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7" r:id="rId2"/>
    <p:sldId id="449" r:id="rId3"/>
    <p:sldId id="486" r:id="rId4"/>
    <p:sldId id="488" r:id="rId5"/>
    <p:sldId id="509" r:id="rId6"/>
    <p:sldId id="489" r:id="rId7"/>
    <p:sldId id="490" r:id="rId8"/>
    <p:sldId id="491" r:id="rId9"/>
    <p:sldId id="510" r:id="rId10"/>
    <p:sldId id="512" r:id="rId11"/>
    <p:sldId id="511" r:id="rId12"/>
    <p:sldId id="492" r:id="rId13"/>
    <p:sldId id="493" r:id="rId14"/>
    <p:sldId id="494" r:id="rId15"/>
    <p:sldId id="495" r:id="rId16"/>
    <p:sldId id="496" r:id="rId17"/>
    <p:sldId id="513" r:id="rId18"/>
    <p:sldId id="46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797979"/>
    <a:srgbClr val="FFFFFF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高通滤波原理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45B19-9752-42BC-BDEC-9E6689ADD0BB}"/>
              </a:ext>
            </a:extLst>
          </p:cNvPr>
          <p:cNvSpPr txBox="1"/>
          <p:nvPr/>
        </p:nvSpPr>
        <p:spPr>
          <a:xfrm>
            <a:off x="8112224" y="1988840"/>
            <a:ext cx="1368152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D921E7-2689-4ECB-A0EF-2055A64D02DE}"/>
              </a:ext>
            </a:extLst>
          </p:cNvPr>
          <p:cNvCxnSpPr/>
          <p:nvPr/>
        </p:nvCxnSpPr>
        <p:spPr>
          <a:xfrm>
            <a:off x="8112224" y="2636912"/>
            <a:ext cx="3672408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399CAC0-28C8-4DA5-A96A-50A7BE64879F}"/>
              </a:ext>
            </a:extLst>
          </p:cNvPr>
          <p:cNvSpPr txBox="1"/>
          <p:nvPr/>
        </p:nvSpPr>
        <p:spPr>
          <a:xfrm>
            <a:off x="8112224" y="2996952"/>
            <a:ext cx="3437062" cy="1116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高频：色彩剧烈变化的区域。</a:t>
            </a:r>
            <a:endParaRPr lang="en-US" altLang="zh-CN" i="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低频：色彩稳定平滑的区域。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37766-58F1-416F-B7B0-58F2CE7FA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8026"/>
          <a:stretch/>
        </p:blipFill>
        <p:spPr>
          <a:xfrm>
            <a:off x="119336" y="1390569"/>
            <a:ext cx="7461694" cy="4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53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979891-BC50-448D-9946-3D67AA3B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12192000" cy="3923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8FFD67-881E-445A-A990-A2675D5B57D9}"/>
              </a:ext>
            </a:extLst>
          </p:cNvPr>
          <p:cNvSpPr txBox="1"/>
          <p:nvPr/>
        </p:nvSpPr>
        <p:spPr>
          <a:xfrm>
            <a:off x="623392" y="1268760"/>
            <a:ext cx="335969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行像素波动情况</a:t>
            </a:r>
          </a:p>
        </p:txBody>
      </p:sp>
    </p:spTree>
    <p:extLst>
      <p:ext uri="{BB962C8B-B14F-4D97-AF65-F5344CB8AC3E}">
        <p14:creationId xmlns:p14="http://schemas.microsoft.com/office/powerpoint/2010/main" val="21762803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B9A66-C07A-47FF-82D0-F64565CE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340768"/>
            <a:ext cx="9315450" cy="47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38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52494-0425-48C3-B4C0-37C42311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252761"/>
            <a:ext cx="10441160" cy="43204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F699C0-067B-47EE-8277-04B33F51109B}"/>
              </a:ext>
            </a:extLst>
          </p:cNvPr>
          <p:cNvSpPr txBox="1"/>
          <p:nvPr/>
        </p:nvSpPr>
        <p:spPr>
          <a:xfrm>
            <a:off x="5447928" y="5728349"/>
            <a:ext cx="576064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参考资料：阮一峰博客，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https://ruanyifeng.com/blog/2017/12/image-and-wave-filters.html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7435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B5E69-8E94-4A1C-961F-2B2F5BB2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0" y="1340768"/>
            <a:ext cx="5852172" cy="43525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39C737-AC5D-4871-9AF6-151A67CB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34076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29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A72BB-4DEC-47EC-A255-5662BAF42D0B}"/>
              </a:ext>
            </a:extLst>
          </p:cNvPr>
          <p:cNvGrpSpPr/>
          <p:nvPr/>
        </p:nvGrpSpPr>
        <p:grpSpPr>
          <a:xfrm>
            <a:off x="2567608" y="1022448"/>
            <a:ext cx="6705600" cy="5397872"/>
            <a:chOff x="0" y="0"/>
            <a:chExt cx="8521026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5CEEC-E07C-4759-9A9E-B9BBEC87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521026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933D1-1241-41FA-8123-B559BDDAD41D}"/>
                </a:ext>
              </a:extLst>
            </p:cNvPr>
            <p:cNvSpPr/>
            <p:nvPr/>
          </p:nvSpPr>
          <p:spPr>
            <a:xfrm>
              <a:off x="6277262" y="3057525"/>
              <a:ext cx="862352" cy="742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1426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407C-6D60-4BCF-8835-FD5CBF45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052736"/>
            <a:ext cx="7658098" cy="49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62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0A274-4DE3-4D6A-BCC0-B455B88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6" y="1196752"/>
            <a:ext cx="9742098" cy="49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08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高通滤波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了解图像是波的概念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了解低频和高频的概念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掌握高通滤波的原理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9565" y="2867573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6226A6-59AE-479E-BD4D-08669536E54E}"/>
              </a:ext>
            </a:extLst>
          </p:cNvPr>
          <p:cNvSpPr/>
          <p:nvPr/>
        </p:nvSpPr>
        <p:spPr>
          <a:xfrm>
            <a:off x="3431704" y="2752344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空域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2403D9-21AE-42BA-980B-55E426A9EA68}"/>
              </a:ext>
            </a:extLst>
          </p:cNvPr>
          <p:cNvSpPr/>
          <p:nvPr/>
        </p:nvSpPr>
        <p:spPr>
          <a:xfrm>
            <a:off x="7320138" y="2752344"/>
            <a:ext cx="1440160" cy="144016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频域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0D3CE1-1D8E-4DBC-82B1-91947BFDC7C8}"/>
              </a:ext>
            </a:extLst>
          </p:cNvPr>
          <p:cNvCxnSpPr/>
          <p:nvPr/>
        </p:nvCxnSpPr>
        <p:spPr>
          <a:xfrm>
            <a:off x="5411924" y="3369568"/>
            <a:ext cx="1368152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32FA4B-20C7-4CD3-A654-FC9A15ABB913}"/>
              </a:ext>
            </a:extLst>
          </p:cNvPr>
          <p:cNvCxnSpPr>
            <a:cxnSpLocks/>
          </p:cNvCxnSpPr>
          <p:nvPr/>
        </p:nvCxnSpPr>
        <p:spPr>
          <a:xfrm flipH="1">
            <a:off x="5411924" y="3717032"/>
            <a:ext cx="1368152" cy="0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4371A2-F828-41AF-A0A0-9EF163DFC63A}"/>
              </a:ext>
            </a:extLst>
          </p:cNvPr>
          <p:cNvSpPr txBox="1"/>
          <p:nvPr/>
        </p:nvSpPr>
        <p:spPr>
          <a:xfrm>
            <a:off x="1703512" y="3198167"/>
            <a:ext cx="835292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图像是一种波，能够用波的算法处理图像。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8026FC-04FB-4FA8-B076-CEF1710E69B3}"/>
              </a:ext>
            </a:extLst>
          </p:cNvPr>
          <p:cNvSpPr txBox="1"/>
          <p:nvPr/>
        </p:nvSpPr>
        <p:spPr>
          <a:xfrm>
            <a:off x="767408" y="1268760"/>
            <a:ext cx="31740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图像是波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9A2208-E201-473E-9744-2B2B7D3AF867}"/>
              </a:ext>
            </a:extLst>
          </p:cNvPr>
          <p:cNvCxnSpPr/>
          <p:nvPr/>
        </p:nvCxnSpPr>
        <p:spPr>
          <a:xfrm>
            <a:off x="874716" y="1844824"/>
            <a:ext cx="3960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04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354BC0-FA36-45DC-B32D-BF531BF7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980728"/>
            <a:ext cx="10639246" cy="53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6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979891-BC50-448D-9946-3D67AA3B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12192000" cy="3923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8FFD67-881E-445A-A990-A2675D5B57D9}"/>
              </a:ext>
            </a:extLst>
          </p:cNvPr>
          <p:cNvSpPr txBox="1"/>
          <p:nvPr/>
        </p:nvSpPr>
        <p:spPr>
          <a:xfrm>
            <a:off x="623392" y="1268760"/>
            <a:ext cx="335969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行像素波动情况</a:t>
            </a:r>
          </a:p>
        </p:txBody>
      </p:sp>
    </p:spTree>
    <p:extLst>
      <p:ext uri="{BB962C8B-B14F-4D97-AF65-F5344CB8AC3E}">
        <p14:creationId xmlns:p14="http://schemas.microsoft.com/office/powerpoint/2010/main" val="3607016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3302C1-FD3E-471E-87CA-A9811A05C63C}"/>
              </a:ext>
            </a:extLst>
          </p:cNvPr>
          <p:cNvSpPr txBox="1"/>
          <p:nvPr/>
        </p:nvSpPr>
        <p:spPr>
          <a:xfrm>
            <a:off x="1703512" y="2924944"/>
            <a:ext cx="6336704" cy="145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单位时间内完成周期性变化的次数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描述周期运动频繁程度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7A593-AA6D-40F4-A287-C52E36D3A043}"/>
              </a:ext>
            </a:extLst>
          </p:cNvPr>
          <p:cNvSpPr txBox="1"/>
          <p:nvPr/>
        </p:nvSpPr>
        <p:spPr>
          <a:xfrm>
            <a:off x="767408" y="1268760"/>
            <a:ext cx="31740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06CCB2-1AB9-496A-92B1-6823E342AB7D}"/>
              </a:ext>
            </a:extLst>
          </p:cNvPr>
          <p:cNvCxnSpPr/>
          <p:nvPr/>
        </p:nvCxnSpPr>
        <p:spPr>
          <a:xfrm>
            <a:off x="874716" y="1844824"/>
            <a:ext cx="3960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06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C4FC02-6C70-4BEA-A677-36804394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196752"/>
            <a:ext cx="8568906" cy="46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高通滤波原理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C4FC02-6C70-4BEA-A677-36804394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196752"/>
            <a:ext cx="8568906" cy="46072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5046D1-48F8-4E56-9F1D-99C95A7572B4}"/>
              </a:ext>
            </a:extLst>
          </p:cNvPr>
          <p:cNvSpPr txBox="1"/>
          <p:nvPr/>
        </p:nvSpPr>
        <p:spPr>
          <a:xfrm>
            <a:off x="551384" y="2132856"/>
            <a:ext cx="104413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875D1-5B73-435D-B133-254D21571902}"/>
              </a:ext>
            </a:extLst>
          </p:cNvPr>
          <p:cNvSpPr txBox="1"/>
          <p:nvPr/>
        </p:nvSpPr>
        <p:spPr>
          <a:xfrm>
            <a:off x="551384" y="3269524"/>
            <a:ext cx="104413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9692A-CE13-4080-B09D-D9F0AABB2960}"/>
              </a:ext>
            </a:extLst>
          </p:cNvPr>
          <p:cNvSpPr txBox="1"/>
          <p:nvPr/>
        </p:nvSpPr>
        <p:spPr>
          <a:xfrm>
            <a:off x="551384" y="4494310"/>
            <a:ext cx="14401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7365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184</Words>
  <Application>Microsoft Office PowerPoint</Application>
  <PresentationFormat>宽屏</PresentationFormat>
  <Paragraphs>42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662</cp:revision>
  <dcterms:created xsi:type="dcterms:W3CDTF">2017-06-22T11:40:54Z</dcterms:created>
  <dcterms:modified xsi:type="dcterms:W3CDTF">2020-07-11T10:17:15Z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