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7" r:id="rId2"/>
    <p:sldId id="448" r:id="rId3"/>
    <p:sldId id="449" r:id="rId4"/>
    <p:sldId id="516" r:id="rId5"/>
    <p:sldId id="488" r:id="rId6"/>
    <p:sldId id="510" r:id="rId7"/>
    <p:sldId id="511" r:id="rId8"/>
    <p:sldId id="512" r:id="rId9"/>
    <p:sldId id="486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6" r:id="rId26"/>
    <p:sldId id="505" r:id="rId27"/>
    <p:sldId id="515" r:id="rId28"/>
    <p:sldId id="514" r:id="rId29"/>
    <p:sldId id="513" r:id="rId30"/>
    <p:sldId id="46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34A853"/>
    <a:srgbClr val="FFFFFF"/>
    <a:srgbClr val="797979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00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6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6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6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49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视频处理基础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视频基础知识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47148" y="1860447"/>
            <a:ext cx="25431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7148" y="1860447"/>
            <a:ext cx="25431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7148" y="1860447"/>
            <a:ext cx="25431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47148" y="1860447"/>
            <a:ext cx="25431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47148" y="1860447"/>
            <a:ext cx="25431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00369" y="2114363"/>
            <a:ext cx="62367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43806A-0458-4423-8013-BA19A9845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</p:spTree>
    <p:extLst>
      <p:ext uri="{BB962C8B-B14F-4D97-AF65-F5344CB8AC3E}">
        <p14:creationId xmlns:p14="http://schemas.microsoft.com/office/powerpoint/2010/main" val="171670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3" grpId="0"/>
      <p:bldP spid="3" grpId="1"/>
      <p:bldP spid="3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9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B1C790-F077-4C0C-948C-EA329A43F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8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99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FD55DB-F686-4C10-A378-6CB3DC570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4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9898DF6-F796-4C5A-A901-9D6634F1D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1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99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221BAA-6C33-47A4-9AA2-CBD3CED73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88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F4AB19-944A-46F9-B608-FBBA4628D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6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3EE065-E4C6-41C2-8BC3-D23393C4C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49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9E72EA-320C-4F51-BC34-8D0AF4BBD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6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9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B1C790-F077-4C0C-948C-EA329A43F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44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99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DFD55DB-F686-4C10-A378-6CB3DC570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84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掌握视频处理基础知识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掌握从摄像头捕捉视频的方法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掌握播放视频文件的方法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掌握保存视频文件的方法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掌握视频文件即时处理的方法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501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9898DF6-F796-4C5A-A901-9D6634F1D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84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99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221BAA-6C33-47A4-9AA2-CBD3CED73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87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F4AB19-944A-46F9-B608-FBBA4628D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06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9900" b="1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3EE065-E4C6-41C2-8BC3-D23393C4C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9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76226" y="2066925"/>
            <a:ext cx="124682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9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9E72EA-320C-4F51-BC34-8D0AF4BBD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视频基础知识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5A7585-94D8-4C18-8CB8-701754819897}"/>
              </a:ext>
            </a:extLst>
          </p:cNvPr>
          <p:cNvSpPr/>
          <p:nvPr/>
        </p:nvSpPr>
        <p:spPr>
          <a:xfrm>
            <a:off x="551384" y="2420888"/>
            <a:ext cx="1872208" cy="2232248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30FA1D-C219-4542-8124-7549C4377C8F}"/>
              </a:ext>
            </a:extLst>
          </p:cNvPr>
          <p:cNvSpPr/>
          <p:nvPr/>
        </p:nvSpPr>
        <p:spPr>
          <a:xfrm>
            <a:off x="551384" y="2852936"/>
            <a:ext cx="1872208" cy="1512168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59294DAE-5CFA-489F-BEEA-1807355A43DB}"/>
              </a:ext>
            </a:extLst>
          </p:cNvPr>
          <p:cNvSpPr/>
          <p:nvPr/>
        </p:nvSpPr>
        <p:spPr>
          <a:xfrm rot="5400000">
            <a:off x="1163452" y="3248980"/>
            <a:ext cx="648072" cy="720080"/>
          </a:xfrm>
          <a:prstGeom prst="triangl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02137305-2DD3-4E3E-96F2-101CB0254A56}"/>
              </a:ext>
            </a:extLst>
          </p:cNvPr>
          <p:cNvSpPr/>
          <p:nvPr/>
        </p:nvSpPr>
        <p:spPr>
          <a:xfrm>
            <a:off x="4512012" y="2852933"/>
            <a:ext cx="1080120" cy="1345437"/>
          </a:xfrm>
          <a:prstGeom prst="flowChartDocument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890F718D-96C9-49F2-B1F3-CB177AC41796}"/>
              </a:ext>
            </a:extLst>
          </p:cNvPr>
          <p:cNvSpPr/>
          <p:nvPr/>
        </p:nvSpPr>
        <p:spPr>
          <a:xfrm>
            <a:off x="5773107" y="2852932"/>
            <a:ext cx="1080120" cy="1345437"/>
          </a:xfrm>
          <a:prstGeom prst="flowChartDocument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46D3DAF1-94B6-4487-AD7D-09B57EE14453}"/>
              </a:ext>
            </a:extLst>
          </p:cNvPr>
          <p:cNvSpPr/>
          <p:nvPr/>
        </p:nvSpPr>
        <p:spPr>
          <a:xfrm>
            <a:off x="8800120" y="2852933"/>
            <a:ext cx="1080120" cy="1345437"/>
          </a:xfrm>
          <a:prstGeom prst="flowChartDocument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6" name="流程图: 文档 15">
            <a:extLst>
              <a:ext uri="{FF2B5EF4-FFF2-40B4-BE49-F238E27FC236}">
                <a16:creationId xmlns:a16="http://schemas.microsoft.com/office/drawing/2014/main" id="{DA6A9947-1759-440E-9CFA-CB64D7EBE794}"/>
              </a:ext>
            </a:extLst>
          </p:cNvPr>
          <p:cNvSpPr/>
          <p:nvPr/>
        </p:nvSpPr>
        <p:spPr>
          <a:xfrm>
            <a:off x="10061215" y="2852932"/>
            <a:ext cx="1080120" cy="1345437"/>
          </a:xfrm>
          <a:prstGeom prst="flowChartDocument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9C95A95F-F4B5-4383-B964-3F13E129D46C}"/>
              </a:ext>
            </a:extLst>
          </p:cNvPr>
          <p:cNvSpPr/>
          <p:nvPr/>
        </p:nvSpPr>
        <p:spPr>
          <a:xfrm>
            <a:off x="7931709" y="3129611"/>
            <a:ext cx="506461" cy="576064"/>
          </a:xfrm>
          <a:prstGeom prst="chevron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8407212B-F244-4E1F-82D2-DAFFF71ECB8D}"/>
              </a:ext>
            </a:extLst>
          </p:cNvPr>
          <p:cNvSpPr/>
          <p:nvPr/>
        </p:nvSpPr>
        <p:spPr>
          <a:xfrm>
            <a:off x="7227480" y="3129611"/>
            <a:ext cx="495795" cy="576064"/>
          </a:xfrm>
          <a:prstGeom prst="chevron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89935B50-4CD6-4ABB-9178-59BB8CD656DE}"/>
              </a:ext>
            </a:extLst>
          </p:cNvPr>
          <p:cNvSpPr/>
          <p:nvPr/>
        </p:nvSpPr>
        <p:spPr>
          <a:xfrm>
            <a:off x="7560532" y="3129611"/>
            <a:ext cx="506461" cy="576064"/>
          </a:xfrm>
          <a:prstGeom prst="chevron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2937B25-E211-4DB6-96DA-7EB95A1B4A10}"/>
              </a:ext>
            </a:extLst>
          </p:cNvPr>
          <p:cNvCxnSpPr/>
          <p:nvPr/>
        </p:nvCxnSpPr>
        <p:spPr>
          <a:xfrm>
            <a:off x="4512012" y="2852936"/>
            <a:ext cx="6629323" cy="0"/>
          </a:xfrm>
          <a:prstGeom prst="line">
            <a:avLst/>
          </a:prstGeom>
          <a:solidFill>
            <a:srgbClr val="FFFFFF"/>
          </a:solidFill>
          <a:ln w="381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6528605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3F5666D0-07F5-4E1B-BE44-6C5574EC5EAA}"/>
              </a:ext>
            </a:extLst>
          </p:cNvPr>
          <p:cNvSpPr/>
          <p:nvPr/>
        </p:nvSpPr>
        <p:spPr>
          <a:xfrm>
            <a:off x="4461766" y="1165326"/>
            <a:ext cx="1283583" cy="564975"/>
          </a:xfrm>
          <a:prstGeom prst="cube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3144D2BA-6DF1-4E29-9287-C900645EA740}"/>
              </a:ext>
            </a:extLst>
          </p:cNvPr>
          <p:cNvSpPr/>
          <p:nvPr/>
        </p:nvSpPr>
        <p:spPr>
          <a:xfrm rot="8334756">
            <a:off x="668634" y="4891454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2C58B49E-B5B3-4F6A-9949-9D7FAA8E9B0C}"/>
              </a:ext>
            </a:extLst>
          </p:cNvPr>
          <p:cNvSpPr/>
          <p:nvPr/>
        </p:nvSpPr>
        <p:spPr>
          <a:xfrm rot="8334756">
            <a:off x="999356" y="4885819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B4AA12FF-F72E-4069-82F0-F8417C3E2D5C}"/>
              </a:ext>
            </a:extLst>
          </p:cNvPr>
          <p:cNvSpPr/>
          <p:nvPr/>
        </p:nvSpPr>
        <p:spPr>
          <a:xfrm rot="8334756">
            <a:off x="1330077" y="4880185"/>
            <a:ext cx="806087" cy="645847"/>
          </a:xfrm>
          <a:prstGeom prst="parallelogram">
            <a:avLst>
              <a:gd name="adj" fmla="val 858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3AEBCF70-C21A-4121-80C6-41B179D8CBB2}"/>
              </a:ext>
            </a:extLst>
          </p:cNvPr>
          <p:cNvSpPr/>
          <p:nvPr/>
        </p:nvSpPr>
        <p:spPr>
          <a:xfrm rot="8334756">
            <a:off x="1660799" y="4874551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DC7514C1-A987-4019-93E8-DA9AFB0CFBAF}"/>
              </a:ext>
            </a:extLst>
          </p:cNvPr>
          <p:cNvSpPr/>
          <p:nvPr/>
        </p:nvSpPr>
        <p:spPr>
          <a:xfrm rot="8334756">
            <a:off x="1991520" y="4868917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949937D4-EE59-41B3-97CA-BEE3B9C3D945}"/>
              </a:ext>
            </a:extLst>
          </p:cNvPr>
          <p:cNvSpPr/>
          <p:nvPr/>
        </p:nvSpPr>
        <p:spPr>
          <a:xfrm rot="8334756">
            <a:off x="2322242" y="4863283"/>
            <a:ext cx="806087" cy="645847"/>
          </a:xfrm>
          <a:prstGeom prst="parallelogram">
            <a:avLst>
              <a:gd name="adj" fmla="val 858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A510A2EC-FA21-4CB8-A256-F9B28D4DF8EF}"/>
              </a:ext>
            </a:extLst>
          </p:cNvPr>
          <p:cNvSpPr/>
          <p:nvPr/>
        </p:nvSpPr>
        <p:spPr>
          <a:xfrm rot="8334756">
            <a:off x="2652963" y="4857648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75294830-FFB2-4338-BD6C-E0F6A2DC150B}"/>
              </a:ext>
            </a:extLst>
          </p:cNvPr>
          <p:cNvSpPr/>
          <p:nvPr/>
        </p:nvSpPr>
        <p:spPr>
          <a:xfrm rot="8334756">
            <a:off x="2983685" y="4852014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ED6E321B-E9AF-489E-BCE5-F9A303D6D8C5}"/>
              </a:ext>
            </a:extLst>
          </p:cNvPr>
          <p:cNvSpPr/>
          <p:nvPr/>
        </p:nvSpPr>
        <p:spPr>
          <a:xfrm rot="8334756">
            <a:off x="3314406" y="4846380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F7E30F2F-4D74-487B-916E-69D827CD6B66}"/>
              </a:ext>
            </a:extLst>
          </p:cNvPr>
          <p:cNvSpPr/>
          <p:nvPr/>
        </p:nvSpPr>
        <p:spPr>
          <a:xfrm rot="8334756">
            <a:off x="3645128" y="4840746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8EC9A6E9-07DA-481D-9F1B-825CE8DAA395}"/>
              </a:ext>
            </a:extLst>
          </p:cNvPr>
          <p:cNvSpPr/>
          <p:nvPr/>
        </p:nvSpPr>
        <p:spPr>
          <a:xfrm rot="8334756">
            <a:off x="3975849" y="4835111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59C18CB4-4F44-4ECA-9F48-65E85BE37DEF}"/>
              </a:ext>
            </a:extLst>
          </p:cNvPr>
          <p:cNvSpPr/>
          <p:nvPr/>
        </p:nvSpPr>
        <p:spPr>
          <a:xfrm rot="8334756">
            <a:off x="4306571" y="4829477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87523B2F-6F35-4D7A-96A0-0A265F667516}"/>
              </a:ext>
            </a:extLst>
          </p:cNvPr>
          <p:cNvSpPr/>
          <p:nvPr/>
        </p:nvSpPr>
        <p:spPr>
          <a:xfrm rot="8334756">
            <a:off x="4637293" y="4823843"/>
            <a:ext cx="806087" cy="645847"/>
          </a:xfrm>
          <a:prstGeom prst="parallelogram">
            <a:avLst>
              <a:gd name="adj" fmla="val 858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278CDD8A-E215-4426-A352-297917881420}"/>
              </a:ext>
            </a:extLst>
          </p:cNvPr>
          <p:cNvSpPr/>
          <p:nvPr/>
        </p:nvSpPr>
        <p:spPr>
          <a:xfrm rot="8334756">
            <a:off x="4968014" y="4818209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BB587DF4-F33B-41A5-BAF8-831F35C27238}"/>
              </a:ext>
            </a:extLst>
          </p:cNvPr>
          <p:cNvSpPr/>
          <p:nvPr/>
        </p:nvSpPr>
        <p:spPr>
          <a:xfrm rot="8334756">
            <a:off x="5298736" y="4812574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C55F7F24-BC10-4F42-8A8A-55B8AC505B2B}"/>
              </a:ext>
            </a:extLst>
          </p:cNvPr>
          <p:cNvSpPr/>
          <p:nvPr/>
        </p:nvSpPr>
        <p:spPr>
          <a:xfrm rot="8334756">
            <a:off x="5629457" y="4806940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19CDE5BC-B0E3-4CB8-998F-D87B22C57AFD}"/>
              </a:ext>
            </a:extLst>
          </p:cNvPr>
          <p:cNvSpPr/>
          <p:nvPr/>
        </p:nvSpPr>
        <p:spPr>
          <a:xfrm rot="8334756">
            <a:off x="5960179" y="4801306"/>
            <a:ext cx="806087" cy="645847"/>
          </a:xfrm>
          <a:prstGeom prst="parallelogram">
            <a:avLst>
              <a:gd name="adj" fmla="val 858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1C87105F-13AF-4299-8AFE-B7A2EF57A074}"/>
              </a:ext>
            </a:extLst>
          </p:cNvPr>
          <p:cNvSpPr/>
          <p:nvPr/>
        </p:nvSpPr>
        <p:spPr>
          <a:xfrm rot="8334756">
            <a:off x="6290900" y="4795672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8373F811-D48B-4FA0-948A-1B7A814784C4}"/>
              </a:ext>
            </a:extLst>
          </p:cNvPr>
          <p:cNvSpPr/>
          <p:nvPr/>
        </p:nvSpPr>
        <p:spPr>
          <a:xfrm rot="8334756">
            <a:off x="6621622" y="4790037"/>
            <a:ext cx="806087" cy="645847"/>
          </a:xfrm>
          <a:prstGeom prst="parallelogram">
            <a:avLst>
              <a:gd name="adj" fmla="val 858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901F989E-FF94-43E1-B771-D091015FEA9B}"/>
              </a:ext>
            </a:extLst>
          </p:cNvPr>
          <p:cNvSpPr/>
          <p:nvPr/>
        </p:nvSpPr>
        <p:spPr>
          <a:xfrm rot="8334756">
            <a:off x="6952343" y="4784403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25CA86E0-3867-449D-9475-02A75B067946}"/>
              </a:ext>
            </a:extLst>
          </p:cNvPr>
          <p:cNvSpPr/>
          <p:nvPr/>
        </p:nvSpPr>
        <p:spPr>
          <a:xfrm rot="8334756">
            <a:off x="7283065" y="4778769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4F2AFCD5-4B79-48A3-98FE-6680C09F7EBD}"/>
              </a:ext>
            </a:extLst>
          </p:cNvPr>
          <p:cNvSpPr/>
          <p:nvPr/>
        </p:nvSpPr>
        <p:spPr>
          <a:xfrm rot="8334756">
            <a:off x="7613787" y="4773135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F5F2B23-1BE1-47B8-A194-A6000C75260A}"/>
              </a:ext>
            </a:extLst>
          </p:cNvPr>
          <p:cNvSpPr/>
          <p:nvPr/>
        </p:nvSpPr>
        <p:spPr>
          <a:xfrm rot="8334756">
            <a:off x="7944508" y="4767501"/>
            <a:ext cx="806087" cy="645847"/>
          </a:xfrm>
          <a:prstGeom prst="parallelogram">
            <a:avLst>
              <a:gd name="adj" fmla="val 858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F94BCE40-90A8-4701-86E9-79FE74D7D21B}"/>
              </a:ext>
            </a:extLst>
          </p:cNvPr>
          <p:cNvSpPr/>
          <p:nvPr/>
        </p:nvSpPr>
        <p:spPr>
          <a:xfrm rot="8334756">
            <a:off x="8275230" y="4761866"/>
            <a:ext cx="806087" cy="645847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77290F-47F3-4F77-894D-78BBB6FD1575}"/>
              </a:ext>
            </a:extLst>
          </p:cNvPr>
          <p:cNvSpPr txBox="1"/>
          <p:nvPr/>
        </p:nvSpPr>
        <p:spPr>
          <a:xfrm>
            <a:off x="1605434" y="5661212"/>
            <a:ext cx="40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8BC60C-6570-4BFC-8CCB-2A3D3251D4E9}"/>
              </a:ext>
            </a:extLst>
          </p:cNvPr>
          <p:cNvSpPr txBox="1"/>
          <p:nvPr/>
        </p:nvSpPr>
        <p:spPr>
          <a:xfrm>
            <a:off x="2800993" y="5661212"/>
            <a:ext cx="40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D423073-C256-4C46-9F3B-8CA538479078}"/>
              </a:ext>
            </a:extLst>
          </p:cNvPr>
          <p:cNvSpPr txBox="1"/>
          <p:nvPr/>
        </p:nvSpPr>
        <p:spPr>
          <a:xfrm>
            <a:off x="3996551" y="5661212"/>
            <a:ext cx="40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3811CF-A27C-4136-9738-18B54C5EE28A}"/>
              </a:ext>
            </a:extLst>
          </p:cNvPr>
          <p:cNvSpPr txBox="1"/>
          <p:nvPr/>
        </p:nvSpPr>
        <p:spPr>
          <a:xfrm>
            <a:off x="5192109" y="5661212"/>
            <a:ext cx="40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1B4D06-6D29-4148-BB1C-646A337CCEAD}"/>
              </a:ext>
            </a:extLst>
          </p:cNvPr>
          <p:cNvSpPr txBox="1"/>
          <p:nvPr/>
        </p:nvSpPr>
        <p:spPr>
          <a:xfrm>
            <a:off x="6387667" y="5661212"/>
            <a:ext cx="40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E7F7E48-82DB-4F58-B83E-E15433FB7DB1}"/>
              </a:ext>
            </a:extLst>
          </p:cNvPr>
          <p:cNvSpPr txBox="1"/>
          <p:nvPr/>
        </p:nvSpPr>
        <p:spPr>
          <a:xfrm>
            <a:off x="7583226" y="5661212"/>
            <a:ext cx="40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</a:p>
        </p:txBody>
      </p:sp>
      <p:sp>
        <p:nvSpPr>
          <p:cNvPr id="35" name="上箭头 94">
            <a:extLst>
              <a:ext uri="{FF2B5EF4-FFF2-40B4-BE49-F238E27FC236}">
                <a16:creationId xmlns:a16="http://schemas.microsoft.com/office/drawing/2014/main" id="{EDABE88E-D9EA-475B-A7DD-AE71EE87F08C}"/>
              </a:ext>
            </a:extLst>
          </p:cNvPr>
          <p:cNvSpPr/>
          <p:nvPr/>
        </p:nvSpPr>
        <p:spPr>
          <a:xfrm>
            <a:off x="2465757" y="4145293"/>
            <a:ext cx="330722" cy="343569"/>
          </a:xfrm>
          <a:prstGeom prst="up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上箭头 95">
            <a:extLst>
              <a:ext uri="{FF2B5EF4-FFF2-40B4-BE49-F238E27FC236}">
                <a16:creationId xmlns:a16="http://schemas.microsoft.com/office/drawing/2014/main" id="{EAAC3E56-76E9-43A2-88C8-8925274CE202}"/>
              </a:ext>
            </a:extLst>
          </p:cNvPr>
          <p:cNvSpPr/>
          <p:nvPr/>
        </p:nvSpPr>
        <p:spPr>
          <a:xfrm>
            <a:off x="4564984" y="4149888"/>
            <a:ext cx="330722" cy="343569"/>
          </a:xfrm>
          <a:prstGeom prst="up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上箭头 96">
            <a:extLst>
              <a:ext uri="{FF2B5EF4-FFF2-40B4-BE49-F238E27FC236}">
                <a16:creationId xmlns:a16="http://schemas.microsoft.com/office/drawing/2014/main" id="{43D0030E-836F-41BB-8965-A6010F0424A4}"/>
              </a:ext>
            </a:extLst>
          </p:cNvPr>
          <p:cNvSpPr/>
          <p:nvPr/>
        </p:nvSpPr>
        <p:spPr>
          <a:xfrm>
            <a:off x="6664211" y="4154483"/>
            <a:ext cx="330722" cy="343569"/>
          </a:xfrm>
          <a:prstGeom prst="upArrow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889A6092-3632-4793-9BA6-CA503615644B}"/>
              </a:ext>
            </a:extLst>
          </p:cNvPr>
          <p:cNvSpPr/>
          <p:nvPr/>
        </p:nvSpPr>
        <p:spPr>
          <a:xfrm>
            <a:off x="2260468" y="2146587"/>
            <a:ext cx="772822" cy="732402"/>
          </a:xfrm>
          <a:prstGeom prst="cube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E821B746-D833-447D-82B3-5C651A17A382}"/>
              </a:ext>
            </a:extLst>
          </p:cNvPr>
          <p:cNvSpPr/>
          <p:nvPr/>
        </p:nvSpPr>
        <p:spPr>
          <a:xfrm>
            <a:off x="1694417" y="3246905"/>
            <a:ext cx="419310" cy="831595"/>
          </a:xfrm>
          <a:prstGeom prst="cube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镜头</a:t>
            </a:r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B0B29F65-670D-4883-BF5F-6CD3998042D6}"/>
              </a:ext>
            </a:extLst>
          </p:cNvPr>
          <p:cNvSpPr/>
          <p:nvPr/>
        </p:nvSpPr>
        <p:spPr>
          <a:xfrm>
            <a:off x="2299680" y="3246905"/>
            <a:ext cx="419310" cy="831595"/>
          </a:xfrm>
          <a:prstGeom prst="cube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镜头</a:t>
            </a:r>
          </a:p>
        </p:txBody>
      </p:sp>
      <p:sp>
        <p:nvSpPr>
          <p:cNvPr id="41" name="立方体 40">
            <a:extLst>
              <a:ext uri="{FF2B5EF4-FFF2-40B4-BE49-F238E27FC236}">
                <a16:creationId xmlns:a16="http://schemas.microsoft.com/office/drawing/2014/main" id="{52DDC0CA-5256-4CDE-ACBD-4453ABDBCA6D}"/>
              </a:ext>
            </a:extLst>
          </p:cNvPr>
          <p:cNvSpPr/>
          <p:nvPr/>
        </p:nvSpPr>
        <p:spPr>
          <a:xfrm>
            <a:off x="2904943" y="3246905"/>
            <a:ext cx="419310" cy="831595"/>
          </a:xfrm>
          <a:prstGeom prst="cube">
            <a:avLst/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镜头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E487AFA-D6B6-4792-A69D-08C92BB5AE44}"/>
              </a:ext>
            </a:extLst>
          </p:cNvPr>
          <p:cNvCxnSpPr/>
          <p:nvPr/>
        </p:nvCxnSpPr>
        <p:spPr>
          <a:xfrm>
            <a:off x="1954226" y="3039621"/>
            <a:ext cx="1194723" cy="14455"/>
          </a:xfrm>
          <a:prstGeom prst="line">
            <a:avLst/>
          </a:prstGeom>
          <a:ln w="19050"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D81CDF5-AC8D-4110-8579-F1B8E443C942}"/>
              </a:ext>
            </a:extLst>
          </p:cNvPr>
          <p:cNvCxnSpPr>
            <a:stCxn id="38" idx="3"/>
          </p:cNvCxnSpPr>
          <p:nvPr/>
        </p:nvCxnSpPr>
        <p:spPr>
          <a:xfrm flipH="1">
            <a:off x="2539195" y="2878989"/>
            <a:ext cx="15786" cy="1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FD1795-3D6B-44E4-A337-01A53186E7E8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954226" y="3033480"/>
            <a:ext cx="2260" cy="213425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AFBAACD-4E15-4EE1-BC0E-D73A3A0DBAEB}"/>
              </a:ext>
            </a:extLst>
          </p:cNvPr>
          <p:cNvCxnSpPr/>
          <p:nvPr/>
        </p:nvCxnSpPr>
        <p:spPr>
          <a:xfrm flipH="1" flipV="1">
            <a:off x="2549710" y="3026266"/>
            <a:ext cx="2260" cy="213425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547C8F8-58CF-4B72-9A2F-063C022BA992}"/>
              </a:ext>
            </a:extLst>
          </p:cNvPr>
          <p:cNvCxnSpPr/>
          <p:nvPr/>
        </p:nvCxnSpPr>
        <p:spPr>
          <a:xfrm flipH="1" flipV="1">
            <a:off x="3148949" y="3054076"/>
            <a:ext cx="2260" cy="213425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C2DA6CB-32EC-415C-BFAD-672FBDB56054}"/>
              </a:ext>
            </a:extLst>
          </p:cNvPr>
          <p:cNvGrpSpPr/>
          <p:nvPr/>
        </p:nvGrpSpPr>
        <p:grpSpPr>
          <a:xfrm>
            <a:off x="3979097" y="2144956"/>
            <a:ext cx="1629836" cy="1931913"/>
            <a:chOff x="2071521" y="1892832"/>
            <a:chExt cx="2062498" cy="2454051"/>
          </a:xfrm>
        </p:grpSpPr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50BF4A97-B842-41C1-B0CA-8D66F11CBABC}"/>
                </a:ext>
              </a:extLst>
            </p:cNvPr>
            <p:cNvSpPr/>
            <p:nvPr/>
          </p:nvSpPr>
          <p:spPr>
            <a:xfrm>
              <a:off x="2787837" y="1892832"/>
              <a:ext cx="977978" cy="930348"/>
            </a:xfrm>
            <a:prstGeom prst="cube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11CD1FD0-0E59-47F3-A51B-BF14E9D4393C}"/>
                </a:ext>
              </a:extLst>
            </p:cNvPr>
            <p:cNvSpPr/>
            <p:nvPr/>
          </p:nvSpPr>
          <p:spPr>
            <a:xfrm>
              <a:off x="2071521" y="3290533"/>
              <a:ext cx="530622" cy="1056350"/>
            </a:xfrm>
            <a:prstGeom prst="cube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镜头</a:t>
              </a:r>
            </a:p>
          </p:txBody>
        </p:sp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D00EE0B7-D3F7-4765-BA69-869997BBFD2D}"/>
                </a:ext>
              </a:extLst>
            </p:cNvPr>
            <p:cNvSpPr/>
            <p:nvPr/>
          </p:nvSpPr>
          <p:spPr>
            <a:xfrm>
              <a:off x="2837459" y="3290533"/>
              <a:ext cx="530622" cy="1056350"/>
            </a:xfrm>
            <a:prstGeom prst="cube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镜头</a:t>
              </a:r>
            </a:p>
          </p:txBody>
        </p:sp>
        <p:sp>
          <p:nvSpPr>
            <p:cNvPr id="51" name="立方体 50">
              <a:extLst>
                <a:ext uri="{FF2B5EF4-FFF2-40B4-BE49-F238E27FC236}">
                  <a16:creationId xmlns:a16="http://schemas.microsoft.com/office/drawing/2014/main" id="{5F7A218E-BDA1-4D37-8C33-4625A86E055D}"/>
                </a:ext>
              </a:extLst>
            </p:cNvPr>
            <p:cNvSpPr/>
            <p:nvPr/>
          </p:nvSpPr>
          <p:spPr>
            <a:xfrm>
              <a:off x="3603397" y="3290533"/>
              <a:ext cx="530622" cy="1056350"/>
            </a:xfrm>
            <a:prstGeom prst="cube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镜头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C88D853-A3DE-499C-A39E-79ACCBFB7D3C}"/>
                </a:ext>
              </a:extLst>
            </p:cNvPr>
            <p:cNvCxnSpPr/>
            <p:nvPr/>
          </p:nvCxnSpPr>
          <p:spPr>
            <a:xfrm>
              <a:off x="2400300" y="3027226"/>
              <a:ext cx="1511878" cy="18362"/>
            </a:xfrm>
            <a:prstGeom prst="line">
              <a:avLst/>
            </a:prstGeom>
            <a:ln w="19050">
              <a:solidFill>
                <a:srgbClr val="4285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22B935B-C350-48D3-8404-B365106AE95C}"/>
                </a:ext>
              </a:extLst>
            </p:cNvPr>
            <p:cNvCxnSpPr>
              <a:stCxn id="48" idx="3"/>
            </p:cNvCxnSpPr>
            <p:nvPr/>
          </p:nvCxnSpPr>
          <p:spPr>
            <a:xfrm flipH="1">
              <a:off x="3140556" y="2823180"/>
              <a:ext cx="19977" cy="223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5DBF701-2EFE-4BB6-BC96-B5F20F25C70E}"/>
                </a:ext>
              </a:extLst>
            </p:cNvPr>
            <p:cNvCxnSpPr>
              <a:stCxn id="49" idx="0"/>
            </p:cNvCxnSpPr>
            <p:nvPr/>
          </p:nvCxnSpPr>
          <p:spPr>
            <a:xfrm flipH="1" flipV="1">
              <a:off x="2400300" y="3019425"/>
              <a:ext cx="2860" cy="271108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5FC66B8-CE86-444E-AD9F-A299388258D2}"/>
                </a:ext>
              </a:extLst>
            </p:cNvPr>
            <p:cNvCxnSpPr/>
            <p:nvPr/>
          </p:nvCxnSpPr>
          <p:spPr>
            <a:xfrm flipH="1" flipV="1">
              <a:off x="3153863" y="3010261"/>
              <a:ext cx="2860" cy="271108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481DC5C-A935-4CD5-BB69-DC3E3F7B1FF5}"/>
                </a:ext>
              </a:extLst>
            </p:cNvPr>
            <p:cNvCxnSpPr/>
            <p:nvPr/>
          </p:nvCxnSpPr>
          <p:spPr>
            <a:xfrm flipH="1" flipV="1">
              <a:off x="3912178" y="3045588"/>
              <a:ext cx="2860" cy="271108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7619F59-1D32-45A6-A7AE-822C85DEE7BD}"/>
              </a:ext>
            </a:extLst>
          </p:cNvPr>
          <p:cNvGrpSpPr/>
          <p:nvPr/>
        </p:nvGrpSpPr>
        <p:grpSpPr>
          <a:xfrm>
            <a:off x="6177132" y="2144956"/>
            <a:ext cx="1629836" cy="1931913"/>
            <a:chOff x="2071521" y="1892832"/>
            <a:chExt cx="2062498" cy="2454051"/>
          </a:xfrm>
        </p:grpSpPr>
        <p:sp>
          <p:nvSpPr>
            <p:cNvPr id="58" name="立方体 57">
              <a:extLst>
                <a:ext uri="{FF2B5EF4-FFF2-40B4-BE49-F238E27FC236}">
                  <a16:creationId xmlns:a16="http://schemas.microsoft.com/office/drawing/2014/main" id="{FD3CB48E-92FD-426C-8A94-25C7BC1B189F}"/>
                </a:ext>
              </a:extLst>
            </p:cNvPr>
            <p:cNvSpPr/>
            <p:nvPr/>
          </p:nvSpPr>
          <p:spPr>
            <a:xfrm>
              <a:off x="2787837" y="1892832"/>
              <a:ext cx="977978" cy="930348"/>
            </a:xfrm>
            <a:prstGeom prst="cube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  <p:sp>
          <p:nvSpPr>
            <p:cNvPr id="59" name="立方体 58">
              <a:extLst>
                <a:ext uri="{FF2B5EF4-FFF2-40B4-BE49-F238E27FC236}">
                  <a16:creationId xmlns:a16="http://schemas.microsoft.com/office/drawing/2014/main" id="{C4CFD59E-5414-46FA-A50F-BEEC34DBE45B}"/>
                </a:ext>
              </a:extLst>
            </p:cNvPr>
            <p:cNvSpPr/>
            <p:nvPr/>
          </p:nvSpPr>
          <p:spPr>
            <a:xfrm>
              <a:off x="2071521" y="3290533"/>
              <a:ext cx="530622" cy="1056350"/>
            </a:xfrm>
            <a:prstGeom prst="cube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镜头</a:t>
              </a:r>
            </a:p>
          </p:txBody>
        </p:sp>
        <p:sp>
          <p:nvSpPr>
            <p:cNvPr id="60" name="立方体 59">
              <a:extLst>
                <a:ext uri="{FF2B5EF4-FFF2-40B4-BE49-F238E27FC236}">
                  <a16:creationId xmlns:a16="http://schemas.microsoft.com/office/drawing/2014/main" id="{42B5239B-05EA-446B-93FA-F0BBE0761E3A}"/>
                </a:ext>
              </a:extLst>
            </p:cNvPr>
            <p:cNvSpPr/>
            <p:nvPr/>
          </p:nvSpPr>
          <p:spPr>
            <a:xfrm>
              <a:off x="2837459" y="3290533"/>
              <a:ext cx="530622" cy="1056350"/>
            </a:xfrm>
            <a:prstGeom prst="cube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镜头</a:t>
              </a:r>
            </a:p>
          </p:txBody>
        </p:sp>
        <p:sp>
          <p:nvSpPr>
            <p:cNvPr id="61" name="立方体 60">
              <a:extLst>
                <a:ext uri="{FF2B5EF4-FFF2-40B4-BE49-F238E27FC236}">
                  <a16:creationId xmlns:a16="http://schemas.microsoft.com/office/drawing/2014/main" id="{19806816-3BFD-4BAA-9FFD-6FBDF6B5B62C}"/>
                </a:ext>
              </a:extLst>
            </p:cNvPr>
            <p:cNvSpPr/>
            <p:nvPr/>
          </p:nvSpPr>
          <p:spPr>
            <a:xfrm>
              <a:off x="3603397" y="3290533"/>
              <a:ext cx="530622" cy="1056350"/>
            </a:xfrm>
            <a:prstGeom prst="cube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镜头</a:t>
              </a: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E45220E-AAFB-48EE-A5C1-55D85942BEC5}"/>
                </a:ext>
              </a:extLst>
            </p:cNvPr>
            <p:cNvCxnSpPr/>
            <p:nvPr/>
          </p:nvCxnSpPr>
          <p:spPr>
            <a:xfrm>
              <a:off x="2400300" y="3027226"/>
              <a:ext cx="1511878" cy="18362"/>
            </a:xfrm>
            <a:prstGeom prst="line">
              <a:avLst/>
            </a:prstGeom>
            <a:ln w="19050">
              <a:solidFill>
                <a:srgbClr val="4285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754A5DC-4E10-43D5-81CA-89A5710CD503}"/>
                </a:ext>
              </a:extLst>
            </p:cNvPr>
            <p:cNvCxnSpPr>
              <a:stCxn id="58" idx="3"/>
            </p:cNvCxnSpPr>
            <p:nvPr/>
          </p:nvCxnSpPr>
          <p:spPr>
            <a:xfrm flipH="1">
              <a:off x="3140556" y="2823180"/>
              <a:ext cx="19977" cy="223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0D9E6FE-4075-4624-8726-FE7BD800E1A2}"/>
                </a:ext>
              </a:extLst>
            </p:cNvPr>
            <p:cNvCxnSpPr>
              <a:stCxn id="59" idx="0"/>
            </p:cNvCxnSpPr>
            <p:nvPr/>
          </p:nvCxnSpPr>
          <p:spPr>
            <a:xfrm flipH="1" flipV="1">
              <a:off x="2400300" y="3019425"/>
              <a:ext cx="2860" cy="271108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6CD348A-9D1B-4C21-9423-B6F72EA23D60}"/>
                </a:ext>
              </a:extLst>
            </p:cNvPr>
            <p:cNvCxnSpPr/>
            <p:nvPr/>
          </p:nvCxnSpPr>
          <p:spPr>
            <a:xfrm flipH="1" flipV="1">
              <a:off x="3153863" y="3010261"/>
              <a:ext cx="2860" cy="271108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1480DAA-DE4A-45FA-8551-7A06ACFEB93F}"/>
                </a:ext>
              </a:extLst>
            </p:cNvPr>
            <p:cNvCxnSpPr/>
            <p:nvPr/>
          </p:nvCxnSpPr>
          <p:spPr>
            <a:xfrm flipH="1" flipV="1">
              <a:off x="3912178" y="3045588"/>
              <a:ext cx="2860" cy="271108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82CC881-4F01-400E-94A0-8B632031B6AF}"/>
              </a:ext>
            </a:extLst>
          </p:cNvPr>
          <p:cNvCxnSpPr/>
          <p:nvPr/>
        </p:nvCxnSpPr>
        <p:spPr>
          <a:xfrm flipV="1">
            <a:off x="2712394" y="1951138"/>
            <a:ext cx="4489311" cy="7866"/>
          </a:xfrm>
          <a:prstGeom prst="line">
            <a:avLst/>
          </a:prstGeom>
          <a:ln w="19050"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14A0FF9-C5A4-46DF-92F1-D42E9B14AABD}"/>
              </a:ext>
            </a:extLst>
          </p:cNvPr>
          <p:cNvCxnSpPr>
            <a:stCxn id="4" idx="3"/>
          </p:cNvCxnSpPr>
          <p:nvPr/>
        </p:nvCxnSpPr>
        <p:spPr>
          <a:xfrm flipH="1">
            <a:off x="4996301" y="1730301"/>
            <a:ext cx="36367" cy="21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A9692A3-58B5-436D-9186-9763362C22CB}"/>
              </a:ext>
            </a:extLst>
          </p:cNvPr>
          <p:cNvCxnSpPr/>
          <p:nvPr/>
        </p:nvCxnSpPr>
        <p:spPr>
          <a:xfrm flipH="1" flipV="1">
            <a:off x="2712394" y="1944796"/>
            <a:ext cx="2260" cy="213425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7D97B8-98AE-4942-AAD5-2AA64380EBC6}"/>
              </a:ext>
            </a:extLst>
          </p:cNvPr>
          <p:cNvCxnSpPr/>
          <p:nvPr/>
        </p:nvCxnSpPr>
        <p:spPr>
          <a:xfrm flipH="1" flipV="1">
            <a:off x="4993891" y="1931531"/>
            <a:ext cx="2260" cy="213425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45BD487-E8E5-4B92-89EB-19CAE902877B}"/>
              </a:ext>
            </a:extLst>
          </p:cNvPr>
          <p:cNvCxnSpPr/>
          <p:nvPr/>
        </p:nvCxnSpPr>
        <p:spPr>
          <a:xfrm flipH="1" flipV="1">
            <a:off x="7195335" y="1951138"/>
            <a:ext cx="2260" cy="213425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平行四边形 71">
            <a:extLst>
              <a:ext uri="{FF2B5EF4-FFF2-40B4-BE49-F238E27FC236}">
                <a16:creationId xmlns:a16="http://schemas.microsoft.com/office/drawing/2014/main" id="{FAC9580D-2A42-42F3-BAA3-6B0D64FBA3DA}"/>
              </a:ext>
            </a:extLst>
          </p:cNvPr>
          <p:cNvSpPr/>
          <p:nvPr/>
        </p:nvSpPr>
        <p:spPr>
          <a:xfrm rot="8334756">
            <a:off x="10132743" y="4619435"/>
            <a:ext cx="885182" cy="723115"/>
          </a:xfrm>
          <a:prstGeom prst="parallelogram">
            <a:avLst>
              <a:gd name="adj" fmla="val 858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8B131520-3BC2-4A4C-8597-104FADA8933A}"/>
              </a:ext>
            </a:extLst>
          </p:cNvPr>
          <p:cNvSpPr/>
          <p:nvPr/>
        </p:nvSpPr>
        <p:spPr>
          <a:xfrm rot="8334756">
            <a:off x="10857910" y="4672939"/>
            <a:ext cx="885182" cy="723115"/>
          </a:xfrm>
          <a:prstGeom prst="parallelogram">
            <a:avLst>
              <a:gd name="adj" fmla="val 85896"/>
            </a:avLst>
          </a:prstGeom>
          <a:solidFill>
            <a:srgbClr val="4285F4"/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D425DEF-FB3F-4BEA-9149-54225A7D8318}"/>
              </a:ext>
            </a:extLst>
          </p:cNvPr>
          <p:cNvSpPr txBox="1"/>
          <p:nvPr/>
        </p:nvSpPr>
        <p:spPr>
          <a:xfrm>
            <a:off x="10136752" y="5593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关键帧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32B9757-8F81-4899-85FD-58E9BE65DEA1}"/>
              </a:ext>
            </a:extLst>
          </p:cNvPr>
          <p:cNvSpPr txBox="1"/>
          <p:nvPr/>
        </p:nvSpPr>
        <p:spPr>
          <a:xfrm>
            <a:off x="10856306" y="5593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普通帧</a:t>
            </a:r>
          </a:p>
        </p:txBody>
      </p:sp>
    </p:spTree>
    <p:extLst>
      <p:ext uri="{BB962C8B-B14F-4D97-AF65-F5344CB8AC3E}">
        <p14:creationId xmlns:p14="http://schemas.microsoft.com/office/powerpoint/2010/main" val="23407191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8336DE-52C3-4932-A504-DDAAE222BFE6}"/>
              </a:ext>
            </a:extLst>
          </p:cNvPr>
          <p:cNvSpPr/>
          <p:nvPr/>
        </p:nvSpPr>
        <p:spPr>
          <a:xfrm>
            <a:off x="875787" y="2974791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97B7BC-906A-479B-ABB4-92DE697B6C53}"/>
              </a:ext>
            </a:extLst>
          </p:cNvPr>
          <p:cNvSpPr/>
          <p:nvPr/>
        </p:nvSpPr>
        <p:spPr>
          <a:xfrm>
            <a:off x="3666482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视频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2DC772-B45B-4280-8646-89E2FA42C958}"/>
              </a:ext>
            </a:extLst>
          </p:cNvPr>
          <p:cNvCxnSpPr>
            <a:cxnSpLocks/>
          </p:cNvCxnSpPr>
          <p:nvPr/>
        </p:nvCxnSpPr>
        <p:spPr>
          <a:xfrm>
            <a:off x="2226567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495D963-7046-42C8-B416-E7881A6E68F3}"/>
              </a:ext>
            </a:extLst>
          </p:cNvPr>
          <p:cNvSpPr/>
          <p:nvPr/>
        </p:nvSpPr>
        <p:spPr>
          <a:xfrm>
            <a:off x="6444773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处理结果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C7557E-706F-42E5-B862-5B71262E79DF}"/>
              </a:ext>
            </a:extLst>
          </p:cNvPr>
          <p:cNvCxnSpPr>
            <a:cxnSpLocks/>
          </p:cNvCxnSpPr>
          <p:nvPr/>
        </p:nvCxnSpPr>
        <p:spPr>
          <a:xfrm>
            <a:off x="5011060" y="3592903"/>
            <a:ext cx="1203265" cy="1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C1A4BFD-ED4A-4D04-B4A9-9E49B21B3C4E}"/>
              </a:ext>
            </a:extLst>
          </p:cNvPr>
          <p:cNvSpPr/>
          <p:nvPr/>
        </p:nvSpPr>
        <p:spPr>
          <a:xfrm>
            <a:off x="9223064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99309D-F709-4876-B543-6571EC0751C7}"/>
              </a:ext>
            </a:extLst>
          </p:cNvPr>
          <p:cNvCxnSpPr>
            <a:cxnSpLocks/>
          </p:cNvCxnSpPr>
          <p:nvPr/>
        </p:nvCxnSpPr>
        <p:spPr>
          <a:xfrm>
            <a:off x="7783149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D38F88-05D2-487D-AB08-460427443067}"/>
              </a:ext>
            </a:extLst>
          </p:cNvPr>
          <p:cNvSpPr txBox="1"/>
          <p:nvPr/>
        </p:nvSpPr>
        <p:spPr>
          <a:xfrm>
            <a:off x="801275" y="3269738"/>
            <a:ext cx="130696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现实场景</a:t>
            </a:r>
            <a:endParaRPr lang="en-US" altLang="zh-CN" sz="1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17B63-2A0C-4B94-B8B4-E7D4ECC0A26A}"/>
              </a:ext>
            </a:extLst>
          </p:cNvPr>
          <p:cNvSpPr txBox="1"/>
          <p:nvPr/>
        </p:nvSpPr>
        <p:spPr>
          <a:xfrm>
            <a:off x="24167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读取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B3979-8368-411E-8AEB-A821706A3C10}"/>
              </a:ext>
            </a:extLst>
          </p:cNvPr>
          <p:cNvSpPr txBox="1"/>
          <p:nvPr/>
        </p:nvSpPr>
        <p:spPr>
          <a:xfrm>
            <a:off x="52198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549DD8-C71E-4D7C-8243-BF16BEE5C78F}"/>
              </a:ext>
            </a:extLst>
          </p:cNvPr>
          <p:cNvSpPr txBox="1"/>
          <p:nvPr/>
        </p:nvSpPr>
        <p:spPr>
          <a:xfrm>
            <a:off x="8028666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1129131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9DE6993A-EBEE-4DE6-97B9-080C6450A42C}"/>
              </a:ext>
            </a:extLst>
          </p:cNvPr>
          <p:cNvSpPr/>
          <p:nvPr/>
        </p:nvSpPr>
        <p:spPr>
          <a:xfrm>
            <a:off x="6745845" y="1703137"/>
            <a:ext cx="1681316" cy="1848464"/>
          </a:xfrm>
          <a:prstGeom prst="cube">
            <a:avLst>
              <a:gd name="adj" fmla="val 43713"/>
            </a:avLst>
          </a:prstGeom>
          <a:solidFill>
            <a:srgbClr val="4285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多文档 4">
            <a:extLst>
              <a:ext uri="{FF2B5EF4-FFF2-40B4-BE49-F238E27FC236}">
                <a16:creationId xmlns:a16="http://schemas.microsoft.com/office/drawing/2014/main" id="{2EB05071-8131-45B9-AB7A-5B00DA31AB11}"/>
              </a:ext>
            </a:extLst>
          </p:cNvPr>
          <p:cNvSpPr/>
          <p:nvPr/>
        </p:nvSpPr>
        <p:spPr>
          <a:xfrm>
            <a:off x="2833133" y="1834715"/>
            <a:ext cx="1632155" cy="1573162"/>
          </a:xfrm>
          <a:prstGeom prst="flowChartMultidocument">
            <a:avLst/>
          </a:prstGeom>
          <a:solidFill>
            <a:srgbClr val="4285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34A3FB-936D-4E0A-9F42-FAB9AEB6F0DB}"/>
              </a:ext>
            </a:extLst>
          </p:cNvPr>
          <p:cNvSpPr txBox="1"/>
          <p:nvPr/>
        </p:nvSpPr>
        <p:spPr>
          <a:xfrm>
            <a:off x="6844948" y="3718748"/>
            <a:ext cx="1261884" cy="824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E3FCAB-00ED-4357-B8E9-24324F44ADA0}"/>
              </a:ext>
            </a:extLst>
          </p:cNvPr>
          <p:cNvSpPr txBox="1"/>
          <p:nvPr/>
        </p:nvSpPr>
        <p:spPr>
          <a:xfrm>
            <a:off x="2479659" y="3712675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二维时间序列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7F9FEF-6AA9-448A-A44A-F4731057C985}"/>
              </a:ext>
            </a:extLst>
          </p:cNvPr>
          <p:cNvSpPr/>
          <p:nvPr/>
        </p:nvSpPr>
        <p:spPr>
          <a:xfrm>
            <a:off x="5998997" y="4812110"/>
            <a:ext cx="3175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5FE80F-1418-4ED6-988F-394BBF381DD3}"/>
              </a:ext>
            </a:extLst>
          </p:cNvPr>
          <p:cNvSpPr/>
          <p:nvPr/>
        </p:nvSpPr>
        <p:spPr>
          <a:xfrm>
            <a:off x="2497373" y="4812110"/>
            <a:ext cx="232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作为图像序列处理</a:t>
            </a:r>
          </a:p>
        </p:txBody>
      </p:sp>
    </p:spTree>
    <p:extLst>
      <p:ext uri="{BB962C8B-B14F-4D97-AF65-F5344CB8AC3E}">
        <p14:creationId xmlns:p14="http://schemas.microsoft.com/office/powerpoint/2010/main" val="328896058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532ED3-5E4A-4D02-82C2-AFE99965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2219326"/>
            <a:ext cx="2226996" cy="25133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37EDFC-3727-444E-A55E-E0D83EAF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551" y="2352676"/>
            <a:ext cx="1791002" cy="24193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519ED1-A1A8-49C2-B3A1-B723A0CA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2352676"/>
            <a:ext cx="1508376" cy="22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90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了解视频的构成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理解图像处理的基本原理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视频构成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视频处理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8336DE-52C3-4932-A504-DDAAE222BFE6}"/>
              </a:ext>
            </a:extLst>
          </p:cNvPr>
          <p:cNvSpPr/>
          <p:nvPr/>
        </p:nvSpPr>
        <p:spPr>
          <a:xfrm>
            <a:off x="875787" y="2974791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97B7BC-906A-479B-ABB4-92DE697B6C53}"/>
              </a:ext>
            </a:extLst>
          </p:cNvPr>
          <p:cNvSpPr/>
          <p:nvPr/>
        </p:nvSpPr>
        <p:spPr>
          <a:xfrm>
            <a:off x="3666482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视频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2DC772-B45B-4280-8646-89E2FA42C958}"/>
              </a:ext>
            </a:extLst>
          </p:cNvPr>
          <p:cNvCxnSpPr>
            <a:cxnSpLocks/>
          </p:cNvCxnSpPr>
          <p:nvPr/>
        </p:nvCxnSpPr>
        <p:spPr>
          <a:xfrm>
            <a:off x="2226567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495D963-7046-42C8-B416-E7881A6E68F3}"/>
              </a:ext>
            </a:extLst>
          </p:cNvPr>
          <p:cNvSpPr/>
          <p:nvPr/>
        </p:nvSpPr>
        <p:spPr>
          <a:xfrm>
            <a:off x="6444773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处理结果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C7557E-706F-42E5-B862-5B71262E79DF}"/>
              </a:ext>
            </a:extLst>
          </p:cNvPr>
          <p:cNvCxnSpPr>
            <a:cxnSpLocks/>
          </p:cNvCxnSpPr>
          <p:nvPr/>
        </p:nvCxnSpPr>
        <p:spPr>
          <a:xfrm>
            <a:off x="5011060" y="3592903"/>
            <a:ext cx="1203265" cy="1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C1A4BFD-ED4A-4D04-B4A9-9E49B21B3C4E}"/>
              </a:ext>
            </a:extLst>
          </p:cNvPr>
          <p:cNvSpPr/>
          <p:nvPr/>
        </p:nvSpPr>
        <p:spPr>
          <a:xfrm>
            <a:off x="9223064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99309D-F709-4876-B543-6571EC0751C7}"/>
              </a:ext>
            </a:extLst>
          </p:cNvPr>
          <p:cNvCxnSpPr>
            <a:cxnSpLocks/>
          </p:cNvCxnSpPr>
          <p:nvPr/>
        </p:nvCxnSpPr>
        <p:spPr>
          <a:xfrm>
            <a:off x="7783149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EA4335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D38F88-05D2-487D-AB08-460427443067}"/>
              </a:ext>
            </a:extLst>
          </p:cNvPr>
          <p:cNvSpPr txBox="1"/>
          <p:nvPr/>
        </p:nvSpPr>
        <p:spPr>
          <a:xfrm>
            <a:off x="801275" y="3269738"/>
            <a:ext cx="130696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现实场景</a:t>
            </a:r>
            <a:endParaRPr lang="en-US" altLang="zh-CN" sz="1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17B63-2A0C-4B94-B8B4-E7D4ECC0A26A}"/>
              </a:ext>
            </a:extLst>
          </p:cNvPr>
          <p:cNvSpPr txBox="1"/>
          <p:nvPr/>
        </p:nvSpPr>
        <p:spPr>
          <a:xfrm>
            <a:off x="24167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读取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B3979-8368-411E-8AEB-A821706A3C10}"/>
              </a:ext>
            </a:extLst>
          </p:cNvPr>
          <p:cNvSpPr txBox="1"/>
          <p:nvPr/>
        </p:nvSpPr>
        <p:spPr>
          <a:xfrm>
            <a:off x="52198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549DD8-C71E-4D7C-8243-BF16BEE5C78F}"/>
              </a:ext>
            </a:extLst>
          </p:cNvPr>
          <p:cNvSpPr txBox="1"/>
          <p:nvPr/>
        </p:nvSpPr>
        <p:spPr>
          <a:xfrm>
            <a:off x="8028666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782012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AD82E81-CE43-43A0-93F0-38474CE19E95}"/>
              </a:ext>
            </a:extLst>
          </p:cNvPr>
          <p:cNvSpPr/>
          <p:nvPr/>
        </p:nvSpPr>
        <p:spPr>
          <a:xfrm>
            <a:off x="587621" y="2506708"/>
            <a:ext cx="1800200" cy="1800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5E6F56-0E01-48A3-80D7-1E47B3C0B9A1}"/>
              </a:ext>
            </a:extLst>
          </p:cNvPr>
          <p:cNvSpPr txBox="1"/>
          <p:nvPr/>
        </p:nvSpPr>
        <p:spPr>
          <a:xfrm>
            <a:off x="1279757" y="2614720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CCBB4B-C41D-4DA9-90C2-A79BBD7F8DAD}"/>
              </a:ext>
            </a:extLst>
          </p:cNvPr>
          <p:cNvSpPr txBox="1"/>
          <p:nvPr/>
        </p:nvSpPr>
        <p:spPr>
          <a:xfrm rot="5400000">
            <a:off x="1892186" y="3145198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57A4B-893E-4DA9-AAA0-40DA149DA11B}"/>
              </a:ext>
            </a:extLst>
          </p:cNvPr>
          <p:cNvSpPr txBox="1"/>
          <p:nvPr/>
        </p:nvSpPr>
        <p:spPr>
          <a:xfrm rot="10800000">
            <a:off x="1279757" y="3806347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E8D2CE-8DB7-4C9F-A1AA-81820AFFBA0F}"/>
              </a:ext>
            </a:extLst>
          </p:cNvPr>
          <p:cNvSpPr txBox="1"/>
          <p:nvPr/>
        </p:nvSpPr>
        <p:spPr>
          <a:xfrm rot="16200000">
            <a:off x="680063" y="3145198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7200399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AD82E81-CE43-43A0-93F0-38474CE19E95}"/>
              </a:ext>
            </a:extLst>
          </p:cNvPr>
          <p:cNvSpPr/>
          <p:nvPr/>
        </p:nvSpPr>
        <p:spPr>
          <a:xfrm>
            <a:off x="587621" y="2506708"/>
            <a:ext cx="1800200" cy="1800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5E6F56-0E01-48A3-80D7-1E47B3C0B9A1}"/>
              </a:ext>
            </a:extLst>
          </p:cNvPr>
          <p:cNvSpPr txBox="1"/>
          <p:nvPr/>
        </p:nvSpPr>
        <p:spPr>
          <a:xfrm>
            <a:off x="1279757" y="2614720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CCBB4B-C41D-4DA9-90C2-A79BBD7F8DAD}"/>
              </a:ext>
            </a:extLst>
          </p:cNvPr>
          <p:cNvSpPr txBox="1"/>
          <p:nvPr/>
        </p:nvSpPr>
        <p:spPr>
          <a:xfrm rot="5400000">
            <a:off x="1892186" y="3145198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57A4B-893E-4DA9-AAA0-40DA149DA11B}"/>
              </a:ext>
            </a:extLst>
          </p:cNvPr>
          <p:cNvSpPr txBox="1"/>
          <p:nvPr/>
        </p:nvSpPr>
        <p:spPr>
          <a:xfrm rot="10800000">
            <a:off x="1279757" y="3806347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E8D2CE-8DB7-4C9F-A1AA-81820AFFBA0F}"/>
              </a:ext>
            </a:extLst>
          </p:cNvPr>
          <p:cNvSpPr txBox="1"/>
          <p:nvPr/>
        </p:nvSpPr>
        <p:spPr>
          <a:xfrm rot="16200000">
            <a:off x="680063" y="3145198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B8092B-AE63-4621-9815-4B8FD0B567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31" y="2506908"/>
            <a:ext cx="1800000" cy="1800000"/>
          </a:xfrm>
          <a:prstGeom prst="rect">
            <a:avLst/>
          </a:prstGeom>
        </p:spPr>
      </p:pic>
      <p:sp>
        <p:nvSpPr>
          <p:cNvPr id="19" name="虚尾箭头 15">
            <a:extLst>
              <a:ext uri="{FF2B5EF4-FFF2-40B4-BE49-F238E27FC236}">
                <a16:creationId xmlns:a16="http://schemas.microsoft.com/office/drawing/2014/main" id="{C8AC8ACE-59AC-4D71-BD3E-D22634812E35}"/>
              </a:ext>
            </a:extLst>
          </p:cNvPr>
          <p:cNvSpPr/>
          <p:nvPr/>
        </p:nvSpPr>
        <p:spPr>
          <a:xfrm>
            <a:off x="2520569" y="3161171"/>
            <a:ext cx="688116" cy="37040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D1F3AB-F16B-435E-B316-52C3FBF44B63}"/>
              </a:ext>
            </a:extLst>
          </p:cNvPr>
          <p:cNvSpPr/>
          <p:nvPr/>
        </p:nvSpPr>
        <p:spPr>
          <a:xfrm>
            <a:off x="237198" y="2043837"/>
            <a:ext cx="5045881" cy="2725939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6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AD82E81-CE43-43A0-93F0-38474CE19E95}"/>
              </a:ext>
            </a:extLst>
          </p:cNvPr>
          <p:cNvSpPr/>
          <p:nvPr/>
        </p:nvSpPr>
        <p:spPr>
          <a:xfrm>
            <a:off x="587621" y="2506708"/>
            <a:ext cx="1800200" cy="1800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5E6F56-0E01-48A3-80D7-1E47B3C0B9A1}"/>
              </a:ext>
            </a:extLst>
          </p:cNvPr>
          <p:cNvSpPr txBox="1"/>
          <p:nvPr/>
        </p:nvSpPr>
        <p:spPr>
          <a:xfrm>
            <a:off x="1279757" y="2614720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CCBB4B-C41D-4DA9-90C2-A79BBD7F8DAD}"/>
              </a:ext>
            </a:extLst>
          </p:cNvPr>
          <p:cNvSpPr txBox="1"/>
          <p:nvPr/>
        </p:nvSpPr>
        <p:spPr>
          <a:xfrm rot="5400000">
            <a:off x="1892186" y="3145198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57A4B-893E-4DA9-AAA0-40DA149DA11B}"/>
              </a:ext>
            </a:extLst>
          </p:cNvPr>
          <p:cNvSpPr txBox="1"/>
          <p:nvPr/>
        </p:nvSpPr>
        <p:spPr>
          <a:xfrm rot="10800000">
            <a:off x="1279757" y="3806347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E8D2CE-8DB7-4C9F-A1AA-81820AFFBA0F}"/>
              </a:ext>
            </a:extLst>
          </p:cNvPr>
          <p:cNvSpPr txBox="1"/>
          <p:nvPr/>
        </p:nvSpPr>
        <p:spPr>
          <a:xfrm rot="16200000">
            <a:off x="680063" y="3145198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B8092B-AE63-4621-9815-4B8FD0B567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31" y="2506908"/>
            <a:ext cx="1800000" cy="1800000"/>
          </a:xfrm>
          <a:prstGeom prst="rect">
            <a:avLst/>
          </a:prstGeom>
        </p:spPr>
      </p:pic>
      <p:sp>
        <p:nvSpPr>
          <p:cNvPr id="14" name="任意多边形 12">
            <a:extLst>
              <a:ext uri="{FF2B5EF4-FFF2-40B4-BE49-F238E27FC236}">
                <a16:creationId xmlns:a16="http://schemas.microsoft.com/office/drawing/2014/main" id="{1A1B3CFD-EA06-464C-97F5-03F971982AC5}"/>
              </a:ext>
            </a:extLst>
          </p:cNvPr>
          <p:cNvSpPr/>
          <p:nvPr/>
        </p:nvSpPr>
        <p:spPr>
          <a:xfrm>
            <a:off x="6112841" y="2552598"/>
            <a:ext cx="1732910" cy="1732910"/>
          </a:xfrm>
          <a:custGeom>
            <a:avLst/>
            <a:gdLst>
              <a:gd name="connsiteX0" fmla="*/ 1639904 w 3279810"/>
              <a:gd name="connsiteY0" fmla="*/ 144112 h 3279810"/>
              <a:gd name="connsiteX1" fmla="*/ 1155699 w 3279810"/>
              <a:gd name="connsiteY1" fmla="*/ 628317 h 3279810"/>
              <a:gd name="connsiteX2" fmla="*/ 1639904 w 3279810"/>
              <a:gd name="connsiteY2" fmla="*/ 1112522 h 3279810"/>
              <a:gd name="connsiteX3" fmla="*/ 2124109 w 3279810"/>
              <a:gd name="connsiteY3" fmla="*/ 628317 h 3279810"/>
              <a:gd name="connsiteX4" fmla="*/ 1639904 w 3279810"/>
              <a:gd name="connsiteY4" fmla="*/ 144112 h 3279810"/>
              <a:gd name="connsiteX5" fmla="*/ 1639905 w 3279810"/>
              <a:gd name="connsiteY5" fmla="*/ 0 h 3279810"/>
              <a:gd name="connsiteX6" fmla="*/ 3279810 w 3279810"/>
              <a:gd name="connsiteY6" fmla="*/ 1639905 h 3279810"/>
              <a:gd name="connsiteX7" fmla="*/ 1639905 w 3279810"/>
              <a:gd name="connsiteY7" fmla="*/ 3279810 h 3279810"/>
              <a:gd name="connsiteX8" fmla="*/ 0 w 3279810"/>
              <a:gd name="connsiteY8" fmla="*/ 1639905 h 3279810"/>
              <a:gd name="connsiteX9" fmla="*/ 1639905 w 3279810"/>
              <a:gd name="connsiteY9" fmla="*/ 0 h 32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9810" h="3279810">
                <a:moveTo>
                  <a:pt x="1639904" y="144112"/>
                </a:moveTo>
                <a:cubicBezTo>
                  <a:pt x="1372485" y="144112"/>
                  <a:pt x="1155699" y="360898"/>
                  <a:pt x="1155699" y="628317"/>
                </a:cubicBezTo>
                <a:cubicBezTo>
                  <a:pt x="1155699" y="895736"/>
                  <a:pt x="1372485" y="1112522"/>
                  <a:pt x="1639904" y="1112522"/>
                </a:cubicBezTo>
                <a:cubicBezTo>
                  <a:pt x="1907323" y="1112522"/>
                  <a:pt x="2124109" y="895736"/>
                  <a:pt x="2124109" y="628317"/>
                </a:cubicBezTo>
                <a:cubicBezTo>
                  <a:pt x="2124109" y="360898"/>
                  <a:pt x="1907323" y="144112"/>
                  <a:pt x="1639904" y="144112"/>
                </a:cubicBezTo>
                <a:close/>
                <a:moveTo>
                  <a:pt x="1639905" y="0"/>
                </a:moveTo>
                <a:cubicBezTo>
                  <a:pt x="2545600" y="0"/>
                  <a:pt x="3279810" y="734210"/>
                  <a:pt x="3279810" y="1639905"/>
                </a:cubicBezTo>
                <a:cubicBezTo>
                  <a:pt x="3279810" y="2545600"/>
                  <a:pt x="2545600" y="3279810"/>
                  <a:pt x="1639905" y="3279810"/>
                </a:cubicBezTo>
                <a:cubicBezTo>
                  <a:pt x="734210" y="3279810"/>
                  <a:pt x="0" y="2545600"/>
                  <a:pt x="0" y="1639905"/>
                </a:cubicBezTo>
                <a:cubicBezTo>
                  <a:pt x="0" y="734210"/>
                  <a:pt x="734210" y="0"/>
                  <a:pt x="1639905" y="0"/>
                </a:cubicBezTo>
                <a:close/>
              </a:path>
            </a:pathLst>
          </a:custGeom>
          <a:solidFill>
            <a:srgbClr val="4285F4"/>
          </a:solidFill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5FE4889-A896-43F0-9D45-7F919919307D}"/>
              </a:ext>
            </a:extLst>
          </p:cNvPr>
          <p:cNvSpPr/>
          <p:nvPr/>
        </p:nvSpPr>
        <p:spPr>
          <a:xfrm>
            <a:off x="5516612" y="3198843"/>
            <a:ext cx="348220" cy="370400"/>
          </a:xfrm>
          <a:prstGeom prst="mathPlus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虚尾箭头 15">
            <a:extLst>
              <a:ext uri="{FF2B5EF4-FFF2-40B4-BE49-F238E27FC236}">
                <a16:creationId xmlns:a16="http://schemas.microsoft.com/office/drawing/2014/main" id="{C8AC8ACE-59AC-4D71-BD3E-D22634812E35}"/>
              </a:ext>
            </a:extLst>
          </p:cNvPr>
          <p:cNvSpPr/>
          <p:nvPr/>
        </p:nvSpPr>
        <p:spPr>
          <a:xfrm>
            <a:off x="2520569" y="3161171"/>
            <a:ext cx="688116" cy="37040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D1F3AB-F16B-435E-B316-52C3FBF44B63}"/>
              </a:ext>
            </a:extLst>
          </p:cNvPr>
          <p:cNvSpPr/>
          <p:nvPr/>
        </p:nvSpPr>
        <p:spPr>
          <a:xfrm>
            <a:off x="237198" y="2043837"/>
            <a:ext cx="5045881" cy="2725939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18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AC023E3-CC2C-4CEE-8C0B-BF1A85A440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03203" y="2465601"/>
            <a:ext cx="1800000" cy="1800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AD82E81-CE43-43A0-93F0-38474CE19E95}"/>
              </a:ext>
            </a:extLst>
          </p:cNvPr>
          <p:cNvSpPr/>
          <p:nvPr/>
        </p:nvSpPr>
        <p:spPr>
          <a:xfrm>
            <a:off x="587621" y="2506708"/>
            <a:ext cx="1800200" cy="1800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5E6F56-0E01-48A3-80D7-1E47B3C0B9A1}"/>
              </a:ext>
            </a:extLst>
          </p:cNvPr>
          <p:cNvSpPr txBox="1"/>
          <p:nvPr/>
        </p:nvSpPr>
        <p:spPr>
          <a:xfrm>
            <a:off x="1279757" y="2614720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CCBB4B-C41D-4DA9-90C2-A79BBD7F8DAD}"/>
              </a:ext>
            </a:extLst>
          </p:cNvPr>
          <p:cNvSpPr txBox="1"/>
          <p:nvPr/>
        </p:nvSpPr>
        <p:spPr>
          <a:xfrm rot="5400000">
            <a:off x="1892186" y="3145198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57A4B-893E-4DA9-AAA0-40DA149DA11B}"/>
              </a:ext>
            </a:extLst>
          </p:cNvPr>
          <p:cNvSpPr txBox="1"/>
          <p:nvPr/>
        </p:nvSpPr>
        <p:spPr>
          <a:xfrm rot="10800000">
            <a:off x="1279757" y="3806347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E8D2CE-8DB7-4C9F-A1AA-81820AFFBA0F}"/>
              </a:ext>
            </a:extLst>
          </p:cNvPr>
          <p:cNvSpPr txBox="1"/>
          <p:nvPr/>
        </p:nvSpPr>
        <p:spPr>
          <a:xfrm rot="16200000">
            <a:off x="680063" y="3145198"/>
            <a:ext cx="41592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4</a:t>
            </a:r>
            <a:endParaRPr kumimoji="0" lang="zh-CN" altLang="en-US" sz="2800" b="0" i="0" u="none" strike="noStrike" cap="none" spc="0" normalizeH="0" baseline="0" dirty="0" err="1">
              <a:ln>
                <a:noFill/>
              </a:ln>
              <a:solidFill>
                <a:srgbClr val="EA4335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B8092B-AE63-4621-9815-4B8FD0B5674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31" y="2506908"/>
            <a:ext cx="1800000" cy="1800000"/>
          </a:xfrm>
          <a:prstGeom prst="rect">
            <a:avLst/>
          </a:prstGeom>
        </p:spPr>
      </p:pic>
      <p:sp>
        <p:nvSpPr>
          <p:cNvPr id="14" name="任意多边形 12">
            <a:extLst>
              <a:ext uri="{FF2B5EF4-FFF2-40B4-BE49-F238E27FC236}">
                <a16:creationId xmlns:a16="http://schemas.microsoft.com/office/drawing/2014/main" id="{1A1B3CFD-EA06-464C-97F5-03F971982AC5}"/>
              </a:ext>
            </a:extLst>
          </p:cNvPr>
          <p:cNvSpPr/>
          <p:nvPr/>
        </p:nvSpPr>
        <p:spPr>
          <a:xfrm>
            <a:off x="6112841" y="2552598"/>
            <a:ext cx="1732910" cy="1732910"/>
          </a:xfrm>
          <a:custGeom>
            <a:avLst/>
            <a:gdLst>
              <a:gd name="connsiteX0" fmla="*/ 1639904 w 3279810"/>
              <a:gd name="connsiteY0" fmla="*/ 144112 h 3279810"/>
              <a:gd name="connsiteX1" fmla="*/ 1155699 w 3279810"/>
              <a:gd name="connsiteY1" fmla="*/ 628317 h 3279810"/>
              <a:gd name="connsiteX2" fmla="*/ 1639904 w 3279810"/>
              <a:gd name="connsiteY2" fmla="*/ 1112522 h 3279810"/>
              <a:gd name="connsiteX3" fmla="*/ 2124109 w 3279810"/>
              <a:gd name="connsiteY3" fmla="*/ 628317 h 3279810"/>
              <a:gd name="connsiteX4" fmla="*/ 1639904 w 3279810"/>
              <a:gd name="connsiteY4" fmla="*/ 144112 h 3279810"/>
              <a:gd name="connsiteX5" fmla="*/ 1639905 w 3279810"/>
              <a:gd name="connsiteY5" fmla="*/ 0 h 3279810"/>
              <a:gd name="connsiteX6" fmla="*/ 3279810 w 3279810"/>
              <a:gd name="connsiteY6" fmla="*/ 1639905 h 3279810"/>
              <a:gd name="connsiteX7" fmla="*/ 1639905 w 3279810"/>
              <a:gd name="connsiteY7" fmla="*/ 3279810 h 3279810"/>
              <a:gd name="connsiteX8" fmla="*/ 0 w 3279810"/>
              <a:gd name="connsiteY8" fmla="*/ 1639905 h 3279810"/>
              <a:gd name="connsiteX9" fmla="*/ 1639905 w 3279810"/>
              <a:gd name="connsiteY9" fmla="*/ 0 h 32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9810" h="3279810">
                <a:moveTo>
                  <a:pt x="1639904" y="144112"/>
                </a:moveTo>
                <a:cubicBezTo>
                  <a:pt x="1372485" y="144112"/>
                  <a:pt x="1155699" y="360898"/>
                  <a:pt x="1155699" y="628317"/>
                </a:cubicBezTo>
                <a:cubicBezTo>
                  <a:pt x="1155699" y="895736"/>
                  <a:pt x="1372485" y="1112522"/>
                  <a:pt x="1639904" y="1112522"/>
                </a:cubicBezTo>
                <a:cubicBezTo>
                  <a:pt x="1907323" y="1112522"/>
                  <a:pt x="2124109" y="895736"/>
                  <a:pt x="2124109" y="628317"/>
                </a:cubicBezTo>
                <a:cubicBezTo>
                  <a:pt x="2124109" y="360898"/>
                  <a:pt x="1907323" y="144112"/>
                  <a:pt x="1639904" y="144112"/>
                </a:cubicBezTo>
                <a:close/>
                <a:moveTo>
                  <a:pt x="1639905" y="0"/>
                </a:moveTo>
                <a:cubicBezTo>
                  <a:pt x="2545600" y="0"/>
                  <a:pt x="3279810" y="734210"/>
                  <a:pt x="3279810" y="1639905"/>
                </a:cubicBezTo>
                <a:cubicBezTo>
                  <a:pt x="3279810" y="2545600"/>
                  <a:pt x="2545600" y="3279810"/>
                  <a:pt x="1639905" y="3279810"/>
                </a:cubicBezTo>
                <a:cubicBezTo>
                  <a:pt x="734210" y="3279810"/>
                  <a:pt x="0" y="2545600"/>
                  <a:pt x="0" y="1639905"/>
                </a:cubicBezTo>
                <a:cubicBezTo>
                  <a:pt x="0" y="734210"/>
                  <a:pt x="734210" y="0"/>
                  <a:pt x="1639905" y="0"/>
                </a:cubicBezTo>
                <a:close/>
              </a:path>
            </a:pathLst>
          </a:custGeom>
          <a:solidFill>
            <a:srgbClr val="4285F4"/>
          </a:solidFill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2">
            <a:extLst>
              <a:ext uri="{FF2B5EF4-FFF2-40B4-BE49-F238E27FC236}">
                <a16:creationId xmlns:a16="http://schemas.microsoft.com/office/drawing/2014/main" id="{DAC25F34-6F5A-4857-AA02-9A0041C2E537}"/>
              </a:ext>
            </a:extLst>
          </p:cNvPr>
          <p:cNvSpPr/>
          <p:nvPr/>
        </p:nvSpPr>
        <p:spPr>
          <a:xfrm>
            <a:off x="9303203" y="2465601"/>
            <a:ext cx="1800000" cy="1800000"/>
          </a:xfrm>
          <a:custGeom>
            <a:avLst/>
            <a:gdLst>
              <a:gd name="connsiteX0" fmla="*/ 1639904 w 3279810"/>
              <a:gd name="connsiteY0" fmla="*/ 144112 h 3279810"/>
              <a:gd name="connsiteX1" fmla="*/ 1155699 w 3279810"/>
              <a:gd name="connsiteY1" fmla="*/ 628317 h 3279810"/>
              <a:gd name="connsiteX2" fmla="*/ 1639904 w 3279810"/>
              <a:gd name="connsiteY2" fmla="*/ 1112522 h 3279810"/>
              <a:gd name="connsiteX3" fmla="*/ 2124109 w 3279810"/>
              <a:gd name="connsiteY3" fmla="*/ 628317 h 3279810"/>
              <a:gd name="connsiteX4" fmla="*/ 1639904 w 3279810"/>
              <a:gd name="connsiteY4" fmla="*/ 144112 h 3279810"/>
              <a:gd name="connsiteX5" fmla="*/ 1639905 w 3279810"/>
              <a:gd name="connsiteY5" fmla="*/ 0 h 3279810"/>
              <a:gd name="connsiteX6" fmla="*/ 3279810 w 3279810"/>
              <a:gd name="connsiteY6" fmla="*/ 1639905 h 3279810"/>
              <a:gd name="connsiteX7" fmla="*/ 1639905 w 3279810"/>
              <a:gd name="connsiteY7" fmla="*/ 3279810 h 3279810"/>
              <a:gd name="connsiteX8" fmla="*/ 0 w 3279810"/>
              <a:gd name="connsiteY8" fmla="*/ 1639905 h 3279810"/>
              <a:gd name="connsiteX9" fmla="*/ 1639905 w 3279810"/>
              <a:gd name="connsiteY9" fmla="*/ 0 h 32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9810" h="3279810">
                <a:moveTo>
                  <a:pt x="1639904" y="144112"/>
                </a:moveTo>
                <a:cubicBezTo>
                  <a:pt x="1372485" y="144112"/>
                  <a:pt x="1155699" y="360898"/>
                  <a:pt x="1155699" y="628317"/>
                </a:cubicBezTo>
                <a:cubicBezTo>
                  <a:pt x="1155699" y="895736"/>
                  <a:pt x="1372485" y="1112522"/>
                  <a:pt x="1639904" y="1112522"/>
                </a:cubicBezTo>
                <a:cubicBezTo>
                  <a:pt x="1907323" y="1112522"/>
                  <a:pt x="2124109" y="895736"/>
                  <a:pt x="2124109" y="628317"/>
                </a:cubicBezTo>
                <a:cubicBezTo>
                  <a:pt x="2124109" y="360898"/>
                  <a:pt x="1907323" y="144112"/>
                  <a:pt x="1639904" y="144112"/>
                </a:cubicBezTo>
                <a:close/>
                <a:moveTo>
                  <a:pt x="1639905" y="0"/>
                </a:moveTo>
                <a:cubicBezTo>
                  <a:pt x="2545600" y="0"/>
                  <a:pt x="3279810" y="734210"/>
                  <a:pt x="3279810" y="1639905"/>
                </a:cubicBezTo>
                <a:cubicBezTo>
                  <a:pt x="3279810" y="2545600"/>
                  <a:pt x="2545600" y="3279810"/>
                  <a:pt x="1639905" y="3279810"/>
                </a:cubicBezTo>
                <a:cubicBezTo>
                  <a:pt x="734210" y="3279810"/>
                  <a:pt x="0" y="2545600"/>
                  <a:pt x="0" y="1639905"/>
                </a:cubicBezTo>
                <a:cubicBezTo>
                  <a:pt x="0" y="734210"/>
                  <a:pt x="734210" y="0"/>
                  <a:pt x="1639905" y="0"/>
                </a:cubicBezTo>
                <a:close/>
              </a:path>
            </a:pathLst>
          </a:custGeom>
          <a:solidFill>
            <a:srgbClr val="4285F4"/>
          </a:solidFill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5FE4889-A896-43F0-9D45-7F919919307D}"/>
              </a:ext>
            </a:extLst>
          </p:cNvPr>
          <p:cNvSpPr/>
          <p:nvPr/>
        </p:nvSpPr>
        <p:spPr>
          <a:xfrm>
            <a:off x="5516612" y="3198843"/>
            <a:ext cx="348220" cy="370400"/>
          </a:xfrm>
          <a:prstGeom prst="mathPlus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于号 5">
            <a:extLst>
              <a:ext uri="{FF2B5EF4-FFF2-40B4-BE49-F238E27FC236}">
                <a16:creationId xmlns:a16="http://schemas.microsoft.com/office/drawing/2014/main" id="{D8105173-5C2C-44D8-9707-81D5D35A1DAA}"/>
              </a:ext>
            </a:extLst>
          </p:cNvPr>
          <p:cNvSpPr/>
          <p:nvPr/>
        </p:nvSpPr>
        <p:spPr>
          <a:xfrm>
            <a:off x="8404943" y="3236515"/>
            <a:ext cx="339068" cy="295056"/>
          </a:xfrm>
          <a:prstGeom prst="mathEqual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虚尾箭头 15">
            <a:extLst>
              <a:ext uri="{FF2B5EF4-FFF2-40B4-BE49-F238E27FC236}">
                <a16:creationId xmlns:a16="http://schemas.microsoft.com/office/drawing/2014/main" id="{C8AC8ACE-59AC-4D71-BD3E-D22634812E35}"/>
              </a:ext>
            </a:extLst>
          </p:cNvPr>
          <p:cNvSpPr/>
          <p:nvPr/>
        </p:nvSpPr>
        <p:spPr>
          <a:xfrm>
            <a:off x="2520569" y="3161171"/>
            <a:ext cx="688116" cy="37040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D1F3AB-F16B-435E-B316-52C3FBF44B63}"/>
              </a:ext>
            </a:extLst>
          </p:cNvPr>
          <p:cNvSpPr/>
          <p:nvPr/>
        </p:nvSpPr>
        <p:spPr>
          <a:xfrm>
            <a:off x="237198" y="2043837"/>
            <a:ext cx="5045881" cy="2725939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83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视频基础知识</a:t>
            </a:r>
          </a:p>
        </p:txBody>
      </p:sp>
      <p:pic>
        <p:nvPicPr>
          <p:cNvPr id="10" name="Picture 2" descr="http://s6.sinaimg.cn/mw690/001mCj23gy6Q2XQRVvD45">
            <a:extLst>
              <a:ext uri="{FF2B5EF4-FFF2-40B4-BE49-F238E27FC236}">
                <a16:creationId xmlns:a16="http://schemas.microsoft.com/office/drawing/2014/main" id="{3D765B77-3FFC-4FFE-A6FC-E6326EDC31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84" y="2549123"/>
            <a:ext cx="1687282" cy="1687282"/>
          </a:xfrm>
          <a:prstGeom prst="rect">
            <a:avLst/>
          </a:prstGeom>
          <a:noFill/>
          <a:ln>
            <a:solidFill>
              <a:srgbClr val="4285F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任意多边形 10">
            <a:extLst>
              <a:ext uri="{FF2B5EF4-FFF2-40B4-BE49-F238E27FC236}">
                <a16:creationId xmlns:a16="http://schemas.microsoft.com/office/drawing/2014/main" id="{CED9D7F7-FA21-4D51-B1CB-A5DFC84ABB2A}"/>
              </a:ext>
            </a:extLst>
          </p:cNvPr>
          <p:cNvSpPr/>
          <p:nvPr/>
        </p:nvSpPr>
        <p:spPr>
          <a:xfrm>
            <a:off x="8837070" y="2539009"/>
            <a:ext cx="1732910" cy="1732910"/>
          </a:xfrm>
          <a:custGeom>
            <a:avLst/>
            <a:gdLst>
              <a:gd name="connsiteX0" fmla="*/ 1639904 w 3279810"/>
              <a:gd name="connsiteY0" fmla="*/ 144112 h 3279810"/>
              <a:gd name="connsiteX1" fmla="*/ 1155699 w 3279810"/>
              <a:gd name="connsiteY1" fmla="*/ 628317 h 3279810"/>
              <a:gd name="connsiteX2" fmla="*/ 1639904 w 3279810"/>
              <a:gd name="connsiteY2" fmla="*/ 1112522 h 3279810"/>
              <a:gd name="connsiteX3" fmla="*/ 2124109 w 3279810"/>
              <a:gd name="connsiteY3" fmla="*/ 628317 h 3279810"/>
              <a:gd name="connsiteX4" fmla="*/ 1639904 w 3279810"/>
              <a:gd name="connsiteY4" fmla="*/ 144112 h 3279810"/>
              <a:gd name="connsiteX5" fmla="*/ 1639905 w 3279810"/>
              <a:gd name="connsiteY5" fmla="*/ 0 h 3279810"/>
              <a:gd name="connsiteX6" fmla="*/ 3279810 w 3279810"/>
              <a:gd name="connsiteY6" fmla="*/ 1639905 h 3279810"/>
              <a:gd name="connsiteX7" fmla="*/ 1639905 w 3279810"/>
              <a:gd name="connsiteY7" fmla="*/ 3279810 h 3279810"/>
              <a:gd name="connsiteX8" fmla="*/ 0 w 3279810"/>
              <a:gd name="connsiteY8" fmla="*/ 1639905 h 3279810"/>
              <a:gd name="connsiteX9" fmla="*/ 1639905 w 3279810"/>
              <a:gd name="connsiteY9" fmla="*/ 0 h 32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9810" h="3279810">
                <a:moveTo>
                  <a:pt x="1639904" y="144112"/>
                </a:moveTo>
                <a:cubicBezTo>
                  <a:pt x="1372485" y="144112"/>
                  <a:pt x="1155699" y="360898"/>
                  <a:pt x="1155699" y="628317"/>
                </a:cubicBezTo>
                <a:cubicBezTo>
                  <a:pt x="1155699" y="895736"/>
                  <a:pt x="1372485" y="1112522"/>
                  <a:pt x="1639904" y="1112522"/>
                </a:cubicBezTo>
                <a:cubicBezTo>
                  <a:pt x="1907323" y="1112522"/>
                  <a:pt x="2124109" y="895736"/>
                  <a:pt x="2124109" y="628317"/>
                </a:cubicBezTo>
                <a:cubicBezTo>
                  <a:pt x="2124109" y="360898"/>
                  <a:pt x="1907323" y="144112"/>
                  <a:pt x="1639904" y="144112"/>
                </a:cubicBezTo>
                <a:close/>
                <a:moveTo>
                  <a:pt x="1639905" y="0"/>
                </a:moveTo>
                <a:cubicBezTo>
                  <a:pt x="2545600" y="0"/>
                  <a:pt x="3279810" y="734210"/>
                  <a:pt x="3279810" y="1639905"/>
                </a:cubicBezTo>
                <a:cubicBezTo>
                  <a:pt x="3279810" y="2545600"/>
                  <a:pt x="2545600" y="3279810"/>
                  <a:pt x="1639905" y="3279810"/>
                </a:cubicBezTo>
                <a:cubicBezTo>
                  <a:pt x="734210" y="3279810"/>
                  <a:pt x="0" y="2545600"/>
                  <a:pt x="0" y="1639905"/>
                </a:cubicBezTo>
                <a:cubicBezTo>
                  <a:pt x="0" y="734210"/>
                  <a:pt x="734210" y="0"/>
                  <a:pt x="1639905" y="0"/>
                </a:cubicBezTo>
                <a:close/>
              </a:path>
            </a:pathLst>
          </a:custGeom>
          <a:solidFill>
            <a:srgbClr val="4285F4"/>
          </a:solidFill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1543B66D-88C1-4447-A363-32E79028CD2E}"/>
              </a:ext>
            </a:extLst>
          </p:cNvPr>
          <p:cNvSpPr/>
          <p:nvPr/>
        </p:nvSpPr>
        <p:spPr>
          <a:xfrm>
            <a:off x="6219649" y="2585610"/>
            <a:ext cx="1732910" cy="1732910"/>
          </a:xfrm>
          <a:custGeom>
            <a:avLst/>
            <a:gdLst>
              <a:gd name="connsiteX0" fmla="*/ 1639904 w 3279810"/>
              <a:gd name="connsiteY0" fmla="*/ 144112 h 3279810"/>
              <a:gd name="connsiteX1" fmla="*/ 1155699 w 3279810"/>
              <a:gd name="connsiteY1" fmla="*/ 628317 h 3279810"/>
              <a:gd name="connsiteX2" fmla="*/ 1639904 w 3279810"/>
              <a:gd name="connsiteY2" fmla="*/ 1112522 h 3279810"/>
              <a:gd name="connsiteX3" fmla="*/ 2124109 w 3279810"/>
              <a:gd name="connsiteY3" fmla="*/ 628317 h 3279810"/>
              <a:gd name="connsiteX4" fmla="*/ 1639904 w 3279810"/>
              <a:gd name="connsiteY4" fmla="*/ 144112 h 3279810"/>
              <a:gd name="connsiteX5" fmla="*/ 1639905 w 3279810"/>
              <a:gd name="connsiteY5" fmla="*/ 0 h 3279810"/>
              <a:gd name="connsiteX6" fmla="*/ 3279810 w 3279810"/>
              <a:gd name="connsiteY6" fmla="*/ 1639905 h 3279810"/>
              <a:gd name="connsiteX7" fmla="*/ 1639905 w 3279810"/>
              <a:gd name="connsiteY7" fmla="*/ 3279810 h 3279810"/>
              <a:gd name="connsiteX8" fmla="*/ 0 w 3279810"/>
              <a:gd name="connsiteY8" fmla="*/ 1639905 h 3279810"/>
              <a:gd name="connsiteX9" fmla="*/ 1639905 w 3279810"/>
              <a:gd name="connsiteY9" fmla="*/ 0 h 32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9810" h="3279810">
                <a:moveTo>
                  <a:pt x="1639904" y="144112"/>
                </a:moveTo>
                <a:cubicBezTo>
                  <a:pt x="1372485" y="144112"/>
                  <a:pt x="1155699" y="360898"/>
                  <a:pt x="1155699" y="628317"/>
                </a:cubicBezTo>
                <a:cubicBezTo>
                  <a:pt x="1155699" y="895736"/>
                  <a:pt x="1372485" y="1112522"/>
                  <a:pt x="1639904" y="1112522"/>
                </a:cubicBezTo>
                <a:cubicBezTo>
                  <a:pt x="1907323" y="1112522"/>
                  <a:pt x="2124109" y="895736"/>
                  <a:pt x="2124109" y="628317"/>
                </a:cubicBezTo>
                <a:cubicBezTo>
                  <a:pt x="2124109" y="360898"/>
                  <a:pt x="1907323" y="144112"/>
                  <a:pt x="1639904" y="144112"/>
                </a:cubicBezTo>
                <a:close/>
                <a:moveTo>
                  <a:pt x="1639905" y="0"/>
                </a:moveTo>
                <a:cubicBezTo>
                  <a:pt x="2545600" y="0"/>
                  <a:pt x="3279810" y="734210"/>
                  <a:pt x="3279810" y="1639905"/>
                </a:cubicBezTo>
                <a:cubicBezTo>
                  <a:pt x="3279810" y="2545600"/>
                  <a:pt x="2545600" y="3279810"/>
                  <a:pt x="1639905" y="3279810"/>
                </a:cubicBezTo>
                <a:cubicBezTo>
                  <a:pt x="734210" y="3279810"/>
                  <a:pt x="0" y="2545600"/>
                  <a:pt x="0" y="1639905"/>
                </a:cubicBezTo>
                <a:cubicBezTo>
                  <a:pt x="0" y="734210"/>
                  <a:pt x="734210" y="0"/>
                  <a:pt x="1639905" y="0"/>
                </a:cubicBezTo>
                <a:close/>
              </a:path>
            </a:pathLst>
          </a:custGeom>
          <a:solidFill>
            <a:srgbClr val="4285F4"/>
          </a:solidFill>
          <a:ln>
            <a:solidFill>
              <a:srgbClr val="EA4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F81BAFE7-7AF2-499A-AD0D-B93DC2F27CD0}"/>
              </a:ext>
            </a:extLst>
          </p:cNvPr>
          <p:cNvSpPr/>
          <p:nvPr/>
        </p:nvSpPr>
        <p:spPr>
          <a:xfrm>
            <a:off x="5603284" y="3197986"/>
            <a:ext cx="348220" cy="370400"/>
          </a:xfrm>
          <a:prstGeom prst="mathPlus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于号 5">
            <a:extLst>
              <a:ext uri="{FF2B5EF4-FFF2-40B4-BE49-F238E27FC236}">
                <a16:creationId xmlns:a16="http://schemas.microsoft.com/office/drawing/2014/main" id="{8FBA980C-2601-4DAD-84AB-5D8FE55E2588}"/>
              </a:ext>
            </a:extLst>
          </p:cNvPr>
          <p:cNvSpPr/>
          <p:nvPr/>
        </p:nvSpPr>
        <p:spPr>
          <a:xfrm>
            <a:off x="8134373" y="3288416"/>
            <a:ext cx="339068" cy="295056"/>
          </a:xfrm>
          <a:prstGeom prst="mathEqual">
            <a:avLst/>
          </a:prstGeom>
          <a:solidFill>
            <a:srgbClr val="FF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B8B4CEA-0539-4EC1-9279-5D4C1DB83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7" y="2540306"/>
            <a:ext cx="1685886" cy="1685886"/>
          </a:xfrm>
          <a:prstGeom prst="rect">
            <a:avLst/>
          </a:prstGeom>
        </p:spPr>
      </p:pic>
      <p:sp>
        <p:nvSpPr>
          <p:cNvPr id="17" name="虚尾箭头 15">
            <a:extLst>
              <a:ext uri="{FF2B5EF4-FFF2-40B4-BE49-F238E27FC236}">
                <a16:creationId xmlns:a16="http://schemas.microsoft.com/office/drawing/2014/main" id="{8EC109F4-60B2-4D39-997E-DDC4A291204A}"/>
              </a:ext>
            </a:extLst>
          </p:cNvPr>
          <p:cNvSpPr/>
          <p:nvPr/>
        </p:nvSpPr>
        <p:spPr>
          <a:xfrm>
            <a:off x="2697480" y="3062925"/>
            <a:ext cx="838200" cy="520547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 descr="http://s6.sinaimg.cn/mw690/001mCj23gy6Q2XQRVvD45">
            <a:extLst>
              <a:ext uri="{FF2B5EF4-FFF2-40B4-BE49-F238E27FC236}">
                <a16:creationId xmlns:a16="http://schemas.microsoft.com/office/drawing/2014/main" id="{64D41F48-F07C-46C2-81AC-37BBBA0AD3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83" y="2565922"/>
            <a:ext cx="1752598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E87E287-E1F1-4C9D-BD4B-AFBA4998E88A}"/>
              </a:ext>
            </a:extLst>
          </p:cNvPr>
          <p:cNvSpPr/>
          <p:nvPr/>
        </p:nvSpPr>
        <p:spPr>
          <a:xfrm>
            <a:off x="659906" y="2112966"/>
            <a:ext cx="4920563" cy="2725939"/>
          </a:xfrm>
          <a:prstGeom prst="rect">
            <a:avLst/>
          </a:prstGeom>
          <a:noFill/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05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230</Words>
  <Application>Microsoft Office PowerPoint</Application>
  <PresentationFormat>宽屏</PresentationFormat>
  <Paragraphs>118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视频处理基础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676</cp:revision>
  <dcterms:created xsi:type="dcterms:W3CDTF">2017-06-22T11:40:54Z</dcterms:created>
  <dcterms:modified xsi:type="dcterms:W3CDTF">2020-07-13T07:39:15Z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