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47" r:id="rId2"/>
    <p:sldId id="449" r:id="rId3"/>
    <p:sldId id="516" r:id="rId4"/>
    <p:sldId id="539" r:id="rId5"/>
    <p:sldId id="546" r:id="rId6"/>
    <p:sldId id="547" r:id="rId7"/>
    <p:sldId id="548" r:id="rId8"/>
    <p:sldId id="538" r:id="rId9"/>
    <p:sldId id="540" r:id="rId10"/>
    <p:sldId id="541" r:id="rId11"/>
    <p:sldId id="542" r:id="rId12"/>
    <p:sldId id="544" r:id="rId13"/>
    <p:sldId id="545" r:id="rId14"/>
    <p:sldId id="469" r:id="rId15"/>
  </p:sldIdLst>
  <p:sldSz cx="12192000" cy="68580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EA4335"/>
    <a:srgbClr val="34A853"/>
    <a:srgbClr val="FFFFFF"/>
    <a:srgbClr val="797979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04003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04003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04003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87833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视频处理基础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播放视频文件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播放视频文件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sys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if(not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print("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无法打开视频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sys.exit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try:    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while(True):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except 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print("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视频播放完毕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类播放视频文件。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9669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播放视频文件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sys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if(not 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print("</a:t>
            </a:r>
            <a:r>
              <a:rPr lang="zh-CN" altLang="en-US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无法打开视频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sys.exit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try:    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while(True):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except 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print("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视频播放完毕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类播放视频文件。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6489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播放视频文件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sys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if(not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print("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无法打开视频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sys.exit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try:    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while(True):</a:t>
            </a:r>
          </a:p>
          <a:p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ret, frame = </a:t>
            </a:r>
            <a:r>
              <a:rPr lang="en-US" altLang="zh-CN" sz="16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cv2.imshow('</a:t>
            </a:r>
            <a:r>
              <a:rPr lang="en-US" altLang="zh-CN" sz="16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 = cv2.waitKey(25)</a:t>
            </a:r>
          </a:p>
          <a:p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if c==27:   #ESC</a:t>
            </a:r>
            <a:r>
              <a:rPr lang="zh-CN" altLang="en-US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except :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print("</a:t>
            </a:r>
            <a:r>
              <a:rPr lang="zh-CN" altLang="en-US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视频播放完毕</a:t>
            </a:r>
            <a:r>
              <a:rPr lang="en-US" altLang="zh-CN" sz="16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类播放视频文件。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9537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播放视频文件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sys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if(not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print("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无法打开视频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sys.exit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try:    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while(True):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except 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print("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视频播放完毕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类播放视频文件。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1112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取反逻辑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意外处理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读取视频文件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了解取反逻辑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了解意外处理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掌握读取视频文件的方法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4845" y="2826158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播放视频文件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38336DE-52C3-4932-A504-DDAAE222BFE6}"/>
              </a:ext>
            </a:extLst>
          </p:cNvPr>
          <p:cNvSpPr/>
          <p:nvPr/>
        </p:nvSpPr>
        <p:spPr>
          <a:xfrm>
            <a:off x="875787" y="2974791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497B7BC-906A-479B-ABB4-92DE697B6C53}"/>
              </a:ext>
            </a:extLst>
          </p:cNvPr>
          <p:cNvSpPr/>
          <p:nvPr/>
        </p:nvSpPr>
        <p:spPr>
          <a:xfrm>
            <a:off x="3666482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视频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2DC772-B45B-4280-8646-89E2FA42C958}"/>
              </a:ext>
            </a:extLst>
          </p:cNvPr>
          <p:cNvCxnSpPr>
            <a:cxnSpLocks/>
          </p:cNvCxnSpPr>
          <p:nvPr/>
        </p:nvCxnSpPr>
        <p:spPr>
          <a:xfrm>
            <a:off x="2226567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495D963-7046-42C8-B416-E7881A6E68F3}"/>
              </a:ext>
            </a:extLst>
          </p:cNvPr>
          <p:cNvSpPr/>
          <p:nvPr/>
        </p:nvSpPr>
        <p:spPr>
          <a:xfrm>
            <a:off x="6444773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处理结果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C7557E-706F-42E5-B862-5B71262E79DF}"/>
              </a:ext>
            </a:extLst>
          </p:cNvPr>
          <p:cNvCxnSpPr>
            <a:cxnSpLocks/>
          </p:cNvCxnSpPr>
          <p:nvPr/>
        </p:nvCxnSpPr>
        <p:spPr>
          <a:xfrm>
            <a:off x="5011060" y="3592903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C1A4BFD-ED4A-4D04-B4A9-9E49B21B3C4E}"/>
              </a:ext>
            </a:extLst>
          </p:cNvPr>
          <p:cNvSpPr/>
          <p:nvPr/>
        </p:nvSpPr>
        <p:spPr>
          <a:xfrm>
            <a:off x="9223064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99309D-F709-4876-B543-6571EC0751C7}"/>
              </a:ext>
            </a:extLst>
          </p:cNvPr>
          <p:cNvCxnSpPr>
            <a:cxnSpLocks/>
          </p:cNvCxnSpPr>
          <p:nvPr/>
        </p:nvCxnSpPr>
        <p:spPr>
          <a:xfrm>
            <a:off x="7783149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DD38F88-05D2-487D-AB08-460427443067}"/>
              </a:ext>
            </a:extLst>
          </p:cNvPr>
          <p:cNvSpPr txBox="1"/>
          <p:nvPr/>
        </p:nvSpPr>
        <p:spPr>
          <a:xfrm>
            <a:off x="801275" y="3269738"/>
            <a:ext cx="130696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现实场景</a:t>
            </a:r>
            <a:endParaRPr lang="en-US" altLang="zh-CN" sz="1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117B63-2A0C-4B94-B8B4-E7D4ECC0A26A}"/>
              </a:ext>
            </a:extLst>
          </p:cNvPr>
          <p:cNvSpPr txBox="1"/>
          <p:nvPr/>
        </p:nvSpPr>
        <p:spPr>
          <a:xfrm>
            <a:off x="24167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读取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B3979-8368-411E-8AEB-A821706A3C10}"/>
              </a:ext>
            </a:extLst>
          </p:cNvPr>
          <p:cNvSpPr txBox="1"/>
          <p:nvPr/>
        </p:nvSpPr>
        <p:spPr>
          <a:xfrm>
            <a:off x="52198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4549DD8-C71E-4D7C-8243-BF16BEE5C78F}"/>
              </a:ext>
            </a:extLst>
          </p:cNvPr>
          <p:cNvSpPr txBox="1"/>
          <p:nvPr/>
        </p:nvSpPr>
        <p:spPr>
          <a:xfrm>
            <a:off x="8028666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37820120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播放视频文件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38336DE-52C3-4932-A504-DDAAE222BFE6}"/>
              </a:ext>
            </a:extLst>
          </p:cNvPr>
          <p:cNvSpPr/>
          <p:nvPr/>
        </p:nvSpPr>
        <p:spPr>
          <a:xfrm>
            <a:off x="875787" y="2974791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497B7BC-906A-479B-ABB4-92DE697B6C53}"/>
              </a:ext>
            </a:extLst>
          </p:cNvPr>
          <p:cNvSpPr/>
          <p:nvPr/>
        </p:nvSpPr>
        <p:spPr>
          <a:xfrm>
            <a:off x="3666482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视频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2DC772-B45B-4280-8646-89E2FA42C958}"/>
              </a:ext>
            </a:extLst>
          </p:cNvPr>
          <p:cNvCxnSpPr>
            <a:cxnSpLocks/>
          </p:cNvCxnSpPr>
          <p:nvPr/>
        </p:nvCxnSpPr>
        <p:spPr>
          <a:xfrm>
            <a:off x="2226567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495D963-7046-42C8-B416-E7881A6E68F3}"/>
              </a:ext>
            </a:extLst>
          </p:cNvPr>
          <p:cNvSpPr/>
          <p:nvPr/>
        </p:nvSpPr>
        <p:spPr>
          <a:xfrm>
            <a:off x="6444773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处理结果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C7557E-706F-42E5-B862-5B71262E79DF}"/>
              </a:ext>
            </a:extLst>
          </p:cNvPr>
          <p:cNvCxnSpPr>
            <a:cxnSpLocks/>
          </p:cNvCxnSpPr>
          <p:nvPr/>
        </p:nvCxnSpPr>
        <p:spPr>
          <a:xfrm>
            <a:off x="5011060" y="3592903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C1A4BFD-ED4A-4D04-B4A9-9E49B21B3C4E}"/>
              </a:ext>
            </a:extLst>
          </p:cNvPr>
          <p:cNvSpPr/>
          <p:nvPr/>
        </p:nvSpPr>
        <p:spPr>
          <a:xfrm>
            <a:off x="9223064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99309D-F709-4876-B543-6571EC0751C7}"/>
              </a:ext>
            </a:extLst>
          </p:cNvPr>
          <p:cNvCxnSpPr>
            <a:cxnSpLocks/>
          </p:cNvCxnSpPr>
          <p:nvPr/>
        </p:nvCxnSpPr>
        <p:spPr>
          <a:xfrm>
            <a:off x="7783149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DD38F88-05D2-487D-AB08-460427443067}"/>
              </a:ext>
            </a:extLst>
          </p:cNvPr>
          <p:cNvSpPr txBox="1"/>
          <p:nvPr/>
        </p:nvSpPr>
        <p:spPr>
          <a:xfrm>
            <a:off x="801275" y="3269738"/>
            <a:ext cx="130696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现实场景</a:t>
            </a:r>
            <a:endParaRPr lang="en-US" altLang="zh-CN" sz="1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117B63-2A0C-4B94-B8B4-E7D4ECC0A26A}"/>
              </a:ext>
            </a:extLst>
          </p:cNvPr>
          <p:cNvSpPr txBox="1"/>
          <p:nvPr/>
        </p:nvSpPr>
        <p:spPr>
          <a:xfrm>
            <a:off x="24167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读取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B3979-8368-411E-8AEB-A821706A3C10}"/>
              </a:ext>
            </a:extLst>
          </p:cNvPr>
          <p:cNvSpPr txBox="1"/>
          <p:nvPr/>
        </p:nvSpPr>
        <p:spPr>
          <a:xfrm>
            <a:off x="52198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4549DD8-C71E-4D7C-8243-BF16BEE5C78F}"/>
              </a:ext>
            </a:extLst>
          </p:cNvPr>
          <p:cNvSpPr txBox="1"/>
          <p:nvPr/>
        </p:nvSpPr>
        <p:spPr>
          <a:xfrm>
            <a:off x="8028666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33595637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播放视频文件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8D6FD8-96CD-41DE-8408-7A1ACBB73CC7}"/>
              </a:ext>
            </a:extLst>
          </p:cNvPr>
          <p:cNvSpPr txBox="1"/>
          <p:nvPr/>
        </p:nvSpPr>
        <p:spPr>
          <a:xfrm>
            <a:off x="3071664" y="3140968"/>
            <a:ext cx="4752528" cy="21185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</a:rPr>
              <a:t>a=3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</a:rPr>
              <a:t>if(a&gt;5):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</a:rPr>
              <a:t>    print("a&gt;5")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</a:rPr>
              <a:t>if(not a&gt;5):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</a:rPr>
              <a:t>    print("a&lt;=5")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A46A9F0-739C-49C3-93B2-42A33EF6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820" y="2679972"/>
            <a:ext cx="926744" cy="921992"/>
          </a:xfrm>
          <a:prstGeom prst="rect">
            <a:avLst/>
          </a:prstGeom>
        </p:spPr>
      </p:pic>
      <p:sp>
        <p:nvSpPr>
          <p:cNvPr id="17" name="PA_文本框 6">
            <a:extLst>
              <a:ext uri="{FF2B5EF4-FFF2-40B4-BE49-F238E27FC236}">
                <a16:creationId xmlns:a16="http://schemas.microsoft.com/office/drawing/2014/main" id="{C72B1EF4-11CE-420F-BD26-282D6DEF790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67408" y="1124744"/>
            <a:ext cx="424847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逻辑判断：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BC6A48A-5F25-423E-A475-592212F5FBA8}"/>
              </a:ext>
            </a:extLst>
          </p:cNvPr>
          <p:cNvCxnSpPr>
            <a:cxnSpLocks/>
          </p:cNvCxnSpPr>
          <p:nvPr/>
        </p:nvCxnSpPr>
        <p:spPr>
          <a:xfrm>
            <a:off x="874716" y="1834969"/>
            <a:ext cx="6048672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546224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播放视频文件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8D6FD8-96CD-41DE-8408-7A1ACBB73CC7}"/>
              </a:ext>
            </a:extLst>
          </p:cNvPr>
          <p:cNvSpPr txBox="1"/>
          <p:nvPr/>
        </p:nvSpPr>
        <p:spPr>
          <a:xfrm>
            <a:off x="3071664" y="3140968"/>
            <a:ext cx="4752528" cy="21185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if(</a:t>
            </a:r>
            <a:r>
              <a:rPr lang="en-US" altLang="zh-CN" sz="1800" dirty="0" err="1">
                <a:latin typeface="Arial" panose="020B0604020202020204" pitchFamily="34" charset="0"/>
              </a:rPr>
              <a:t>cap.isOpened</a:t>
            </a:r>
            <a:r>
              <a:rPr lang="en-US" altLang="zh-CN" sz="1800" dirty="0">
                <a:latin typeface="Arial" panose="020B0604020202020204" pitchFamily="34" charset="0"/>
              </a:rPr>
              <a:t>()):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    print(“</a:t>
            </a:r>
            <a:r>
              <a:rPr lang="zh-CN" altLang="en-US" sz="1800" dirty="0">
                <a:latin typeface="Arial" panose="020B0604020202020204" pitchFamily="34" charset="0"/>
              </a:rPr>
              <a:t>打开了视频</a:t>
            </a:r>
            <a:r>
              <a:rPr lang="en-US" altLang="zh-CN" sz="1800" dirty="0">
                <a:latin typeface="Arial" panose="020B0604020202020204" pitchFamily="34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if(not </a:t>
            </a:r>
            <a:r>
              <a:rPr lang="en-US" altLang="zh-CN" sz="1800" dirty="0" err="1">
                <a:latin typeface="Arial" panose="020B0604020202020204" pitchFamily="34" charset="0"/>
              </a:rPr>
              <a:t>cap.isOpened</a:t>
            </a:r>
            <a:r>
              <a:rPr lang="en-US" altLang="zh-CN" sz="1800" dirty="0">
                <a:latin typeface="Arial" panose="020B0604020202020204" pitchFamily="34" charset="0"/>
              </a:rPr>
              <a:t>()):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    print("</a:t>
            </a:r>
            <a:r>
              <a:rPr lang="zh-CN" altLang="en-US" sz="1800" dirty="0">
                <a:latin typeface="Arial" panose="020B0604020202020204" pitchFamily="34" charset="0"/>
              </a:rPr>
              <a:t>无法打开视频</a:t>
            </a:r>
            <a:r>
              <a:rPr lang="en-US" altLang="zh-CN" sz="1800" dirty="0">
                <a:latin typeface="Arial" panose="020B0604020202020204" pitchFamily="34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    </a:t>
            </a:r>
            <a:r>
              <a:rPr lang="en-US" altLang="zh-CN" sz="1800" dirty="0" err="1">
                <a:latin typeface="Arial" panose="020B0604020202020204" pitchFamily="34" charset="0"/>
              </a:rPr>
              <a:t>sys.exit</a:t>
            </a:r>
            <a:r>
              <a:rPr lang="en-US" altLang="zh-CN" sz="1800" dirty="0">
                <a:latin typeface="Arial" panose="020B0604020202020204" pitchFamily="34" charset="0"/>
              </a:rPr>
              <a:t>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A46A9F0-739C-49C3-93B2-42A33EF6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820" y="2679972"/>
            <a:ext cx="926744" cy="921992"/>
          </a:xfrm>
          <a:prstGeom prst="rect">
            <a:avLst/>
          </a:prstGeom>
        </p:spPr>
      </p:pic>
      <p:sp>
        <p:nvSpPr>
          <p:cNvPr id="17" name="PA_文本框 6">
            <a:extLst>
              <a:ext uri="{FF2B5EF4-FFF2-40B4-BE49-F238E27FC236}">
                <a16:creationId xmlns:a16="http://schemas.microsoft.com/office/drawing/2014/main" id="{C72B1EF4-11CE-420F-BD26-282D6DEF790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67408" y="1124744"/>
            <a:ext cx="424847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逻辑判断：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BC6A48A-5F25-423E-A475-592212F5FBA8}"/>
              </a:ext>
            </a:extLst>
          </p:cNvPr>
          <p:cNvCxnSpPr>
            <a:cxnSpLocks/>
          </p:cNvCxnSpPr>
          <p:nvPr/>
        </p:nvCxnSpPr>
        <p:spPr>
          <a:xfrm>
            <a:off x="874716" y="1834969"/>
            <a:ext cx="6048672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19773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播放视频文件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8D6FD8-96CD-41DE-8408-7A1ACBB73CC7}"/>
              </a:ext>
            </a:extLst>
          </p:cNvPr>
          <p:cNvSpPr txBox="1"/>
          <p:nvPr/>
        </p:nvSpPr>
        <p:spPr>
          <a:xfrm>
            <a:off x="3071664" y="3140968"/>
            <a:ext cx="4752528" cy="17049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try: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    print(3/0)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except: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    print("</a:t>
            </a:r>
            <a:r>
              <a:rPr lang="zh-CN" altLang="en-US" sz="1800" dirty="0">
                <a:latin typeface="Arial" panose="020B0604020202020204" pitchFamily="34" charset="0"/>
              </a:rPr>
              <a:t>不能被零除</a:t>
            </a:r>
            <a:r>
              <a:rPr lang="en-US" altLang="zh-CN" sz="1800" dirty="0">
                <a:latin typeface="Arial" panose="020B0604020202020204" pitchFamily="34" charset="0"/>
              </a:rPr>
              <a:t>")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A46A9F0-739C-49C3-93B2-42A33EF6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820" y="2679972"/>
            <a:ext cx="926744" cy="921992"/>
          </a:xfrm>
          <a:prstGeom prst="rect">
            <a:avLst/>
          </a:prstGeom>
        </p:spPr>
      </p:pic>
      <p:sp>
        <p:nvSpPr>
          <p:cNvPr id="17" name="PA_文本框 6">
            <a:extLst>
              <a:ext uri="{FF2B5EF4-FFF2-40B4-BE49-F238E27FC236}">
                <a16:creationId xmlns:a16="http://schemas.microsoft.com/office/drawing/2014/main" id="{C72B1EF4-11CE-420F-BD26-282D6DEF790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67408" y="1124744"/>
            <a:ext cx="424847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意外处理</a:t>
            </a:r>
            <a:endParaRPr lang="en-US" altLang="zh-CN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BC6A48A-5F25-423E-A475-592212F5FBA8}"/>
              </a:ext>
            </a:extLst>
          </p:cNvPr>
          <p:cNvCxnSpPr>
            <a:cxnSpLocks/>
          </p:cNvCxnSpPr>
          <p:nvPr/>
        </p:nvCxnSpPr>
        <p:spPr>
          <a:xfrm>
            <a:off x="874716" y="1834969"/>
            <a:ext cx="6048672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764669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播放视频文件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sys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if(not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print("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无法打开视频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sys.exit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try:    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while(True):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except 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print("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视频播放完毕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类播放视频文件。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2450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播放视频文件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sys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cv2.VideoCapture('video/viptrain.avi')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if(not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print("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无法打开视频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sys.exit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try:    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while(True):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 = cv2.waitKey(25)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except 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print("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视频播放完毕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类播放视频文件。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33569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826</Words>
  <Application>Microsoft Office PowerPoint</Application>
  <PresentationFormat>宽屏</PresentationFormat>
  <Paragraphs>163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Office 主题</vt:lpstr>
      <vt:lpstr>视频处理基础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712</cp:revision>
  <cp:lastPrinted>2020-07-15T03:42:28Z</cp:lastPrinted>
  <dcterms:created xsi:type="dcterms:W3CDTF">2017-06-22T11:40:54Z</dcterms:created>
  <dcterms:modified xsi:type="dcterms:W3CDTF">2020-07-15T05:09:42Z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