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47" r:id="rId2"/>
    <p:sldId id="449" r:id="rId3"/>
    <p:sldId id="539" r:id="rId4"/>
    <p:sldId id="540" r:id="rId5"/>
    <p:sldId id="553" r:id="rId6"/>
    <p:sldId id="538" r:id="rId7"/>
    <p:sldId id="555" r:id="rId8"/>
    <p:sldId id="556" r:id="rId9"/>
    <p:sldId id="557" r:id="rId10"/>
    <p:sldId id="558" r:id="rId11"/>
    <p:sldId id="559" r:id="rId12"/>
    <p:sldId id="560" r:id="rId13"/>
    <p:sldId id="562" r:id="rId14"/>
    <p:sldId id="561" r:id="rId15"/>
    <p:sldId id="563" r:id="rId16"/>
    <p:sldId id="554" r:id="rId17"/>
    <p:sldId id="469" r:id="rId18"/>
  </p:sldIdLst>
  <p:sldSz cx="12192000" cy="68580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797979"/>
    <a:srgbClr val="4285F4"/>
    <a:srgbClr val="34A853"/>
    <a:srgbClr val="FFFFFF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>
        <p:scale>
          <a:sx n="100" d="100"/>
          <a:sy n="100" d="100"/>
        </p:scale>
        <p:origin x="99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25490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25490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25490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09320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视频处理基础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视频文件的即时处理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631504" y="2159377"/>
            <a:ext cx="7746169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ret, frame = 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cv2.imshow("frame1",frame)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cy=cv2.Canny(frame,100,200)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canny',cy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gr=cv2.cvtColor(frame,cv2.COLOR_BGR2GRAY)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gray",gr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=cv2.flip(frame,1)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01" y="169890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案例：对视频文件进行即时处理。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0847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631504" y="2159377"/>
            <a:ext cx="7746169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cv2.imshow("frame1",frame)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cy=cv2.Canny(frame,100,200)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canny',cy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gr=cv2.cvtColor(frame,cv2.COLOR_BGR2GRAY)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gray",gr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=cv2.flip(frame,1)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01" y="169890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案例：对视频文件进行即时处理。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4510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631504" y="2159377"/>
            <a:ext cx="7746169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cv2.imshow("frame1",frame)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cy=cv2.Canny(frame,100,200)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cv2.imshow('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canny',cy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gr=cv2.cvtColor(frame,cv2.COLOR_BGR2GRAY)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gray",gr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=cv2.flip(frame,1)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01" y="169890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案例：对视频文件进行即时处理。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443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631504" y="2159377"/>
            <a:ext cx="7746169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cv2.imshow("frame1",frame)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cy=cv2.Canny(frame,100,200)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canny',cy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gr=cv2.cvtColor(frame,cv2.COLOR_BGR2GRAY)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gray",gr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=cv2.flip(frame,1)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01" y="169890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案例：对视频文件进行即时处理。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463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631504" y="2159377"/>
            <a:ext cx="7746169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cv2.imshow("frame1",frame)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cy=cv2.Canny(frame,100,200)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canny',cy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gr=cv2.cvtColor(frame,cv2.COLOR_BGR2GRAY)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gray",gr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=cv2.flip(frame,1)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 = cv2.waitKey(25)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01" y="169890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案例：对视频文件进行即时处理。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7933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631504" y="2159377"/>
            <a:ext cx="7746169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cv2.imshow("frame1",frame)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cy=cv2.Canny(frame,100,200)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canny',cy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gr=cv2.cvtColor(frame,cv2.COLOR_BGR2GRAY)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gray",gr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=cv2.flip(frame,1)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01" y="169890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案例：对视频文件进行即时处理。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6979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510071" y="2198709"/>
            <a:ext cx="6336704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cv2.imshow("frame1",frame)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cy=cv2.Canny(frame,100,200)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canny',cy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gr=cv2.cvtColor(frame,cv2.COLOR_BGR2GRAY)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gray",gr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=cv2.flip(frame,1)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403" y="1708034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案例：对视频文件进行即时处理。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4B45A7-A198-4447-8B72-4D9AC18A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261" y="2812692"/>
            <a:ext cx="4544668" cy="341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874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掌握视频文件存取的基本方法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掌握视频文件即时处理的方法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掌握视频文件存取的基本方法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掌握视频文件即时处理的方法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38336DE-52C3-4932-A504-DDAAE222BFE6}"/>
              </a:ext>
            </a:extLst>
          </p:cNvPr>
          <p:cNvSpPr/>
          <p:nvPr/>
        </p:nvSpPr>
        <p:spPr>
          <a:xfrm>
            <a:off x="875787" y="2974791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497B7BC-906A-479B-ABB4-92DE697B6C53}"/>
              </a:ext>
            </a:extLst>
          </p:cNvPr>
          <p:cNvSpPr/>
          <p:nvPr/>
        </p:nvSpPr>
        <p:spPr>
          <a:xfrm>
            <a:off x="3666482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视频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2DC772-B45B-4280-8646-89E2FA42C958}"/>
              </a:ext>
            </a:extLst>
          </p:cNvPr>
          <p:cNvCxnSpPr>
            <a:cxnSpLocks/>
          </p:cNvCxnSpPr>
          <p:nvPr/>
        </p:nvCxnSpPr>
        <p:spPr>
          <a:xfrm>
            <a:off x="2226567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495D963-7046-42C8-B416-E7881A6E68F3}"/>
              </a:ext>
            </a:extLst>
          </p:cNvPr>
          <p:cNvSpPr/>
          <p:nvPr/>
        </p:nvSpPr>
        <p:spPr>
          <a:xfrm>
            <a:off x="6444773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处理结果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C7557E-706F-42E5-B862-5B71262E79DF}"/>
              </a:ext>
            </a:extLst>
          </p:cNvPr>
          <p:cNvCxnSpPr>
            <a:cxnSpLocks/>
          </p:cNvCxnSpPr>
          <p:nvPr/>
        </p:nvCxnSpPr>
        <p:spPr>
          <a:xfrm>
            <a:off x="5011060" y="3592903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C1A4BFD-ED4A-4D04-B4A9-9E49B21B3C4E}"/>
              </a:ext>
            </a:extLst>
          </p:cNvPr>
          <p:cNvSpPr/>
          <p:nvPr/>
        </p:nvSpPr>
        <p:spPr>
          <a:xfrm>
            <a:off x="9223064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99309D-F709-4876-B543-6571EC0751C7}"/>
              </a:ext>
            </a:extLst>
          </p:cNvPr>
          <p:cNvCxnSpPr>
            <a:cxnSpLocks/>
          </p:cNvCxnSpPr>
          <p:nvPr/>
        </p:nvCxnSpPr>
        <p:spPr>
          <a:xfrm>
            <a:off x="7783149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DD38F88-05D2-487D-AB08-460427443067}"/>
              </a:ext>
            </a:extLst>
          </p:cNvPr>
          <p:cNvSpPr txBox="1"/>
          <p:nvPr/>
        </p:nvSpPr>
        <p:spPr>
          <a:xfrm>
            <a:off x="801275" y="3269738"/>
            <a:ext cx="130696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现实场景</a:t>
            </a:r>
            <a:endParaRPr lang="en-US" altLang="zh-CN" sz="1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kumimoji="0" lang="zh-CN" altLang="en-US" sz="18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117B63-2A0C-4B94-B8B4-E7D4ECC0A26A}"/>
              </a:ext>
            </a:extLst>
          </p:cNvPr>
          <p:cNvSpPr txBox="1"/>
          <p:nvPr/>
        </p:nvSpPr>
        <p:spPr>
          <a:xfrm>
            <a:off x="24167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读取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B3979-8368-411E-8AEB-A821706A3C10}"/>
              </a:ext>
            </a:extLst>
          </p:cNvPr>
          <p:cNvSpPr txBox="1"/>
          <p:nvPr/>
        </p:nvSpPr>
        <p:spPr>
          <a:xfrm>
            <a:off x="52198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4549DD8-C71E-4D7C-8243-BF16BEE5C78F}"/>
              </a:ext>
            </a:extLst>
          </p:cNvPr>
          <p:cNvSpPr txBox="1"/>
          <p:nvPr/>
        </p:nvSpPr>
        <p:spPr>
          <a:xfrm>
            <a:off x="8028666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33595637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C3EEB-9436-49A9-A4A5-7545812E53B3}"/>
              </a:ext>
            </a:extLst>
          </p:cNvPr>
          <p:cNvSpPr txBox="1"/>
          <p:nvPr/>
        </p:nvSpPr>
        <p:spPr>
          <a:xfrm>
            <a:off x="1055440" y="1340768"/>
            <a:ext cx="611181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A1C5BA-2AEB-4F67-8529-76DB07697932}"/>
              </a:ext>
            </a:extLst>
          </p:cNvPr>
          <p:cNvSpPr txBox="1"/>
          <p:nvPr/>
        </p:nvSpPr>
        <p:spPr>
          <a:xfrm>
            <a:off x="1559496" y="2505927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逐帧处理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F0008A5-3C0C-4B20-8F07-151836FB0A42}"/>
              </a:ext>
            </a:extLst>
          </p:cNvPr>
          <p:cNvCxnSpPr/>
          <p:nvPr/>
        </p:nvCxnSpPr>
        <p:spPr>
          <a:xfrm>
            <a:off x="1127448" y="1961732"/>
            <a:ext cx="8136904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941508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C3EEB-9436-49A9-A4A5-7545812E53B3}"/>
              </a:ext>
            </a:extLst>
          </p:cNvPr>
          <p:cNvSpPr txBox="1"/>
          <p:nvPr/>
        </p:nvSpPr>
        <p:spPr>
          <a:xfrm>
            <a:off x="1055440" y="1340768"/>
            <a:ext cx="611181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A1C5BA-2AEB-4F67-8529-76DB07697932}"/>
              </a:ext>
            </a:extLst>
          </p:cNvPr>
          <p:cNvSpPr txBox="1"/>
          <p:nvPr/>
        </p:nvSpPr>
        <p:spPr>
          <a:xfrm>
            <a:off x="1559496" y="2505927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将图像处理函数，应用到每一帧上实现逐帧处理。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F0008A5-3C0C-4B20-8F07-151836FB0A42}"/>
              </a:ext>
            </a:extLst>
          </p:cNvPr>
          <p:cNvCxnSpPr/>
          <p:nvPr/>
        </p:nvCxnSpPr>
        <p:spPr>
          <a:xfrm>
            <a:off x="1127448" y="1961732"/>
            <a:ext cx="8136904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056211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631504" y="2159377"/>
            <a:ext cx="7746169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cv2.imshow("frame1",frame)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cy=cv2.Canny(frame,100,200)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canny',cy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gr=cv2.cvtColor(frame,cv2.COLOR_BGR2GRAY)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gray",gr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=cv2.flip(frame,1)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01" y="169890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案例：对视频文件进行即时处理。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2450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631504" y="2159377"/>
            <a:ext cx="7746169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cv2.imshow("frame1",frame)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cy=cv2.Canny(frame,100,200)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canny',cy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gr=cv2.cvtColor(frame,cv2.COLOR_BGR2GRAY)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gray",gr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=cv2.flip(frame,1)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01" y="169890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案例：对视频文件进行即时处理。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0416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631504" y="2159377"/>
            <a:ext cx="7746169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cv2.imshow("frame1",frame)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cy=cv2.Canny(frame,100,200)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canny',cy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gr=cv2.cvtColor(frame,cv2.COLOR_BGR2GRAY)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gray",gr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=cv2.flip(frame,1)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01" y="169890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案例：对视频文件进行即时处理。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8816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视频文件的即时处理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631504" y="2159377"/>
            <a:ext cx="7746169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cv2.imshow("frame1",frame)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cy=cv2.Canny(frame,100,200)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canny',cy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gr=cv2.cvtColor(frame,cv2.COLOR_BGR2GRAY)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gray",gr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=cv2.flip(frame,1)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cv2.imshow("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 = cv2.waitKey(25)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01" y="169890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案例：对视频文件进行即时处理。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63289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6334</TotalTime>
  <Words>1644</Words>
  <Application>Microsoft Office PowerPoint</Application>
  <PresentationFormat>宽屏</PresentationFormat>
  <Paragraphs>222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视频处理基础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752</cp:revision>
  <cp:lastPrinted>2020-07-15T06:08:09Z</cp:lastPrinted>
  <dcterms:created xsi:type="dcterms:W3CDTF">2017-06-22T11:40:54Z</dcterms:created>
  <dcterms:modified xsi:type="dcterms:W3CDTF">2020-07-15T06:10:21Z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