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4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9" r:id="rId18"/>
    <p:sldId id="271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382" autoAdjust="0"/>
  </p:normalViewPr>
  <p:slideViewPr>
    <p:cSldViewPr snapToObjects="1">
      <p:cViewPr varScale="1">
        <p:scale>
          <a:sx n="100" d="100"/>
          <a:sy n="100" d="100"/>
        </p:scale>
        <p:origin x="91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5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64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20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7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3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7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5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5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6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9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33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B644A-21B5-4B71-87F1-5C87EF9FA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4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E5F0F-6A38-46EA-93D0-4F0DD72EB44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467800-5701-41B7-BCDE-2B513D8196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794000" y="1968500"/>
            <a:ext cx="8191500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205797" y="358197"/>
            <a:ext cx="457200" cy="299606"/>
          </a:xfrm>
          <a:prstGeom prst="triangle">
            <a:avLst/>
          </a:prstGeom>
          <a:solidFill>
            <a:srgbClr val="DFDFD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0231126" y="419768"/>
            <a:ext cx="243782" cy="243782"/>
          </a:xfrm>
          <a:prstGeom prst="ellipse">
            <a:avLst/>
          </a:prstGeom>
          <a:solidFill>
            <a:srgbClr val="00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0901051" y="405776"/>
            <a:ext cx="243782" cy="243782"/>
          </a:xfrm>
          <a:prstGeom prst="ellipse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570976" y="405776"/>
            <a:ext cx="243782" cy="243782"/>
          </a:xfrm>
          <a:prstGeom prst="ellipse">
            <a:avLst/>
          </a:prstGeom>
          <a:solidFill>
            <a:srgbClr val="FF5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4934"/>
            <a:ext cx="2362200" cy="5238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本节标题</a:t>
            </a: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543050" y="1343025"/>
            <a:ext cx="9439275" cy="48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9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</a:t>
            </a:r>
            <a:r>
              <a:rPr lang="zh-CN" altLang="en-US" b="1">
                <a:sym typeface="Times New Roman" panose="02020603050405020304"/>
              </a:rPr>
              <a:t>基础</a:t>
            </a:r>
            <a:r>
              <a:rPr lang="zh-CN" altLang="en-US" b="1" smtClean="0">
                <a:sym typeface="Times New Roman" panose="02020603050405020304"/>
              </a:rPr>
              <a:t>导读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>
                <a:solidFill>
                  <a:schemeClr val="bg2">
                    <a:lumMod val="20000"/>
                    <a:lumOff val="80000"/>
                  </a:schemeClr>
                </a:solidFill>
              </a:rPr>
              <a:t>计算机内如何表示图像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3008" y="2943922"/>
            <a:ext cx="3088718" cy="1709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7334437" y="3662035"/>
            <a:ext cx="273166" cy="273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8398081" y="3662035"/>
            <a:ext cx="273166" cy="27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s://friendship-bracelets.net/im/agen/rotated/4059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24" y="2705502"/>
            <a:ext cx="2250532" cy="2186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957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83" y="2718618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6373008" y="2943922"/>
            <a:ext cx="3088718" cy="1709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7334437" y="3662035"/>
            <a:ext cx="273166" cy="273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8398081" y="3662035"/>
            <a:ext cx="273166" cy="27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159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283" y="2718618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853" y="2609207"/>
            <a:ext cx="2505310" cy="23788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61210" y="4003288"/>
            <a:ext cx="111512" cy="133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772722" y="4076700"/>
            <a:ext cx="1474903" cy="0"/>
          </a:xfrm>
          <a:prstGeom prst="straightConnector1">
            <a:avLst/>
          </a:prstGeom>
          <a:ln w="1270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809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68" y="2340018"/>
            <a:ext cx="5516288" cy="291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655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948238" y="2346055"/>
          <a:ext cx="54959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5" imgW="5496101" imgH="2905178" progId="Excel.Sheet.12">
                  <p:embed/>
                </p:oleObj>
              </mc:Choice>
              <mc:Fallback>
                <p:oleObj name="Worksheet" r:id="rId5" imgW="5496101" imgH="2905178" progId="Excel.Shee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8238" y="2346055"/>
                        <a:ext cx="549592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218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481" y="2340018"/>
            <a:ext cx="5516288" cy="291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645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30" y="2661492"/>
            <a:ext cx="3111263" cy="22742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927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4104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像素的基本概念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二值图像的表示方法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灰度图像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的表示方法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47477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掌握计算机内图像信息的表示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掌握彩色图像的存储方法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掌握图像处理的基本思路和逻辑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图像处理的基本内容和发展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常用算法的基本原理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0275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了解计算机内像素的概念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二值图像的存储原理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掌握灰度图像的存储原理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952" y="153557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4944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图像与像素</a:t>
            </a:r>
            <a:endParaRPr lang="zh-CN" altLang="en-US" sz="2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pic>
        <p:nvPicPr>
          <p:cNvPr id="4" name="Picture 4" descr="https://timgsa.baidu.com/timg?image&amp;quality=80&amp;size=b9999_10000&amp;sec=1525663732217&amp;di=e6a84ced9436e46a29c3f0a3afbdbac7&amp;imgtype=0&amp;src=http%3A%2F%2Fpic.58pic.com%2F58pic%2F11%2F72%2F66%2F17B58PICvY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81" y="2228229"/>
            <a:ext cx="2455048" cy="2455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g.zcool.cn/community/013d43554925770000019ae9d1f1cc.jpg@1280w_1l_2o_100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94" b="96636" l="1636" r="99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988840"/>
            <a:ext cx="4174914" cy="2933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19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3008" y="2943922"/>
            <a:ext cx="3088718" cy="1709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7334437" y="3662035"/>
            <a:ext cx="273166" cy="273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8398081" y="3662035"/>
            <a:ext cx="273166" cy="27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4" descr="https://www.codeproject.com/KB/AI/1200367/hopfieldgri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8" b="67547"/>
          <a:stretch/>
        </p:blipFill>
        <p:spPr bwMode="auto">
          <a:xfrm>
            <a:off x="3105388" y="2932771"/>
            <a:ext cx="1771852" cy="1731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35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8398081" y="3662035"/>
            <a:ext cx="273166" cy="27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www.codeproject.com/KB/AI/1200367/hopfieldgri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8" b="67547"/>
          <a:stretch/>
        </p:blipFill>
        <p:spPr bwMode="auto">
          <a:xfrm>
            <a:off x="3105388" y="2932771"/>
            <a:ext cx="1771852" cy="1731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72" y="2932771"/>
            <a:ext cx="1756574" cy="16680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764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3008" y="2943922"/>
            <a:ext cx="3088718" cy="1709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7334437" y="3662035"/>
            <a:ext cx="273166" cy="273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8398081" y="3662035"/>
            <a:ext cx="273166" cy="27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4" descr="https://www.codeproject.com/KB/AI/1200367/hopfieldgri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1" t="32453" r="1278" b="35844"/>
          <a:stretch/>
        </p:blipFill>
        <p:spPr bwMode="auto">
          <a:xfrm>
            <a:off x="3166404" y="3090515"/>
            <a:ext cx="1427356" cy="1416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8647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3008" y="2943922"/>
            <a:ext cx="3088718" cy="1709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7334437" y="3662035"/>
            <a:ext cx="273166" cy="273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8398081" y="3662035"/>
            <a:ext cx="273166" cy="27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4" descr="https://www.codeproject.com/KB/AI/1200367/hopfieldgri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2" t="64155" r="1148" b="4143"/>
          <a:stretch/>
        </p:blipFill>
        <p:spPr bwMode="auto">
          <a:xfrm>
            <a:off x="3040195" y="3090515"/>
            <a:ext cx="1405055" cy="1416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695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图像的表示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3008" y="2943922"/>
            <a:ext cx="3088718" cy="1709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42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7334437" y="3662035"/>
            <a:ext cx="273166" cy="2731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8398081" y="3662035"/>
            <a:ext cx="273166" cy="27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59" y="2841418"/>
            <a:ext cx="2977953" cy="1914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二值图像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08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173</Words>
  <Application>Microsoft Office PowerPoint</Application>
  <PresentationFormat>宽屏</PresentationFormat>
  <Paragraphs>56</Paragraphs>
  <Slides>18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微软雅黑</vt:lpstr>
      <vt:lpstr>小米兰亭</vt:lpstr>
      <vt:lpstr>Arial</vt:lpstr>
      <vt:lpstr>Calibri</vt:lpstr>
      <vt:lpstr>Times New Roman</vt:lpstr>
      <vt:lpstr>Office 主题</vt:lpstr>
      <vt:lpstr>Worksheet</vt:lpstr>
      <vt:lpstr>图像处理基础导读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119</cp:revision>
  <dcterms:created xsi:type="dcterms:W3CDTF">2017-06-22T11:40:54Z</dcterms:created>
  <dcterms:modified xsi:type="dcterms:W3CDTF">2020-05-29T01:33:51Z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