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259" r:id="rId4"/>
    <p:sldId id="260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0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797979"/>
    <a:srgbClr val="00B050"/>
    <a:srgbClr val="FFFF00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8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67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26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76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0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71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2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9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8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9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smtClean="0">
                <a:sym typeface="Times New Roman" panose="02020603050405020304"/>
              </a:rPr>
              <a:t>OpenCV</a:t>
            </a:r>
            <a:r>
              <a:rPr lang="zh-CN" altLang="en-US" b="1" smtClean="0">
                <a:sym typeface="Times New Roman" panose="02020603050405020304"/>
              </a:rPr>
              <a:t>入门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牛刀小试</a:t>
            </a:r>
            <a:r>
              <a:rPr lang="en-US" altLang="zh-CN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——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让图像到碗里来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623392" y="1307232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449" y="2691094"/>
            <a:ext cx="993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/>
              <a:t>error: (-215:Assertion failed) size.width&gt;0 &amp;&amp; size.height&gt;0 in function 'cv::imshow'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696687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0587" y="1415476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图像名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文本框 6"/>
          <p:cNvSpPr txBox="1"/>
          <p:nvPr>
            <p:custDataLst>
              <p:tags r:id="rId2"/>
            </p:custDataLst>
          </p:nvPr>
        </p:nvSpPr>
        <p:spPr>
          <a:xfrm>
            <a:off x="1703512" y="2906703"/>
            <a:ext cx="811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23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0587" y="1415476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图像名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2"/>
            </p:custDataLst>
          </p:nvPr>
        </p:nvSpPr>
        <p:spPr>
          <a:xfrm>
            <a:off x="2147419" y="4797152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L:\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BYC\pythonOpencv\CSDN\image\lena.jpg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6"/>
          <p:cNvSpPr txBox="1"/>
          <p:nvPr>
            <p:custDataLst>
              <p:tags r:id="rId3"/>
            </p:custDataLst>
          </p:nvPr>
        </p:nvSpPr>
        <p:spPr>
          <a:xfrm>
            <a:off x="1602580" y="2133436"/>
            <a:ext cx="811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2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altLang="zh-CN" sz="2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/>
          <p:cNvSpPr txBox="1"/>
          <p:nvPr>
            <p:custDataLst>
              <p:tags r:id="rId4"/>
            </p:custDataLst>
          </p:nvPr>
        </p:nvSpPr>
        <p:spPr>
          <a:xfrm>
            <a:off x="4511824" y="2217766"/>
            <a:ext cx="507249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书写完整的路径名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338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72723" y="4361415"/>
            <a:ext cx="4974814" cy="15638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2283" y="4361415"/>
            <a:ext cx="3960440" cy="15638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0587" y="1415476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图像名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文本框 6"/>
          <p:cNvSpPr txBox="1"/>
          <p:nvPr>
            <p:custDataLst>
              <p:tags r:id="rId2"/>
            </p:custDataLst>
          </p:nvPr>
        </p:nvSpPr>
        <p:spPr>
          <a:xfrm>
            <a:off x="1602580" y="2133436"/>
            <a:ext cx="811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28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altLang="zh-CN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3"/>
            </p:custDataLst>
          </p:nvPr>
        </p:nvSpPr>
        <p:spPr>
          <a:xfrm>
            <a:off x="4634278" y="2888250"/>
            <a:ext cx="5072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只写文件名，访问“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工作路径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6"/>
          <p:cNvSpPr txBox="1"/>
          <p:nvPr>
            <p:custDataLst>
              <p:tags r:id="rId4"/>
            </p:custDataLst>
          </p:nvPr>
        </p:nvSpPr>
        <p:spPr>
          <a:xfrm>
            <a:off x="1605522" y="4416822"/>
            <a:ext cx="507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工作路径：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e:\lesson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lena.jpg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实际访问：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e:\lesson\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lena.jpg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/>
          <p:cNvSpPr txBox="1"/>
          <p:nvPr>
            <p:custDataLst>
              <p:tags r:id="rId5"/>
            </p:custDataLst>
          </p:nvPr>
        </p:nvSpPr>
        <p:spPr>
          <a:xfrm>
            <a:off x="5686298" y="4416821"/>
            <a:ext cx="507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工作路径：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e:\lesson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image\lena.jpg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实际访问：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e:\lesson\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image\lena.jpg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28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imread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imread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函数的使用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如何读取图像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掌握如何显示图像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掌握保存图像的方法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7558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imread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imread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函数的参数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" name="PA_文本框 6"/>
          <p:cNvSpPr txBox="1"/>
          <p:nvPr>
            <p:custDataLst>
              <p:tags r:id="rId1"/>
            </p:custDataLst>
          </p:nvPr>
        </p:nvSpPr>
        <p:spPr>
          <a:xfrm>
            <a:off x="1714457" y="1395918"/>
            <a:ext cx="811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 cv2.imread(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显示控制参数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24961" y="3580671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cv.IMREAD_UNCHANGED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1993" y="4161071"/>
            <a:ext cx="288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cv.IMREAD_GRAYSCALE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71993" y="4741471"/>
            <a:ext cx="23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cv.IMREAD_COLOR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94141" y="27470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457" y="271625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457" y="354268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完整文件名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" name="PA_文本框 6"/>
          <p:cNvSpPr txBox="1"/>
          <p:nvPr>
            <p:custDataLst>
              <p:tags r:id="rId1"/>
            </p:custDataLst>
          </p:nvPr>
        </p:nvSpPr>
        <p:spPr>
          <a:xfrm>
            <a:off x="1714457" y="1395918"/>
            <a:ext cx="811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 cv2.imread(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显示控制参数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90437" y="4322154"/>
            <a:ext cx="798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img=cv2.imread(“d:\\image.jpg”)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0489" y="33430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969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919847"/>
            <a:ext cx="7502922" cy="5390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241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583"/>
          <a:stretch/>
        </p:blipFill>
        <p:spPr>
          <a:xfrm>
            <a:off x="407368" y="2564903"/>
            <a:ext cx="11125200" cy="17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PA_文本框 6"/>
          <p:cNvSpPr txBox="1"/>
          <p:nvPr>
            <p:custDataLst>
              <p:tags r:id="rId1"/>
            </p:custDataLst>
          </p:nvPr>
        </p:nvSpPr>
        <p:spPr>
          <a:xfrm>
            <a:off x="951226" y="1455888"/>
            <a:ext cx="811149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imread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函数作用：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2"/>
            </p:custDataLst>
          </p:nvPr>
        </p:nvSpPr>
        <p:spPr>
          <a:xfrm>
            <a:off x="2763416" y="3068960"/>
            <a:ext cx="8111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读取图像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改变图像格式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877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读取图像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案例：读取一个文件到计算机内。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9576" y="2780928"/>
            <a:ext cx="6489374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lena.bmp")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print(lena)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238465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252701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02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237</Words>
  <Application>Microsoft Office PowerPoint</Application>
  <PresentationFormat>宽屏</PresentationFormat>
  <Paragraphs>73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OpenCV入门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191</cp:revision>
  <dcterms:created xsi:type="dcterms:W3CDTF">2017-06-22T11:40:54Z</dcterms:created>
  <dcterms:modified xsi:type="dcterms:W3CDTF">2020-06-03T01:57:39Z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