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0" r:id="rId4"/>
    <p:sldId id="308" r:id="rId5"/>
    <p:sldId id="309" r:id="rId6"/>
    <p:sldId id="310" r:id="rId7"/>
    <p:sldId id="311" r:id="rId8"/>
    <p:sldId id="303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797979"/>
    <a:srgbClr val="00B050"/>
    <a:srgbClr val="FFFF00"/>
    <a:srgbClr val="E1E1E1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9" autoAdjust="0"/>
    <p:restoredTop sz="83232" autoAdjust="0"/>
  </p:normalViewPr>
  <p:slideViewPr>
    <p:cSldViewPr snapToObjects="1">
      <p:cViewPr varScale="1">
        <p:scale>
          <a:sx n="88" d="100"/>
          <a:sy n="88" d="100"/>
        </p:scale>
        <p:origin x="139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98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982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433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694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49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</a:t>
            </a:r>
            <a:r>
              <a:rPr lang="zh-CN" altLang="en-US" smtClean="0">
                <a:cs typeface="Times New Roman" panose="02020603050405020304"/>
              </a:rPr>
              <a:t>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smtClean="0">
                <a:sym typeface="Times New Roman" panose="02020603050405020304"/>
              </a:rPr>
              <a:t>OpenCV</a:t>
            </a:r>
            <a:r>
              <a:rPr lang="zh-CN" altLang="en-US" b="1" smtClean="0">
                <a:sym typeface="Times New Roman" panose="02020603050405020304"/>
              </a:rPr>
              <a:t>入门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图穷匕见</a:t>
            </a:r>
            <a:r>
              <a:rPr lang="en-US" altLang="zh-CN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——</a:t>
            </a:r>
            <a:r>
              <a:rPr lang="zh-CN" altLang="en-US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让图像看得见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imshow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函数的使用方法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imshow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函数的参数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4" y="156226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显示图像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2" name="PA_文本框 6"/>
          <p:cNvSpPr txBox="1"/>
          <p:nvPr>
            <p:custDataLst>
              <p:tags r:id="rId1"/>
            </p:custDataLst>
          </p:nvPr>
        </p:nvSpPr>
        <p:spPr>
          <a:xfrm>
            <a:off x="1240587" y="1415476"/>
            <a:ext cx="811149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cv2.imshow(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窗口名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图像名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PA_文本框 6"/>
          <p:cNvSpPr txBox="1"/>
          <p:nvPr>
            <p:custDataLst>
              <p:tags r:id="rId2"/>
            </p:custDataLst>
          </p:nvPr>
        </p:nvSpPr>
        <p:spPr>
          <a:xfrm>
            <a:off x="1244779" y="2707272"/>
            <a:ext cx="811149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范例：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A_文本框 6"/>
          <p:cNvSpPr txBox="1"/>
          <p:nvPr>
            <p:custDataLst>
              <p:tags r:id="rId3"/>
            </p:custDataLst>
          </p:nvPr>
        </p:nvSpPr>
        <p:spPr>
          <a:xfrm>
            <a:off x="2211533" y="3999068"/>
            <a:ext cx="811149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cv2.imshow(“demo”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lena)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793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显示图像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2" name="PA_文本框 6"/>
          <p:cNvSpPr txBox="1"/>
          <p:nvPr>
            <p:custDataLst>
              <p:tags r:id="rId1"/>
            </p:custDataLst>
          </p:nvPr>
        </p:nvSpPr>
        <p:spPr>
          <a:xfrm>
            <a:off x="1559496" y="1415476"/>
            <a:ext cx="81114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en-US" altLang="zh-CN" sz="28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图像一闪而过，看不清图像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8663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显示图像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2" name="PA_文本框 6"/>
          <p:cNvSpPr txBox="1"/>
          <p:nvPr>
            <p:custDataLst>
              <p:tags r:id="rId1"/>
            </p:custDataLst>
          </p:nvPr>
        </p:nvSpPr>
        <p:spPr>
          <a:xfrm>
            <a:off x="1243425" y="1628800"/>
            <a:ext cx="811149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waitKey()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_文本框 6"/>
          <p:cNvSpPr txBox="1"/>
          <p:nvPr>
            <p:custDataLst>
              <p:tags r:id="rId2"/>
            </p:custDataLst>
          </p:nvPr>
        </p:nvSpPr>
        <p:spPr>
          <a:xfrm>
            <a:off x="2459298" y="3333351"/>
            <a:ext cx="8111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等待与用户交互，等待接收用户触发的键盘。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用户不按下键盘，程序暂停在此处。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68987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显示图像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2" name="PA_文本框 6"/>
          <p:cNvSpPr txBox="1"/>
          <p:nvPr>
            <p:custDataLst>
              <p:tags r:id="rId1"/>
            </p:custDataLst>
          </p:nvPr>
        </p:nvSpPr>
        <p:spPr>
          <a:xfrm>
            <a:off x="1243425" y="1628800"/>
            <a:ext cx="811149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释放所有窗口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_文本框 6"/>
          <p:cNvSpPr txBox="1"/>
          <p:nvPr>
            <p:custDataLst>
              <p:tags r:id="rId2"/>
            </p:custDataLst>
          </p:nvPr>
        </p:nvSpPr>
        <p:spPr>
          <a:xfrm>
            <a:off x="2459298" y="3333351"/>
            <a:ext cx="811149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cv2.destroyAllWindows()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68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显示图像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5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案例：显示一幅图像。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67608" y="2178725"/>
            <a:ext cx="6489374" cy="378565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20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lena=cv2.imread("lenacolor.png")</a:t>
            </a:r>
          </a:p>
          <a:p>
            <a:pPr>
              <a:lnSpc>
                <a:spcPct val="200000"/>
              </a:lnSpc>
            </a:pP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cv2.imshow(“lesson”,lena)</a:t>
            </a:r>
          </a:p>
          <a:p>
            <a:pPr>
              <a:lnSpc>
                <a:spcPct val="200000"/>
              </a:lnSpc>
            </a:pP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200000"/>
              </a:lnSpc>
            </a:pP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7659" y="1782450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8555267" y="1924808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502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imshow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waitKey</a:t>
            </a: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函数</a:t>
            </a: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123</Words>
  <Application>Microsoft Office PowerPoint</Application>
  <PresentationFormat>宽屏</PresentationFormat>
  <Paragraphs>39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宋体</vt:lpstr>
      <vt:lpstr>微软雅黑</vt:lpstr>
      <vt:lpstr>微软雅黑</vt:lpstr>
      <vt:lpstr>小米兰亭</vt:lpstr>
      <vt:lpstr>Arial</vt:lpstr>
      <vt:lpstr>Calibri</vt:lpstr>
      <vt:lpstr>Times New Roman</vt:lpstr>
      <vt:lpstr>Office 主题</vt:lpstr>
      <vt:lpstr>OpenCV入门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202</cp:revision>
  <dcterms:created xsi:type="dcterms:W3CDTF">2017-06-22T11:40:54Z</dcterms:created>
  <dcterms:modified xsi:type="dcterms:W3CDTF">2020-06-02T01:26:15Z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