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304" r:id="rId5"/>
    <p:sldId id="303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797979"/>
    <a:srgbClr val="00B050"/>
    <a:srgbClr val="FFFF00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smtClean="0">
                <a:sym typeface="Times New Roman" panose="02020603050405020304"/>
              </a:rPr>
              <a:t>OpenCV</a:t>
            </a:r>
            <a:r>
              <a:rPr lang="zh-CN" altLang="en-US" b="1" smtClean="0">
                <a:sym typeface="Times New Roman" panose="02020603050405020304"/>
              </a:rPr>
              <a:t>入门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不虚此行</a:t>
            </a:r>
            <a:r>
              <a:rPr lang="en-US" altLang="zh-CN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——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将图像保存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imwrite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imwrite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保存图像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0587" y="1415476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cv2.imwrite(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图像名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文本框 6"/>
          <p:cNvSpPr txBox="1"/>
          <p:nvPr>
            <p:custDataLst>
              <p:tags r:id="rId2"/>
            </p:custDataLst>
          </p:nvPr>
        </p:nvSpPr>
        <p:spPr>
          <a:xfrm>
            <a:off x="1244779" y="2707272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6"/>
          <p:cNvSpPr txBox="1"/>
          <p:nvPr>
            <p:custDataLst>
              <p:tags r:id="rId3"/>
            </p:custDataLst>
          </p:nvPr>
        </p:nvSpPr>
        <p:spPr>
          <a:xfrm>
            <a:off x="2211533" y="3999068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cv2.imwrite(“demo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.bmp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保存图像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6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7616" y="3027932"/>
            <a:ext cx="6489374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lena=cv2.imread("lenacolor.png")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cv2.imwrite(“result.bmp”,lena)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667" y="2631657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565275" y="2774015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090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imwrite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的正确使用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78</Words>
  <Application>Microsoft Office PowerPoint</Application>
  <PresentationFormat>宽屏</PresentationFormat>
  <Paragraphs>22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OpenCV入门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209</cp:revision>
  <dcterms:created xsi:type="dcterms:W3CDTF">2017-06-22T11:40:54Z</dcterms:created>
  <dcterms:modified xsi:type="dcterms:W3CDTF">2020-06-01T04:10:22Z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