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8" r:id="rId3"/>
    <p:sldId id="259" r:id="rId4"/>
    <p:sldId id="260" r:id="rId5"/>
    <p:sldId id="312" r:id="rId6"/>
    <p:sldId id="313" r:id="rId7"/>
    <p:sldId id="314" r:id="rId8"/>
    <p:sldId id="315" r:id="rId9"/>
    <p:sldId id="320" r:id="rId10"/>
    <p:sldId id="309" r:id="rId11"/>
    <p:sldId id="316" r:id="rId12"/>
    <p:sldId id="317" r:id="rId13"/>
    <p:sldId id="318" r:id="rId14"/>
    <p:sldId id="30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F"/>
    <a:srgbClr val="FFFFFF"/>
    <a:srgbClr val="0070C0"/>
    <a:srgbClr val="797979"/>
    <a:srgbClr val="00B050"/>
    <a:srgbClr val="FFFF00"/>
    <a:srgbClr val="E1E1E1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785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5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49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26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8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88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9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87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86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看看图像里面是什么样子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图像的像素值。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9576" y="2103627"/>
            <a:ext cx="6489374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(“image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white.bmp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print(img)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17073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18497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188" y="4421801"/>
            <a:ext cx="4071256" cy="2038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525" y="4485733"/>
            <a:ext cx="1513332" cy="1942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右箭头 7"/>
          <p:cNvSpPr/>
          <p:nvPr/>
        </p:nvSpPr>
        <p:spPr>
          <a:xfrm>
            <a:off x="4143085" y="5281572"/>
            <a:ext cx="720080" cy="319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16350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：观察黑色图像的像素值。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9576" y="2103627"/>
            <a:ext cx="6489374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image/black.bmp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print(img)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17073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18497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393029" y="5273799"/>
            <a:ext cx="720080" cy="319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968" y="4426000"/>
            <a:ext cx="2648810" cy="2046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106" y="4493896"/>
            <a:ext cx="1463852" cy="1879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053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：观察随机像素图像的像素值。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9576" y="2103627"/>
            <a:ext cx="6489374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image/rand.bmp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print(img)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17073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18497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393029" y="5273799"/>
            <a:ext cx="720080" cy="319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/>
          <a:srcRect l="14000" t="16662" r="16000" b="18409"/>
          <a:stretch/>
        </p:blipFill>
        <p:spPr>
          <a:xfrm>
            <a:off x="2001235" y="4590820"/>
            <a:ext cx="1758518" cy="1685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9766" y="4226226"/>
            <a:ext cx="4464496" cy="2246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70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1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图像的像素值。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9576" y="2103627"/>
            <a:ext cx="6489374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image/lena.bmp",0)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print(img)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17073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18497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393029" y="5273799"/>
            <a:ext cx="720080" cy="319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031" y="4247033"/>
            <a:ext cx="4288970" cy="214110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4228141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1931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图像表示方法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不同图像数值差异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掌握图像表示的基本方法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itchFamily="34" charset="-122"/>
                <a:ea typeface="微软雅黑" pitchFamily="34" charset="-122"/>
                <a:sym typeface="Times New Roman" panose="02020603050405020304"/>
              </a:rPr>
              <a:t>掌握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访问图像的基本方法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itchFamily="34" charset="-122"/>
              <a:ea typeface="微软雅黑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掌握获取</a:t>
            </a: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ROI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（感兴趣区域）的</a:t>
            </a: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掌握修改图像像素的方法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07558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了解图像的表示方法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掌握不同图像在数据表示上的区别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掌握查看像素值的方法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68" y="2348335"/>
            <a:ext cx="5516288" cy="29172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79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96377"/>
              </p:ext>
            </p:extLst>
          </p:nvPr>
        </p:nvGraphicFramePr>
        <p:xfrm>
          <a:off x="3071664" y="2357685"/>
          <a:ext cx="5495925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4" imgW="5496101" imgH="2905178" progId="Excel.Sheet.12">
                  <p:embed/>
                </p:oleObj>
              </mc:Choice>
              <mc:Fallback>
                <p:oleObj name="Worksheet" r:id="rId4" imgW="5496101" imgH="2905178" progId="Excel.Sheet.12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1664" y="2357685"/>
                        <a:ext cx="5495925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057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348880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414" y="2188392"/>
            <a:ext cx="4089548" cy="37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8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413295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033" y="2312471"/>
            <a:ext cx="3808378" cy="34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2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14000" t="16662" r="16000" b="18409"/>
          <a:stretch/>
        </p:blipFill>
        <p:spPr>
          <a:xfrm>
            <a:off x="1423837" y="2564904"/>
            <a:ext cx="2857602" cy="2738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033" y="1916832"/>
            <a:ext cx="4581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53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30" y="2661492"/>
            <a:ext cx="3111263" cy="227425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3352" y="1007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</a:t>
            </a:r>
            <a:r>
              <a:rPr lang="zh-CN" altLang="en-US" sz="2800" smtClean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zh-CN" altLang="en-US" sz="280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569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206</Words>
  <Application>Microsoft Office PowerPoint</Application>
  <PresentationFormat>宽屏</PresentationFormat>
  <Paragraphs>64</Paragraphs>
  <Slides>14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Worksheet</vt:lpstr>
      <vt:lpstr>图像处理基础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209</cp:revision>
  <dcterms:created xsi:type="dcterms:W3CDTF">2017-06-22T11:40:54Z</dcterms:created>
  <dcterms:modified xsi:type="dcterms:W3CDTF">2020-06-03T03:17:17Z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