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312" r:id="rId5"/>
    <p:sldId id="310" r:id="rId6"/>
    <p:sldId id="311" r:id="rId7"/>
    <p:sldId id="313" r:id="rId8"/>
    <p:sldId id="314" r:id="rId9"/>
    <p:sldId id="315" r:id="rId10"/>
    <p:sldId id="309" r:id="rId11"/>
    <p:sldId id="316" r:id="rId12"/>
    <p:sldId id="317" r:id="rId13"/>
    <p:sldId id="303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797979"/>
    <a:srgbClr val="00B050"/>
    <a:srgbClr val="FFFF00"/>
    <a:srgbClr val="E1E1E1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86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88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64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9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9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87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86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生成一幅图像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生成黑色的图像。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9576" y="2780928"/>
            <a:ext cx="6489374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img=np.zeros((100,100),dtype=np.uint8)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cv2.imshow("lesson",img)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238465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252701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9050" y="3717032"/>
            <a:ext cx="1162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0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生成白色的图像。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9576" y="2780928"/>
            <a:ext cx="6489374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img=np.ones((100,100),dtype=np.uint8)*255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cv2.imshow("lesson",img)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238465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252701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589" y="3850913"/>
            <a:ext cx="1162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生成随机的灰度图像。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7408" y="2780928"/>
            <a:ext cx="8001542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img=np.random.randint(0,255,(100,100),dtype=np.uint8)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cv2.imshow("lesson",img)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238465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252701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589" y="3789040"/>
            <a:ext cx="1162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7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图像表示方法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不同图像数值差异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了解图像的表示方法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掌握不同图像在数据表示上的区别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掌握图像与数组的关系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68" y="2340018"/>
            <a:ext cx="5516288" cy="29172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4948238" y="2346055"/>
          <a:ext cx="54959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5496101" imgH="2905178" progId="Excel.Sheet.12">
                  <p:embed/>
                </p:oleObj>
              </mc:Choice>
              <mc:Fallback>
                <p:oleObj name="Worksheet" r:id="rId5" imgW="5496101" imgH="2905178" progId="Excel.Sheet.12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8238" y="2346055"/>
                        <a:ext cx="549592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057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481" y="2340018"/>
            <a:ext cx="5516288" cy="2917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3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30" y="2661492"/>
            <a:ext cx="3111263" cy="227425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086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348880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414" y="2188392"/>
            <a:ext cx="4089548" cy="37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33" y="2312471"/>
            <a:ext cx="3808378" cy="34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2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14000" t="16662" r="16000" b="18409"/>
          <a:stretch/>
        </p:blipFill>
        <p:spPr>
          <a:xfrm>
            <a:off x="1423837" y="2564904"/>
            <a:ext cx="2857602" cy="2738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33" y="1916832"/>
            <a:ext cx="4581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3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185</Words>
  <Application>Microsoft Office PowerPoint</Application>
  <PresentationFormat>宽屏</PresentationFormat>
  <Paragraphs>63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Worksheet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202</cp:revision>
  <dcterms:created xsi:type="dcterms:W3CDTF">2017-06-22T11:40:54Z</dcterms:created>
  <dcterms:modified xsi:type="dcterms:W3CDTF">2020-06-03T03:32:10Z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