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308" r:id="rId5"/>
    <p:sldId id="304" r:id="rId6"/>
    <p:sldId id="305" r:id="rId7"/>
    <p:sldId id="306" r:id="rId8"/>
    <p:sldId id="307" r:id="rId9"/>
    <p:sldId id="303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0F"/>
    <a:srgbClr val="FFFFFF"/>
    <a:srgbClr val="0070C0"/>
    <a:srgbClr val="797979"/>
    <a:srgbClr val="00B050"/>
    <a:srgbClr val="FFFF00"/>
    <a:srgbClr val="E1E1E1"/>
    <a:srgbClr val="EAEAEA"/>
    <a:srgbClr val="E6E6E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83232" autoAdjust="0"/>
  </p:normalViewPr>
  <p:slideViewPr>
    <p:cSldViewPr snapToObjects="1">
      <p:cViewPr varScale="1">
        <p:scale>
          <a:sx n="88" d="100"/>
          <a:sy n="88" d="100"/>
        </p:scale>
        <p:origin x="139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98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083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92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75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07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83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</a:t>
            </a:r>
            <a:r>
              <a:rPr lang="zh-CN" altLang="en-US" smtClean="0">
                <a:cs typeface="Times New Roman" panose="02020603050405020304"/>
              </a:rPr>
              <a:t>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smtClean="0">
                <a:sym typeface="Times New Roman" panose="02020603050405020304"/>
              </a:rPr>
              <a:t>图像处理基础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改变图像内一块区域的样子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了解访问图像区域的方法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掌握改变图像区域像素的方法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6226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图像区域值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2" name="图片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845715"/>
            <a:ext cx="4027716" cy="3144664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4655840" y="5517232"/>
            <a:ext cx="2547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img[200:400,200:400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93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图像区域值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95" y="2718618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30" y="2661492"/>
            <a:ext cx="3111263" cy="227425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591036" y="2841393"/>
            <a:ext cx="282805" cy="28280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873841" y="2982795"/>
            <a:ext cx="2046192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30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图像区域值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19736" y="1418298"/>
            <a:ext cx="4250521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img[100:200,100:200]=0</a:t>
            </a:r>
            <a:endParaRPr kumimoji="0" lang="zh-CN" altLang="en-US" sz="2800" b="0" i="0" u="none" strike="noStrike" cap="none" spc="0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60" y="3155640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2363918" y="3507978"/>
            <a:ext cx="432048" cy="459129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795966" y="3727117"/>
            <a:ext cx="4814327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445" y="3155640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矩形 31"/>
          <p:cNvSpPr/>
          <p:nvPr/>
        </p:nvSpPr>
        <p:spPr>
          <a:xfrm>
            <a:off x="8230203" y="3507978"/>
            <a:ext cx="432048" cy="459129"/>
          </a:xfrm>
          <a:prstGeom prst="rect">
            <a:avLst/>
          </a:prstGeom>
          <a:solidFill>
            <a:schemeClr val="bg1">
              <a:lumMod val="10000"/>
            </a:schemeClr>
          </a:solidFill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09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图像区域值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19736" y="1418298"/>
            <a:ext cx="4670507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img[100:200,100:200]=255</a:t>
            </a:r>
            <a:endParaRPr kumimoji="0" lang="zh-CN" altLang="en-US" sz="2800" b="0" i="0" u="none" strike="noStrike" cap="none" spc="0" normalizeH="0" baseline="0" dirty="0" err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60" y="3155640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2363918" y="3507978"/>
            <a:ext cx="432048" cy="459129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795966" y="3727117"/>
            <a:ext cx="4814327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445" y="3155640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矩形 31"/>
          <p:cNvSpPr/>
          <p:nvPr/>
        </p:nvSpPr>
        <p:spPr>
          <a:xfrm>
            <a:off x="8230203" y="3507978"/>
            <a:ext cx="432048" cy="459129"/>
          </a:xfrm>
          <a:prstGeom prst="rect">
            <a:avLst/>
          </a:prstGeom>
          <a:solidFill>
            <a:srgbClr val="FFFFFF"/>
          </a:solidFill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30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图像区域值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98820" y="2144561"/>
            <a:ext cx="6489374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img=cv2.imread("image/lena.bmp",-1)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cv2.imshow("original",img)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img[100:200,100:200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]=0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cv2.imshow("result",img)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33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lena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图像内的一小块修改为黑色。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871" y="1748286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6586479" y="1890644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310" y="3068960"/>
            <a:ext cx="4151708" cy="2198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3249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图像区域值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192" y="3353460"/>
            <a:ext cx="4027714" cy="2057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矩形 30"/>
          <p:cNvSpPr/>
          <p:nvPr/>
        </p:nvSpPr>
        <p:spPr>
          <a:xfrm>
            <a:off x="598820" y="2144561"/>
            <a:ext cx="6489374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img=cv2.imread("image/lena.bmp",-1)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cv2.imshow("original",img)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img[100:200,100:200]=255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cv2.imshow("result",img)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33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lena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图像内的一小块修改为白色。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871" y="1748286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6586479" y="1890644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283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图像区域值的改变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159</Words>
  <Application>Microsoft Office PowerPoint</Application>
  <PresentationFormat>宽屏</PresentationFormat>
  <Paragraphs>43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宋体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图像处理基础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224</cp:revision>
  <dcterms:created xsi:type="dcterms:W3CDTF">2017-06-22T11:40:54Z</dcterms:created>
  <dcterms:modified xsi:type="dcterms:W3CDTF">2020-06-02T08:11:25Z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