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305" r:id="rId4"/>
    <p:sldId id="308" r:id="rId5"/>
    <p:sldId id="306" r:id="rId6"/>
    <p:sldId id="309" r:id="rId7"/>
    <p:sldId id="307" r:id="rId8"/>
    <p:sldId id="303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000F"/>
    <a:srgbClr val="FFFFFF"/>
    <a:srgbClr val="0070C0"/>
    <a:srgbClr val="797979"/>
    <a:srgbClr val="00B050"/>
    <a:srgbClr val="FFFF00"/>
    <a:srgbClr val="E1E1E1"/>
    <a:srgbClr val="EAEAEA"/>
    <a:srgbClr val="E6E6E6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83232" autoAdjust="0"/>
  </p:normalViewPr>
  <p:slideViewPr>
    <p:cSldViewPr snapToObjects="1">
      <p:cViewPr varScale="1">
        <p:scale>
          <a:sx n="88" d="100"/>
          <a:sy n="88" d="100"/>
        </p:scale>
        <p:origin x="139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751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04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07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025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59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</a:t>
            </a:r>
            <a:r>
              <a:rPr lang="zh-CN" altLang="en-US" smtClean="0">
                <a:cs typeface="Times New Roman" panose="02020603050405020304"/>
              </a:rPr>
              <a:t>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smtClean="0">
                <a:sym typeface="Times New Roman" panose="02020603050405020304"/>
              </a:rPr>
              <a:t>图像处理基础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脸部打码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了解访问图像区域的方法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掌握改变图像区域像素的方法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掌握随机像素的生成方法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064" y="1562266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脸部打码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19736" y="1418298"/>
            <a:ext cx="5117746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img[100:200,100:200]=</a:t>
            </a:r>
            <a:r>
              <a:rPr kumimoji="0" lang="zh-CN" altLang="en-US" sz="2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随机数</a:t>
            </a:r>
            <a:endParaRPr kumimoji="0" lang="zh-CN" altLang="en-US" sz="2800" b="0" i="0" u="none" strike="noStrike" cap="none" spc="0" normalizeH="0" baseline="0" dirty="0" err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160" y="3155640"/>
            <a:ext cx="2160000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矩形 24"/>
          <p:cNvSpPr/>
          <p:nvPr/>
        </p:nvSpPr>
        <p:spPr>
          <a:xfrm>
            <a:off x="2795966" y="3967107"/>
            <a:ext cx="635738" cy="758691"/>
          </a:xfrm>
          <a:prstGeom prst="rect">
            <a:avLst/>
          </a:prstGeom>
          <a:noFill/>
          <a:ln w="19050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503712" y="4293096"/>
            <a:ext cx="4120284" cy="0"/>
          </a:xfrm>
          <a:prstGeom prst="straightConnector1">
            <a:avLst/>
          </a:prstGeom>
          <a:ln w="19050">
            <a:solidFill>
              <a:srgbClr val="FF57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445" y="3155640"/>
            <a:ext cx="2160000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4"/>
          <a:srcRect l="32631" t="40549" r="56140" b="43249"/>
          <a:stretch/>
        </p:blipFill>
        <p:spPr>
          <a:xfrm>
            <a:off x="8789114" y="4021207"/>
            <a:ext cx="487868" cy="650490"/>
          </a:xfrm>
          <a:prstGeom prst="rect">
            <a:avLst/>
          </a:prstGeom>
          <a:noFill/>
          <a:ln w="19050">
            <a:solidFill>
              <a:srgbClr val="FF5751"/>
            </a:solidFill>
          </a:ln>
        </p:spPr>
      </p:pic>
    </p:spTree>
    <p:extLst>
      <p:ext uri="{BB962C8B-B14F-4D97-AF65-F5344CB8AC3E}">
        <p14:creationId xmlns:p14="http://schemas.microsoft.com/office/powerpoint/2010/main" val="25841301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脸部打码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9192" y="1614864"/>
            <a:ext cx="10192853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2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img[220:400,250:350]=</a:t>
            </a:r>
            <a:r>
              <a:rPr lang="en-US" altLang="zh-CN" sz="2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np.random.randint(0,255,(180,100))</a:t>
            </a:r>
            <a:endParaRPr lang="zh-CN" altLang="en-US" sz="2800" dirty="0" err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160" y="3155640"/>
            <a:ext cx="2160000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矩形 24"/>
          <p:cNvSpPr/>
          <p:nvPr/>
        </p:nvSpPr>
        <p:spPr>
          <a:xfrm>
            <a:off x="2795966" y="3967107"/>
            <a:ext cx="635738" cy="758691"/>
          </a:xfrm>
          <a:prstGeom prst="rect">
            <a:avLst/>
          </a:prstGeom>
          <a:noFill/>
          <a:ln w="19050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503712" y="4293096"/>
            <a:ext cx="4120284" cy="0"/>
          </a:xfrm>
          <a:prstGeom prst="straightConnector1">
            <a:avLst/>
          </a:prstGeom>
          <a:ln w="19050">
            <a:solidFill>
              <a:srgbClr val="FF57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445" y="3155640"/>
            <a:ext cx="2160000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4"/>
          <a:srcRect l="32631" t="40549" r="56140" b="43249"/>
          <a:stretch/>
        </p:blipFill>
        <p:spPr>
          <a:xfrm>
            <a:off x="8789114" y="4021207"/>
            <a:ext cx="487868" cy="650490"/>
          </a:xfrm>
          <a:prstGeom prst="rect">
            <a:avLst/>
          </a:prstGeom>
          <a:noFill/>
          <a:ln w="19050">
            <a:solidFill>
              <a:srgbClr val="FF5751"/>
            </a:solidFill>
          </a:ln>
        </p:spPr>
      </p:pic>
    </p:spTree>
    <p:extLst>
      <p:ext uri="{BB962C8B-B14F-4D97-AF65-F5344CB8AC3E}">
        <p14:creationId xmlns:p14="http://schemas.microsoft.com/office/powerpoint/2010/main" val="4031603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脸部打码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98820" y="1779956"/>
            <a:ext cx="8809548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numpy as np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img=cv2.imread("image/lena.bmp",-1)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cv2.imshow("original",img)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img[220:400,250:350]=np.random.randint(0,255,(180,100))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cv2.imshow("result",img)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cv2.destroyAllWindows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8111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lena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图像的脸部打码。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219326" y="1490921"/>
            <a:ext cx="1003430" cy="792549"/>
            <a:chOff x="6586479" y="1748286"/>
            <a:chExt cx="1003430" cy="792549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8871" y="1748286"/>
              <a:ext cx="798645" cy="79254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35" name="PA_文本框 6"/>
            <p:cNvSpPr txBox="1"/>
            <p:nvPr>
              <p:custDataLst>
                <p:tags r:id="rId2"/>
              </p:custDataLst>
            </p:nvPr>
          </p:nvSpPr>
          <p:spPr>
            <a:xfrm rot="1700764">
              <a:off x="6586479" y="1890644"/>
              <a:ext cx="100343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CODE</a:t>
              </a:r>
              <a:endPara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9195" y="987648"/>
            <a:ext cx="4528764" cy="2413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32490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脸部打码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15680" y="1295414"/>
            <a:ext cx="6847385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m=np.random.randint(0,255,(180,100))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img[220:400,250:350]=m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160" y="3155640"/>
            <a:ext cx="2160000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矩形 24"/>
          <p:cNvSpPr/>
          <p:nvPr/>
        </p:nvSpPr>
        <p:spPr>
          <a:xfrm>
            <a:off x="2795966" y="3967107"/>
            <a:ext cx="635738" cy="758691"/>
          </a:xfrm>
          <a:prstGeom prst="rect">
            <a:avLst/>
          </a:prstGeom>
          <a:noFill/>
          <a:ln w="19050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503712" y="4293096"/>
            <a:ext cx="4120284" cy="0"/>
          </a:xfrm>
          <a:prstGeom prst="straightConnector1">
            <a:avLst/>
          </a:prstGeom>
          <a:ln w="19050">
            <a:solidFill>
              <a:srgbClr val="FF57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445" y="3155640"/>
            <a:ext cx="2160000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4"/>
          <a:srcRect l="32631" t="40549" r="56140" b="43249"/>
          <a:stretch/>
        </p:blipFill>
        <p:spPr>
          <a:xfrm>
            <a:off x="8789114" y="4021207"/>
            <a:ext cx="487868" cy="650490"/>
          </a:xfrm>
          <a:prstGeom prst="rect">
            <a:avLst/>
          </a:prstGeom>
          <a:noFill/>
          <a:ln w="19050">
            <a:solidFill>
              <a:srgbClr val="FF5751"/>
            </a:solidFill>
          </a:ln>
        </p:spPr>
      </p:pic>
    </p:spTree>
    <p:extLst>
      <p:ext uri="{BB962C8B-B14F-4D97-AF65-F5344CB8AC3E}">
        <p14:creationId xmlns:p14="http://schemas.microsoft.com/office/powerpoint/2010/main" val="21670385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脸部打码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57451" y="2103844"/>
            <a:ext cx="8809548" cy="408970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import numpy as np</a:t>
            </a:r>
          </a:p>
          <a:p>
            <a:pPr>
              <a:lnSpc>
                <a:spcPts val="35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ts val="35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img=cv2.imread("image/lena.bmp",-1)</a:t>
            </a:r>
          </a:p>
          <a:p>
            <a:pPr>
              <a:lnSpc>
                <a:spcPts val="35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cv2.imshow("original",img)</a:t>
            </a:r>
          </a:p>
          <a:p>
            <a:pPr>
              <a:lnSpc>
                <a:spcPts val="35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m=np.random.randint(0,255,(180,100))</a:t>
            </a:r>
          </a:p>
          <a:p>
            <a:pPr>
              <a:lnSpc>
                <a:spcPts val="35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img[220:400,250:350]=m</a:t>
            </a:r>
          </a:p>
          <a:p>
            <a:pPr>
              <a:lnSpc>
                <a:spcPts val="35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cv2.imshow("result",img)</a:t>
            </a:r>
          </a:p>
          <a:p>
            <a:pPr>
              <a:lnSpc>
                <a:spcPts val="35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ts val="35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33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8111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lena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图像的脸部打码。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21719" y="1779956"/>
            <a:ext cx="1003430" cy="792549"/>
            <a:chOff x="6586479" y="1748286"/>
            <a:chExt cx="1003430" cy="792549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8871" y="1748286"/>
              <a:ext cx="798645" cy="79254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35" name="PA_文本框 6"/>
            <p:cNvSpPr txBox="1"/>
            <p:nvPr>
              <p:custDataLst>
                <p:tags r:id="rId2"/>
              </p:custDataLst>
            </p:nvPr>
          </p:nvSpPr>
          <p:spPr>
            <a:xfrm rot="1700764">
              <a:off x="6586479" y="1890644"/>
              <a:ext cx="100343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CODE</a:t>
              </a:r>
              <a:endPara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9195" y="1779956"/>
            <a:ext cx="4528764" cy="2413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05843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26776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的访问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图像区域值的改变</a:t>
            </a:r>
            <a:endParaRPr kumimoji="0" lang="en-US" altLang="zh-CN" sz="2800" b="0" i="0" u="none" strike="noStrike" cap="none" spc="0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随机像素值的生成</a:t>
            </a:r>
            <a:endParaRPr kumimoji="0" lang="en-US" altLang="zh-CN" sz="2800" b="0" i="0" u="none" strike="noStrike" cap="none" spc="0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177</Words>
  <Application>Microsoft Office PowerPoint</Application>
  <PresentationFormat>宽屏</PresentationFormat>
  <Paragraphs>47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宋体</vt:lpstr>
      <vt:lpstr>微软雅黑</vt:lpstr>
      <vt:lpstr>微软雅黑</vt:lpstr>
      <vt:lpstr>小米兰亭</vt:lpstr>
      <vt:lpstr>Arial</vt:lpstr>
      <vt:lpstr>Calibri</vt:lpstr>
      <vt:lpstr>Times New Roman</vt:lpstr>
      <vt:lpstr>Office 主题</vt:lpstr>
      <vt:lpstr>图像处理基础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228</cp:revision>
  <dcterms:created xsi:type="dcterms:W3CDTF">2017-06-22T11:40:54Z</dcterms:created>
  <dcterms:modified xsi:type="dcterms:W3CDTF">2020-06-03T06:25:45Z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