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310" r:id="rId4"/>
    <p:sldId id="311" r:id="rId5"/>
    <p:sldId id="308" r:id="rId6"/>
    <p:sldId id="306" r:id="rId7"/>
    <p:sldId id="303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FFF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89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2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04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7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从图像截取一段感兴趣区域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了解访问图像区域的方法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区域像素的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感兴趣区域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845715"/>
            <a:ext cx="4027716" cy="3144664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4655840" y="5517232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img[200:400,200:400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15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感兴趣区域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15480" y="1772816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473896" y="3212976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 of Interest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ROI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5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31" y="2707880"/>
            <a:ext cx="3178628" cy="3178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感兴趣区域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3710" y="1540242"/>
            <a:ext cx="4747451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face=img[220:400,250:350]</a:t>
            </a:r>
            <a:endParaRPr lang="zh-CN" altLang="en-US" sz="2800" dirty="0" err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00023" y="3823091"/>
            <a:ext cx="635738" cy="1221095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012840" y="4149080"/>
            <a:ext cx="4120284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2" t="38544" r="31254" b="25210"/>
          <a:stretch/>
        </p:blipFill>
        <p:spPr>
          <a:xfrm>
            <a:off x="8760296" y="3573016"/>
            <a:ext cx="72008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感兴趣区域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731" y="2347731"/>
            <a:ext cx="557132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face=img[220:400,250:350]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cv2.imshow("result",face)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案例：获取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脸部图像。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78002" y="1952602"/>
            <a:ext cx="1003430" cy="792549"/>
            <a:chOff x="6586479" y="1748286"/>
            <a:chExt cx="1003430" cy="79254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8871" y="1748286"/>
              <a:ext cx="798645" cy="7925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PA_文本框 6"/>
            <p:cNvSpPr txBox="1"/>
            <p:nvPr>
              <p:custDataLst>
                <p:tags r:id="rId2"/>
              </p:custDataLst>
            </p:nvPr>
          </p:nvSpPr>
          <p:spPr>
            <a:xfrm rot="1700764">
              <a:off x="6586479" y="1890644"/>
              <a:ext cx="1003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039" y="2870336"/>
            <a:ext cx="3059056" cy="323690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6537" y="3469615"/>
            <a:ext cx="1162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9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区域的截取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97</Words>
  <Application>Microsoft Office PowerPoint</Application>
  <PresentationFormat>宽屏</PresentationFormat>
  <Paragraphs>31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232</cp:revision>
  <dcterms:created xsi:type="dcterms:W3CDTF">2017-06-22T11:40:54Z</dcterms:created>
  <dcterms:modified xsi:type="dcterms:W3CDTF">2020-06-02T08:25:30Z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