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313" r:id="rId4"/>
    <p:sldId id="312" r:id="rId5"/>
    <p:sldId id="311" r:id="rId6"/>
    <p:sldId id="308" r:id="rId7"/>
    <p:sldId id="306" r:id="rId8"/>
    <p:sldId id="30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F"/>
    <a:srgbClr val="FFFFFF"/>
    <a:srgbClr val="0070C0"/>
    <a:srgbClr val="797979"/>
    <a:srgbClr val="00B050"/>
    <a:srgbClr val="FFFF00"/>
    <a:srgbClr val="E1E1E1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06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90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72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04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07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实现换脸术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了解访问图像区域的方法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图像区域像素的方法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掌握复制图像区域的方法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实现换脸术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0475" y="5085184"/>
            <a:ext cx="4535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400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a=img[200:400,200:400</a:t>
            </a:r>
            <a:r>
              <a:rPr lang="en-US" altLang="zh-CN" sz="2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img[200:400,600:800</a:t>
            </a:r>
            <a:r>
              <a:rPr lang="en-US" altLang="zh-CN" sz="2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]=a</a:t>
            </a:r>
            <a:endParaRPr lang="zh-CN" altLang="zh-CN" sz="24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7" y="1422931"/>
            <a:ext cx="3295468" cy="2572956"/>
          </a:xfrm>
          <a:prstGeom prst="rect">
            <a:avLst/>
          </a:prstGeom>
          <a:noFill/>
        </p:spPr>
      </p:pic>
      <p:cxnSp>
        <p:nvCxnSpPr>
          <p:cNvPr id="9" name="直接箭头连接符 8"/>
          <p:cNvCxnSpPr/>
          <p:nvPr/>
        </p:nvCxnSpPr>
        <p:spPr>
          <a:xfrm>
            <a:off x="4007768" y="3573016"/>
            <a:ext cx="3960440" cy="0"/>
          </a:xfrm>
          <a:prstGeom prst="straightConnector1">
            <a:avLst/>
          </a:prstGeom>
          <a:noFill/>
          <a:ln w="38100" cap="flat">
            <a:solidFill>
              <a:srgbClr val="C00000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矩形 21"/>
          <p:cNvSpPr/>
          <p:nvPr/>
        </p:nvSpPr>
        <p:spPr>
          <a:xfrm>
            <a:off x="10440088" y="3172334"/>
            <a:ext cx="610862" cy="524470"/>
          </a:xfrm>
          <a:prstGeom prst="rect">
            <a:avLst/>
          </a:prstGeom>
          <a:solidFill>
            <a:schemeClr val="bg1">
              <a:lumMod val="10000"/>
            </a:schemeClr>
          </a:solidFill>
          <a:ln w="381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99418" y="4077072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img2</a:t>
            </a:r>
            <a:endParaRPr lang="zh-CN" altLang="en-US"/>
          </a:p>
        </p:txBody>
      </p:sp>
      <p:pic>
        <p:nvPicPr>
          <p:cNvPr id="30" name="图片 2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31" y="1221166"/>
            <a:ext cx="4136574" cy="3229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2850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实现换脸术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3752" y="5254869"/>
            <a:ext cx="4535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400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a=img1[200:400,200:400</a:t>
            </a:r>
            <a:r>
              <a:rPr lang="en-US" altLang="zh-CN" sz="2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img2[200:400,600:800</a:t>
            </a:r>
            <a:r>
              <a:rPr lang="en-US" altLang="zh-CN" sz="2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]=a</a:t>
            </a:r>
            <a:endParaRPr lang="zh-CN" altLang="zh-CN" sz="240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7" y="1422931"/>
            <a:ext cx="3295468" cy="257295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511824" y="1268760"/>
            <a:ext cx="2832785" cy="191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50796" y="2078280"/>
            <a:ext cx="2832785" cy="191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007768" y="3573016"/>
            <a:ext cx="3960440" cy="0"/>
          </a:xfrm>
          <a:prstGeom prst="straightConnector1">
            <a:avLst/>
          </a:prstGeom>
          <a:noFill/>
          <a:ln w="38100" cap="flat">
            <a:solidFill>
              <a:srgbClr val="C00000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矩形 21"/>
          <p:cNvSpPr/>
          <p:nvPr/>
        </p:nvSpPr>
        <p:spPr>
          <a:xfrm>
            <a:off x="10330012" y="2447174"/>
            <a:ext cx="610862" cy="524470"/>
          </a:xfrm>
          <a:prstGeom prst="rect">
            <a:avLst/>
          </a:prstGeom>
          <a:solidFill>
            <a:schemeClr val="bg1">
              <a:lumMod val="10000"/>
            </a:schemeClr>
          </a:solidFill>
          <a:ln w="3810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47528" y="4077072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img1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15931" y="317233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img2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699418" y="4077072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71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感兴趣区域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415480" y="1772816"/>
            <a:ext cx="594700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473896" y="3212976"/>
            <a:ext cx="594700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Region of Interest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ROI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05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实现换脸术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26" y="1549742"/>
            <a:ext cx="2101706" cy="2101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85" y="3903476"/>
            <a:ext cx="2147392" cy="2147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28" y="2644721"/>
            <a:ext cx="2147392" cy="2147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2" t="41114" r="28050" b="24624"/>
          <a:stretch/>
        </p:blipFill>
        <p:spPr>
          <a:xfrm>
            <a:off x="9296962" y="3391034"/>
            <a:ext cx="792088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4622872" y="3651448"/>
            <a:ext cx="3225274" cy="50405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C00000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3525" y="2467704"/>
            <a:ext cx="3699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face=lena[220:400,250:350]</a:t>
            </a:r>
            <a:endParaRPr lang="zh-CN" altLang="zh-CN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dollar[160:340,200:300]=face</a:t>
            </a:r>
            <a:endParaRPr lang="zh-CN" altLang="zh-CN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03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实现换脸术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730" y="2347731"/>
            <a:ext cx="5987309" cy="39133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lena=cv2.imread("image/lena.bmp",-1)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dollar=cv2.imread("image/dollar.bmp",-1)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cv2.imshow("lena",lena)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cv2.imshow("dollar",dollar)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face=lena[220:400,250:350]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dollar[160:340,200:300]=face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cv2.imshow("result",dollar)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3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在两幅图像之间换脸。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42292" y="1724689"/>
            <a:ext cx="1003430" cy="792549"/>
            <a:chOff x="6586479" y="1748286"/>
            <a:chExt cx="1003430" cy="792549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8871" y="1748286"/>
              <a:ext cx="798645" cy="79254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PA_文本框 6"/>
            <p:cNvSpPr txBox="1"/>
            <p:nvPr>
              <p:custDataLst>
                <p:tags r:id="rId2"/>
              </p:custDataLst>
            </p:nvPr>
          </p:nvSpPr>
          <p:spPr>
            <a:xfrm rot="1700764">
              <a:off x="6586479" y="1890644"/>
              <a:ext cx="1003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286" y="3594792"/>
            <a:ext cx="4577200" cy="16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49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图像区域的截取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图像区域的复制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147</Words>
  <Application>Microsoft Office PowerPoint</Application>
  <PresentationFormat>宽屏</PresentationFormat>
  <Paragraphs>46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图像处理基础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239</cp:revision>
  <dcterms:created xsi:type="dcterms:W3CDTF">2017-06-22T11:40:54Z</dcterms:created>
  <dcterms:modified xsi:type="dcterms:W3CDTF">2020-06-03T06:51:08Z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