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311" r:id="rId4"/>
    <p:sldId id="312" r:id="rId5"/>
    <p:sldId id="313" r:id="rId6"/>
    <p:sldId id="314" r:id="rId7"/>
    <p:sldId id="315" r:id="rId8"/>
    <p:sldId id="316" r:id="rId9"/>
    <p:sldId id="303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000F"/>
    <a:srgbClr val="FFFFFF"/>
    <a:srgbClr val="0070C0"/>
    <a:srgbClr val="797979"/>
    <a:srgbClr val="00B050"/>
    <a:srgbClr val="FFFF00"/>
    <a:srgbClr val="E1E1E1"/>
    <a:srgbClr val="EAEAEA"/>
    <a:srgbClr val="E6E6E6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83232" autoAdjust="0"/>
  </p:normalViewPr>
  <p:slideViewPr>
    <p:cSldViewPr snapToObjects="1">
      <p:cViewPr varScale="1">
        <p:scale>
          <a:sx n="88" d="100"/>
          <a:sy n="88" d="100"/>
        </p:scale>
        <p:origin x="139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72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264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757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24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828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04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</a:t>
            </a:r>
            <a:r>
              <a:rPr lang="zh-CN" altLang="en-US" smtClean="0">
                <a:cs typeface="Times New Roman" panose="02020603050405020304"/>
              </a:rPr>
              <a:t>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smtClean="0">
                <a:sym typeface="Times New Roman" panose="02020603050405020304"/>
              </a:rPr>
              <a:t>图像处理基础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访问像素的不同方式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数组访问方法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item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itemset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4" y="152602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访问像素点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1415480" y="1530558"/>
            <a:ext cx="5947004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item(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行号、列号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2855640" y="3429000"/>
            <a:ext cx="3312368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img.item(3,3)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1899889"/>
            <a:ext cx="2536156" cy="3255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8256240" y="2145215"/>
            <a:ext cx="129724" cy="129724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05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像素点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758937" y="1182540"/>
            <a:ext cx="5947004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itemset(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行号、列号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），新值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4162742" y="2520665"/>
            <a:ext cx="3814345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img.itemset((</a:t>
            </a:r>
            <a:r>
              <a:rPr lang="en-US" altLang="zh-CN" sz="24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3,100),255)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309" y="2690274"/>
            <a:ext cx="2536156" cy="3255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矩形 21"/>
          <p:cNvSpPr/>
          <p:nvPr/>
        </p:nvSpPr>
        <p:spPr>
          <a:xfrm>
            <a:off x="3395876" y="3259327"/>
            <a:ext cx="129724" cy="129724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525600" y="3324189"/>
            <a:ext cx="3954883" cy="0"/>
          </a:xfrm>
          <a:prstGeom prst="straightConnector1">
            <a:avLst/>
          </a:prstGeom>
          <a:ln w="19050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894225" y="3440884"/>
            <a:ext cx="172354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图像的：</a:t>
            </a:r>
            <a:endParaRPr lang="en-US" altLang="zh-CN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行</a:t>
            </a:r>
            <a:endParaRPr lang="en-US" altLang="zh-CN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列</a:t>
            </a:r>
            <a:endParaRPr lang="en-US" altLang="zh-CN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设置</a:t>
            </a: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为白色</a:t>
            </a:r>
            <a:endParaRPr lang="zh-CN" altLang="en-US" sz="240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788" y="2690274"/>
            <a:ext cx="2536156" cy="3255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2" name="矩形 31"/>
          <p:cNvSpPr/>
          <p:nvPr/>
        </p:nvSpPr>
        <p:spPr>
          <a:xfrm>
            <a:off x="10191009" y="3259327"/>
            <a:ext cx="129724" cy="129724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489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像素点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54982" y="2420888"/>
            <a:ext cx="6489374" cy="168584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lena=cv2.imread("image/lena.bmp",-1)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print(lena.item(3,3))</a:t>
            </a:r>
          </a:p>
        </p:txBody>
      </p:sp>
      <p:sp>
        <p:nvSpPr>
          <p:cNvPr id="33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：访问像素内的一个点。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033" y="2024613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7942641" y="2166971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9298" y="5301208"/>
            <a:ext cx="1047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54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像素点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68550" y="2096623"/>
            <a:ext cx="6489374" cy="279384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lena=cv2.imread("image/lena.bmp",-1)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print(lena.item(3,3))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lena.itemset((3,3),255)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print(lena.item(3,3))</a:t>
            </a:r>
          </a:p>
        </p:txBody>
      </p:sp>
      <p:sp>
        <p:nvSpPr>
          <p:cNvPr id="33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：设置图像内的一个像素点。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602" y="1700350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7956210" y="1842708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8550" y="5272541"/>
            <a:ext cx="11049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58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像素点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75520" y="2176228"/>
            <a:ext cx="6489374" cy="424731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lena=cv2.imread("image/lena.bmp",-1)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cv2.imshow("original",lena)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print(lena.item(100,100))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lena.itemset((100,100),255)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print(lena.item(100,100))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cv2.imshow("result",lena)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33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10191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：设置图像内的一个像素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点，并观察该点的变化。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5573" y="1779956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7763180" y="1922314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116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像素点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9551" y="2016679"/>
            <a:ext cx="6489374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lena=cv2.imread("image/lena.bmp",-1)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cv2.imshow("original",lena)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 in range(1,100):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lena.itemset((30,i),255)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cv2.imshow("result",lena)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33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：将图像内的一条线设置为白色。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602" y="1714547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6317209" y="1856905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6897" y="2870232"/>
            <a:ext cx="6091751" cy="322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647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像素点的获取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像素</a:t>
            </a:r>
            <a:r>
              <a:rPr kumimoji="0" lang="zh-CN" altLang="en-US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点的设置</a:t>
            </a:r>
            <a:endParaRPr kumimoji="0" lang="en-US" altLang="zh-CN" sz="2800" b="0" i="0" u="none" strike="noStrike" cap="none" spc="0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256</Words>
  <Application>Microsoft Office PowerPoint</Application>
  <PresentationFormat>宽屏</PresentationFormat>
  <Paragraphs>64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宋体</vt:lpstr>
      <vt:lpstr>微软雅黑</vt:lpstr>
      <vt:lpstr>微软雅黑</vt:lpstr>
      <vt:lpstr>小米兰亭</vt:lpstr>
      <vt:lpstr>Arial</vt:lpstr>
      <vt:lpstr>Calibri</vt:lpstr>
      <vt:lpstr>Times New Roman</vt:lpstr>
      <vt:lpstr>Office 主题</vt:lpstr>
      <vt:lpstr>图像处理基础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249</cp:revision>
  <dcterms:created xsi:type="dcterms:W3CDTF">2017-06-22T11:40:54Z</dcterms:created>
  <dcterms:modified xsi:type="dcterms:W3CDTF">2020-06-03T09:32:43Z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