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2" r:id="rId3"/>
    <p:sldId id="259" r:id="rId4"/>
    <p:sldId id="321" r:id="rId5"/>
    <p:sldId id="320" r:id="rId6"/>
    <p:sldId id="314" r:id="rId7"/>
    <p:sldId id="315" r:id="rId8"/>
    <p:sldId id="313" r:id="rId9"/>
    <p:sldId id="316" r:id="rId10"/>
    <p:sldId id="317" r:id="rId11"/>
    <p:sldId id="318" r:id="rId12"/>
    <p:sldId id="319" r:id="rId13"/>
    <p:sldId id="303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DADADA"/>
    <a:srgbClr val="797979"/>
    <a:srgbClr val="FFFF00"/>
    <a:srgbClr val="34A853"/>
    <a:srgbClr val="EAEAEA"/>
    <a:srgbClr val="D7000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3" d="100"/>
          <a:sy n="113" d="100"/>
        </p:scale>
        <p:origin x="51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56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99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19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19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89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00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2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3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>
                <a:sym typeface="Times New Roman" panose="02020603050405020304"/>
              </a:rPr>
              <a:t>图像运算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让图像变得更亮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384" y="2104406"/>
            <a:ext cx="5904656" cy="40934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img=np.ones((512,512),dtype=np.uint8)*254</a:t>
            </a:r>
          </a:p>
          <a:p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img1=cv2.add(img,1)</a:t>
            </a:r>
          </a:p>
          <a:p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img2=cv2.add(img,2)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print(img1)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print(img2)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cv2.imshow("imgAdd1",img1)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cv2.imshow("imgAdd2",img2)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：观察图像加法。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406" y="1703065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887013" y="1845423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600" y="4575258"/>
            <a:ext cx="4574596" cy="16225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216" y="1342073"/>
            <a:ext cx="2219590" cy="30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325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1"/>
            </p:custDataLst>
          </p:nvPr>
        </p:nvSpPr>
        <p:spPr>
          <a:xfrm>
            <a:off x="1091444" y="1309343"/>
            <a:ext cx="511256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图像自身相加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2"/>
            </p:custDataLst>
          </p:nvPr>
        </p:nvSpPr>
        <p:spPr>
          <a:xfrm>
            <a:off x="3647728" y="3356992"/>
            <a:ext cx="511256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让图像变得更亮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001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384" y="2104406"/>
            <a:ext cx="5904656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img=cv2.imread("image/lena.bmp",-1)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img2=img+img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img3=cv2.add(img,img)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cv2.imshow("imgAdd1",img2)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cv2.imshow("imgAdd2",img3)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：观察图像自身相加结果。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406" y="1703065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887013" y="1845423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402" y="3717032"/>
            <a:ext cx="6029148" cy="21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356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通过运算符“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”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实现两幅图像的加法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通过函数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cv2.add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实现两幅图像的加法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掌握图像运算的基本方法和原理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掌握图像的加法运算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掌握图像的加权和运算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4986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理解加法运算的基本原理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掌握图像加法的不同实现方法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492896"/>
            <a:ext cx="2162100" cy="2162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636912"/>
            <a:ext cx="2162100" cy="21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309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87488" y="2564904"/>
                <a:ext cx="8375754" cy="1328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36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sz="36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3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3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3600">
                                    <a:latin typeface="Cambria Math" panose="02040503050406030204" pitchFamily="18" charset="0"/>
                                  </a:rPr>
                                  <m:t>≤255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zh-CN" altLang="en-US" sz="36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3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zh-CN" altLang="en-US" sz="3600">
                                        <a:latin typeface="Cambria Math" panose="02040503050406030204" pitchFamily="18" charset="0"/>
                                      </a:rPr>
                                      <m:t>,256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3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3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3600">
                                    <a:latin typeface="Cambria Math" panose="02040503050406030204" pitchFamily="18" charset="0"/>
                                  </a:rPr>
                                  <m:t>&gt;255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564904"/>
                <a:ext cx="8375754" cy="1328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361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2283" y="2515930"/>
            <a:ext cx="7128792" cy="33239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img1=np.random.randint(0,255,(3,3),dtype=np.uint8)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img2=np.random.randint(0,255,(3,3),dtype=np.uint8)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img3=img1+img2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print(img1)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print(img2)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print(img3)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：观察加法运算符的运算。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123" y="2054246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591730" y="2196604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10" y="2783156"/>
            <a:ext cx="2546438" cy="28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6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384" y="2104406"/>
            <a:ext cx="5904656" cy="40934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img=np.ones((512,512),dtype=np.uint8)*254</a:t>
            </a:r>
          </a:p>
          <a:p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img1=img+1</a:t>
            </a:r>
          </a:p>
          <a:p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img2=img+2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print(img1)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print(img2)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cv2.imshow("imgAdd1",img1)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cv2.imshow("imgAdd2",img2)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：观察图像加法。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406" y="1703065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5887013" y="1845423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64" y="4533200"/>
            <a:ext cx="4692558" cy="1660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243" y="972461"/>
            <a:ext cx="2502994" cy="34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87488" y="2780928"/>
                <a:ext cx="8593506" cy="1465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ad</m:t>
                      </m:r>
                      <m:r>
                        <m:rPr>
                          <m:sty m:val="p"/>
                        </m:rPr>
                        <a:rPr lang="en-US" altLang="zh-CN" sz="4000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4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4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4000">
                                    <a:latin typeface="Cambria Math" panose="02040503050406030204" pitchFamily="18" charset="0"/>
                                  </a:rPr>
                                  <m:t>≤255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</m:e>
                              <m:e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4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4000">
                                    <a:latin typeface="Cambria Math" panose="02040503050406030204" pitchFamily="18" charset="0"/>
                                  </a:rPr>
                                  <m:t>&gt;255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780928"/>
                <a:ext cx="8593506" cy="146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9296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2283" y="2515930"/>
            <a:ext cx="7128792" cy="37286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numpy as np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img1=np.random.randint(0,255,(3,3),dtype=np.uint8)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img2=np.random.randint(0,255,(3,3),dtype=np.uint8)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img3=cv2.add(img1,img2)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print(img1)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print(img2)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print(img3)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图像加法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5942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：观察加法运算符的运算。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123" y="2054246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591730" y="2196604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304" y="2996952"/>
            <a:ext cx="2772088" cy="30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043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501</Words>
  <Application>Microsoft Office PowerPoint</Application>
  <PresentationFormat>宽屏</PresentationFormat>
  <Paragraphs>86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Office 主题</vt:lpstr>
      <vt:lpstr>图像运算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289</cp:revision>
  <dcterms:created xsi:type="dcterms:W3CDTF">2017-06-22T11:40:54Z</dcterms:created>
  <dcterms:modified xsi:type="dcterms:W3CDTF">2020-06-12T03:42:19Z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