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4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5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6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9" r:id="rId3"/>
    <p:sldId id="322" r:id="rId4"/>
    <p:sldId id="324" r:id="rId5"/>
    <p:sldId id="323" r:id="rId6"/>
    <p:sldId id="325" r:id="rId7"/>
    <p:sldId id="326" r:id="rId8"/>
    <p:sldId id="327" r:id="rId9"/>
    <p:sldId id="303" r:id="rId10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4335"/>
    <a:srgbClr val="00B050"/>
    <a:srgbClr val="4285F4"/>
    <a:srgbClr val="FFFFFF"/>
    <a:srgbClr val="DADADA"/>
    <a:srgbClr val="797979"/>
    <a:srgbClr val="FFFF00"/>
    <a:srgbClr val="34A853"/>
    <a:srgbClr val="EAEAEA"/>
    <a:srgbClr val="D700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79" autoAdjust="0"/>
    <p:restoredTop sz="96233" autoAdjust="0"/>
  </p:normalViewPr>
  <p:slideViewPr>
    <p:cSldViewPr snapToObjects="1">
      <p:cViewPr>
        <p:scale>
          <a:sx n="75" d="100"/>
          <a:sy n="75" d="100"/>
        </p:scale>
        <p:origin x="1878" y="76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59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pPr/>
              <a:t>2020/6/5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5589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3" name="Shape 11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91709758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小米兰亭" panose="03000502000000000000" charset="-122"/>
        <a:ea typeface="小米兰亭" panose="03000502000000000000" charset="-122"/>
        <a:cs typeface="小米兰亭" panose="03000502000000000000" charset="-122"/>
        <a:sym typeface="Calibri" panose="020F0502020204030204"/>
      </a:defRPr>
    </a:lvl1pPr>
    <a:lvl2pPr indent="228600" latinLnBrk="0">
      <a:defRPr sz="1200">
        <a:latin typeface="+mn-lt"/>
        <a:ea typeface="+mn-ea"/>
        <a:cs typeface="+mn-cs"/>
        <a:sym typeface="Calibri" panose="020F0502020204030204"/>
      </a:defRPr>
    </a:lvl2pPr>
    <a:lvl3pPr indent="457200" latinLnBrk="0">
      <a:defRPr sz="1200">
        <a:latin typeface="+mn-lt"/>
        <a:ea typeface="+mn-ea"/>
        <a:cs typeface="+mn-cs"/>
        <a:sym typeface="Calibri" panose="020F0502020204030204"/>
      </a:defRPr>
    </a:lvl3pPr>
    <a:lvl4pPr indent="685800" latinLnBrk="0">
      <a:defRPr sz="1200">
        <a:latin typeface="+mn-lt"/>
        <a:ea typeface="+mn-ea"/>
        <a:cs typeface="+mn-cs"/>
        <a:sym typeface="Calibri" panose="020F0502020204030204"/>
      </a:defRPr>
    </a:lvl4pPr>
    <a:lvl5pPr indent="914400" latinLnBrk="0">
      <a:defRPr sz="1200">
        <a:latin typeface="+mn-lt"/>
        <a:ea typeface="+mn-ea"/>
        <a:cs typeface="+mn-cs"/>
        <a:sym typeface="Calibri" panose="020F0502020204030204"/>
      </a:defRPr>
    </a:lvl5pPr>
    <a:lvl6pPr indent="1143000" latinLnBrk="0">
      <a:defRPr sz="1200">
        <a:latin typeface="+mn-lt"/>
        <a:ea typeface="+mn-ea"/>
        <a:cs typeface="+mn-cs"/>
        <a:sym typeface="Calibri" panose="020F0502020204030204"/>
      </a:defRPr>
    </a:lvl6pPr>
    <a:lvl7pPr indent="1371600" latinLnBrk="0">
      <a:defRPr sz="1200">
        <a:latin typeface="+mn-lt"/>
        <a:ea typeface="+mn-ea"/>
        <a:cs typeface="+mn-cs"/>
        <a:sym typeface="Calibri" panose="020F0502020204030204"/>
      </a:defRPr>
    </a:lvl7pPr>
    <a:lvl8pPr indent="1600200" latinLnBrk="0">
      <a:defRPr sz="1200">
        <a:latin typeface="+mn-lt"/>
        <a:ea typeface="+mn-ea"/>
        <a:cs typeface="+mn-cs"/>
        <a:sym typeface="Calibri" panose="020F0502020204030204"/>
      </a:defRPr>
    </a:lvl8pPr>
    <a:lvl9pPr indent="1828800" latinLnBrk="0">
      <a:defRPr sz="1200">
        <a:latin typeface="+mn-lt"/>
        <a:ea typeface="+mn-ea"/>
        <a:cs typeface="+mn-cs"/>
        <a:sym typeface="Calibri" panose="020F050202020403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18108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65191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77942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00689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29273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48701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46536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BC079B01-F88D-4E2D-A2D1-5D9282B8C566}"/>
              </a:ext>
            </a:extLst>
          </p:cNvPr>
          <p:cNvCxnSpPr>
            <a:cxnSpLocks/>
          </p:cNvCxnSpPr>
          <p:nvPr userDrawn="1"/>
        </p:nvCxnSpPr>
        <p:spPr>
          <a:xfrm>
            <a:off x="447594" y="586855"/>
            <a:ext cx="3046720" cy="0"/>
          </a:xfrm>
          <a:prstGeom prst="line">
            <a:avLst/>
          </a:prstGeom>
          <a:noFill/>
          <a:ln w="12700" cap="flat">
            <a:solidFill>
              <a:schemeClr val="accent2">
                <a:lumMod val="75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9" name="组合 8">
            <a:extLst>
              <a:ext uri="{FF2B5EF4-FFF2-40B4-BE49-F238E27FC236}">
                <a16:creationId xmlns:a16="http://schemas.microsoft.com/office/drawing/2014/main" id="{B5A88A0D-0F3F-48B6-B5A4-6C4355AA5B6F}"/>
              </a:ext>
            </a:extLst>
          </p:cNvPr>
          <p:cNvGrpSpPr/>
          <p:nvPr userDrawn="1"/>
        </p:nvGrpSpPr>
        <p:grpSpPr>
          <a:xfrm>
            <a:off x="9961230" y="6253482"/>
            <a:ext cx="1971263" cy="369331"/>
            <a:chOff x="9765890" y="6223197"/>
            <a:chExt cx="2426110" cy="634803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159BD153-C367-44C2-971D-2E48DDA44B35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1" name="等腰三角形 10">
              <a:extLst>
                <a:ext uri="{FF2B5EF4-FFF2-40B4-BE49-F238E27FC236}">
                  <a16:creationId xmlns:a16="http://schemas.microsoft.com/office/drawing/2014/main" id="{2FF6C332-6140-477A-BEA8-A97331C70BD8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047D0623-7FC6-40F8-8060-D7A1AB2E1DA0}"/>
              </a:ext>
            </a:extLst>
          </p:cNvPr>
          <p:cNvGrpSpPr/>
          <p:nvPr userDrawn="1"/>
        </p:nvGrpSpPr>
        <p:grpSpPr>
          <a:xfrm>
            <a:off x="10089050" y="6253482"/>
            <a:ext cx="1971263" cy="369331"/>
            <a:chOff x="9765890" y="6223197"/>
            <a:chExt cx="2426110" cy="634803"/>
          </a:xfrm>
          <a:solidFill>
            <a:schemeClr val="accent2"/>
          </a:solidFill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977D5624-9493-4893-958E-971FC6EB1218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4" name="等腰三角形 13">
              <a:extLst>
                <a:ext uri="{FF2B5EF4-FFF2-40B4-BE49-F238E27FC236}">
                  <a16:creationId xmlns:a16="http://schemas.microsoft.com/office/drawing/2014/main" id="{2009DC03-CDC0-4C10-BB31-1324E6888583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745AC8DE-C2A8-4692-923C-5B982152529B}"/>
              </a:ext>
            </a:extLst>
          </p:cNvPr>
          <p:cNvGrpSpPr/>
          <p:nvPr userDrawn="1"/>
        </p:nvGrpSpPr>
        <p:grpSpPr>
          <a:xfrm>
            <a:off x="10236537" y="6253482"/>
            <a:ext cx="1971263" cy="369331"/>
            <a:chOff x="9765890" y="6223197"/>
            <a:chExt cx="2426110" cy="634803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B1F85AFF-4487-4362-8B1A-822E7BEEC53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8" name="等腰三角形 17">
              <a:extLst>
                <a:ext uri="{FF2B5EF4-FFF2-40B4-BE49-F238E27FC236}">
                  <a16:creationId xmlns:a16="http://schemas.microsoft.com/office/drawing/2014/main" id="{53B73B2F-5064-490E-BF15-7B14DBA97ECA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id="{B1B08BA3-E5C1-4FDD-9E23-C9D6E2263742}"/>
              </a:ext>
            </a:extLst>
          </p:cNvPr>
          <p:cNvSpPr txBox="1"/>
          <p:nvPr userDrawn="1"/>
        </p:nvSpPr>
        <p:spPr>
          <a:xfrm>
            <a:off x="10635443" y="6237312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C18E3441-1886-4232-97FB-99AC7DA0AB63}"/>
              </a:ext>
            </a:extLst>
          </p:cNvPr>
          <p:cNvGrpSpPr/>
          <p:nvPr userDrawn="1"/>
        </p:nvGrpSpPr>
        <p:grpSpPr>
          <a:xfrm flipV="1">
            <a:off x="-19588" y="0"/>
            <a:ext cx="860137" cy="597741"/>
            <a:chOff x="-360202" y="-6"/>
            <a:chExt cx="860137" cy="723269"/>
          </a:xfrm>
        </p:grpSpPr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D7E9C568-E255-43D1-8FEC-A0D7C5256307}"/>
                </a:ext>
              </a:extLst>
            </p:cNvPr>
            <p:cNvGrpSpPr/>
            <p:nvPr/>
          </p:nvGrpSpPr>
          <p:grpSpPr>
            <a:xfrm>
              <a:off x="-155344" y="-6"/>
              <a:ext cx="655279" cy="723266"/>
              <a:chOff x="-20249" y="0"/>
              <a:chExt cx="924448" cy="91440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926AA5E5-93A8-4C5E-A595-D8318D386D73}"/>
                  </a:ext>
                </a:extLst>
              </p:cNvPr>
              <p:cNvSpPr/>
              <p:nvPr/>
            </p:nvSpPr>
            <p:spPr>
              <a:xfrm>
                <a:off x="-10886" y="0"/>
                <a:ext cx="447419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4" name="等腰三角形 33">
                <a:extLst>
                  <a:ext uri="{FF2B5EF4-FFF2-40B4-BE49-F238E27FC236}">
                    <a16:creationId xmlns:a16="http://schemas.microsoft.com/office/drawing/2014/main" id="{CC48D733-B14A-4A7B-A813-C876E23F98D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FB2BC44B-E34E-4CB3-81EF-45962FBBB29B}"/>
                </a:ext>
              </a:extLst>
            </p:cNvPr>
            <p:cNvGrpSpPr/>
            <p:nvPr/>
          </p:nvGrpSpPr>
          <p:grpSpPr>
            <a:xfrm>
              <a:off x="-252895" y="-5"/>
              <a:ext cx="655280" cy="723267"/>
              <a:chOff x="-20249" y="-2"/>
              <a:chExt cx="924448" cy="914400"/>
            </a:xfrm>
            <a:solidFill>
              <a:schemeClr val="accent2"/>
            </a:solidFill>
          </p:grpSpPr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2839111F-7799-4715-866C-A0266719300B}"/>
                  </a:ext>
                </a:extLst>
              </p:cNvPr>
              <p:cNvSpPr/>
              <p:nvPr/>
            </p:nvSpPr>
            <p:spPr>
              <a:xfrm>
                <a:off x="-10886" y="-2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2" name="等腰三角形 31">
                <a:extLst>
                  <a:ext uri="{FF2B5EF4-FFF2-40B4-BE49-F238E27FC236}">
                    <a16:creationId xmlns:a16="http://schemas.microsoft.com/office/drawing/2014/main" id="{B784786C-DF68-458B-8814-E15074CA2C98}"/>
                  </a:ext>
                </a:extLst>
              </p:cNvPr>
              <p:cNvSpPr/>
              <p:nvPr/>
            </p:nvSpPr>
            <p:spPr>
              <a:xfrm>
                <a:off x="-20249" y="-2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4C97B34B-44BA-435A-A7AE-5C6DADD86BC4}"/>
                </a:ext>
              </a:extLst>
            </p:cNvPr>
            <p:cNvGrpSpPr/>
            <p:nvPr/>
          </p:nvGrpSpPr>
          <p:grpSpPr>
            <a:xfrm>
              <a:off x="-360202" y="-5"/>
              <a:ext cx="655279" cy="723268"/>
              <a:chOff x="-20249" y="-2"/>
              <a:chExt cx="924448" cy="914403"/>
            </a:xfrm>
          </p:grpSpPr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BFF25E7E-7D0B-4FF7-B7CF-12232DA7FB30}"/>
                  </a:ext>
                </a:extLst>
              </p:cNvPr>
              <p:cNvSpPr/>
              <p:nvPr/>
            </p:nvSpPr>
            <p:spPr>
              <a:xfrm>
                <a:off x="-10886" y="-2"/>
                <a:ext cx="447419" cy="914403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5" name="等腰三角形 24">
                <a:extLst>
                  <a:ext uri="{FF2B5EF4-FFF2-40B4-BE49-F238E27FC236}">
                    <a16:creationId xmlns:a16="http://schemas.microsoft.com/office/drawing/2014/main" id="{FCED0EC9-2E85-4B93-8C58-658A7B431E1D}"/>
                  </a:ext>
                </a:extLst>
              </p:cNvPr>
              <p:cNvSpPr/>
              <p:nvPr/>
            </p:nvSpPr>
            <p:spPr>
              <a:xfrm>
                <a:off x="-20249" y="3"/>
                <a:ext cx="924448" cy="914398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</p:grpSp>
      <p:pic>
        <p:nvPicPr>
          <p:cNvPr id="29" name="Picture 2" descr="E:\work\CSDN\标准化\素材\edu1.png">
            <a:extLst>
              <a:ext uri="{FF2B5EF4-FFF2-40B4-BE49-F238E27FC236}">
                <a16:creationId xmlns:a16="http://schemas.microsoft.com/office/drawing/2014/main" id="{8B998C95-E54E-4987-AE1A-9270F197966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9921" y="257252"/>
            <a:ext cx="1131848" cy="517815"/>
          </a:xfrm>
          <a:prstGeom prst="rect">
            <a:avLst/>
          </a:prstGeom>
          <a:noFill/>
        </p:spPr>
      </p:pic>
      <p:sp>
        <p:nvSpPr>
          <p:cNvPr id="6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982961" y="44624"/>
            <a:ext cx="1944687" cy="515938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标题</a:t>
            </a:r>
          </a:p>
        </p:txBody>
      </p:sp>
    </p:spTree>
    <p:extLst>
      <p:ext uri="{BB962C8B-B14F-4D97-AF65-F5344CB8AC3E}">
        <p14:creationId xmlns:p14="http://schemas.microsoft.com/office/powerpoint/2010/main" val="170080663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新增或导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9693" y="116632"/>
            <a:ext cx="10972800" cy="57150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>
              <a:defRPr lang="zh-CN" altLang="en-US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/>
              </a:defRPr>
            </a:lvl1pPr>
          </a:lstStyle>
          <a:p>
            <a:pPr lvl="0">
              <a:lnSpc>
                <a:spcPct val="120000"/>
              </a:lnSpc>
              <a:spcBef>
                <a:spcPts val="1000"/>
              </a:spcBef>
              <a:buClr>
                <a:schemeClr val="accent2"/>
              </a:buClr>
              <a:buSzPct val="80000"/>
              <a:buFont typeface="Arial" pitchFamily="34" charset="0"/>
            </a:pPr>
            <a:r>
              <a:rPr lang="zh-CN" altLang="en-US" dirty="0"/>
              <a:t>单击此处编辑母版标题样式</a:t>
            </a:r>
          </a:p>
        </p:txBody>
      </p:sp>
      <p:sp>
        <p:nvSpPr>
          <p:cNvPr id="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BC079B01-F88D-4E2D-A2D1-5D9282B8C566}"/>
              </a:ext>
            </a:extLst>
          </p:cNvPr>
          <p:cNvCxnSpPr>
            <a:cxnSpLocks/>
          </p:cNvCxnSpPr>
          <p:nvPr userDrawn="1"/>
        </p:nvCxnSpPr>
        <p:spPr>
          <a:xfrm>
            <a:off x="447594" y="586855"/>
            <a:ext cx="3046720" cy="0"/>
          </a:xfrm>
          <a:prstGeom prst="line">
            <a:avLst/>
          </a:prstGeom>
          <a:noFill/>
          <a:ln w="12700" cap="flat">
            <a:solidFill>
              <a:schemeClr val="accent2">
                <a:lumMod val="75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5" name="组合 4">
            <a:extLst>
              <a:ext uri="{FF2B5EF4-FFF2-40B4-BE49-F238E27FC236}">
                <a16:creationId xmlns:a16="http://schemas.microsoft.com/office/drawing/2014/main" id="{B5A88A0D-0F3F-48B6-B5A4-6C4355AA5B6F}"/>
              </a:ext>
            </a:extLst>
          </p:cNvPr>
          <p:cNvGrpSpPr/>
          <p:nvPr userDrawn="1"/>
        </p:nvGrpSpPr>
        <p:grpSpPr>
          <a:xfrm>
            <a:off x="9961230" y="6488684"/>
            <a:ext cx="1971263" cy="369331"/>
            <a:chOff x="9765890" y="6223197"/>
            <a:chExt cx="2426110" cy="634803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159BD153-C367-44C2-971D-2E48DDA44B35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7" name="等腰三角形 6">
              <a:extLst>
                <a:ext uri="{FF2B5EF4-FFF2-40B4-BE49-F238E27FC236}">
                  <a16:creationId xmlns:a16="http://schemas.microsoft.com/office/drawing/2014/main" id="{2FF6C332-6140-477A-BEA8-A97331C70BD8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047D0623-7FC6-40F8-8060-D7A1AB2E1DA0}"/>
              </a:ext>
            </a:extLst>
          </p:cNvPr>
          <p:cNvGrpSpPr/>
          <p:nvPr userDrawn="1"/>
        </p:nvGrpSpPr>
        <p:grpSpPr>
          <a:xfrm>
            <a:off x="10089050" y="6488684"/>
            <a:ext cx="1971263" cy="369331"/>
            <a:chOff x="9765890" y="6223197"/>
            <a:chExt cx="2426110" cy="634803"/>
          </a:xfrm>
          <a:solidFill>
            <a:schemeClr val="accent2"/>
          </a:solidFill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977D5624-9493-4893-958E-971FC6EB1218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0" name="等腰三角形 9">
              <a:extLst>
                <a:ext uri="{FF2B5EF4-FFF2-40B4-BE49-F238E27FC236}">
                  <a16:creationId xmlns:a16="http://schemas.microsoft.com/office/drawing/2014/main" id="{2009DC03-CDC0-4C10-BB31-1324E6888583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745AC8DE-C2A8-4692-923C-5B982152529B}"/>
              </a:ext>
            </a:extLst>
          </p:cNvPr>
          <p:cNvGrpSpPr/>
          <p:nvPr userDrawn="1"/>
        </p:nvGrpSpPr>
        <p:grpSpPr>
          <a:xfrm>
            <a:off x="10236537" y="6488684"/>
            <a:ext cx="1971263" cy="369331"/>
            <a:chOff x="9765890" y="6223197"/>
            <a:chExt cx="2426110" cy="634803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B1F85AFF-4487-4362-8B1A-822E7BEEC53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3" name="等腰三角形 12">
              <a:extLst>
                <a:ext uri="{FF2B5EF4-FFF2-40B4-BE49-F238E27FC236}">
                  <a16:creationId xmlns:a16="http://schemas.microsoft.com/office/drawing/2014/main" id="{53B73B2F-5064-490E-BF15-7B14DBA97ECA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14" name="文本框 18">
            <a:extLst>
              <a:ext uri="{FF2B5EF4-FFF2-40B4-BE49-F238E27FC236}">
                <a16:creationId xmlns:a16="http://schemas.microsoft.com/office/drawing/2014/main" id="{B1B08BA3-E5C1-4FDD-9E23-C9D6E2263742}"/>
              </a:ext>
            </a:extLst>
          </p:cNvPr>
          <p:cNvSpPr txBox="1"/>
          <p:nvPr userDrawn="1"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C18E3441-1886-4232-97FB-99AC7DA0AB63}"/>
              </a:ext>
            </a:extLst>
          </p:cNvPr>
          <p:cNvGrpSpPr/>
          <p:nvPr userDrawn="1"/>
        </p:nvGrpSpPr>
        <p:grpSpPr>
          <a:xfrm flipV="1">
            <a:off x="-19588" y="0"/>
            <a:ext cx="860137" cy="597741"/>
            <a:chOff x="-360202" y="-6"/>
            <a:chExt cx="860137" cy="723269"/>
          </a:xfrm>
        </p:grpSpPr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D7E9C568-E255-43D1-8FEC-A0D7C5256307}"/>
                </a:ext>
              </a:extLst>
            </p:cNvPr>
            <p:cNvGrpSpPr/>
            <p:nvPr/>
          </p:nvGrpSpPr>
          <p:grpSpPr>
            <a:xfrm>
              <a:off x="-155344" y="-6"/>
              <a:ext cx="655279" cy="723266"/>
              <a:chOff x="-20249" y="0"/>
              <a:chExt cx="924448" cy="91440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926AA5E5-93A8-4C5E-A595-D8318D386D73}"/>
                  </a:ext>
                </a:extLst>
              </p:cNvPr>
              <p:cNvSpPr/>
              <p:nvPr/>
            </p:nvSpPr>
            <p:spPr>
              <a:xfrm>
                <a:off x="-10886" y="0"/>
                <a:ext cx="447419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4" name="等腰三角形 23">
                <a:extLst>
                  <a:ext uri="{FF2B5EF4-FFF2-40B4-BE49-F238E27FC236}">
                    <a16:creationId xmlns:a16="http://schemas.microsoft.com/office/drawing/2014/main" id="{CC48D733-B14A-4A7B-A813-C876E23F98D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FB2BC44B-E34E-4CB3-81EF-45962FBBB29B}"/>
                </a:ext>
              </a:extLst>
            </p:cNvPr>
            <p:cNvGrpSpPr/>
            <p:nvPr/>
          </p:nvGrpSpPr>
          <p:grpSpPr>
            <a:xfrm>
              <a:off x="-252895" y="-5"/>
              <a:ext cx="655280" cy="723267"/>
              <a:chOff x="-20249" y="-2"/>
              <a:chExt cx="924448" cy="914400"/>
            </a:xfrm>
            <a:solidFill>
              <a:schemeClr val="accent2"/>
            </a:solidFill>
          </p:grpSpPr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2839111F-7799-4715-866C-A0266719300B}"/>
                  </a:ext>
                </a:extLst>
              </p:cNvPr>
              <p:cNvSpPr/>
              <p:nvPr/>
            </p:nvSpPr>
            <p:spPr>
              <a:xfrm>
                <a:off x="-10886" y="-2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2" name="等腰三角形 21">
                <a:extLst>
                  <a:ext uri="{FF2B5EF4-FFF2-40B4-BE49-F238E27FC236}">
                    <a16:creationId xmlns:a16="http://schemas.microsoft.com/office/drawing/2014/main" id="{B784786C-DF68-458B-8814-E15074CA2C98}"/>
                  </a:ext>
                </a:extLst>
              </p:cNvPr>
              <p:cNvSpPr/>
              <p:nvPr/>
            </p:nvSpPr>
            <p:spPr>
              <a:xfrm>
                <a:off x="-20249" y="-2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4C97B34B-44BA-435A-A7AE-5C6DADD86BC4}"/>
                </a:ext>
              </a:extLst>
            </p:cNvPr>
            <p:cNvGrpSpPr/>
            <p:nvPr/>
          </p:nvGrpSpPr>
          <p:grpSpPr>
            <a:xfrm>
              <a:off x="-360202" y="-5"/>
              <a:ext cx="655279" cy="723268"/>
              <a:chOff x="-20249" y="-2"/>
              <a:chExt cx="924448" cy="914403"/>
            </a:xfrm>
          </p:grpSpPr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BFF25E7E-7D0B-4FF7-B7CF-12232DA7FB30}"/>
                  </a:ext>
                </a:extLst>
              </p:cNvPr>
              <p:cNvSpPr/>
              <p:nvPr/>
            </p:nvSpPr>
            <p:spPr>
              <a:xfrm>
                <a:off x="-10886" y="-2"/>
                <a:ext cx="447419" cy="914403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0" name="等腰三角形 19">
                <a:extLst>
                  <a:ext uri="{FF2B5EF4-FFF2-40B4-BE49-F238E27FC236}">
                    <a16:creationId xmlns:a16="http://schemas.microsoft.com/office/drawing/2014/main" id="{FCED0EC9-2E85-4B93-8C58-658A7B431E1D}"/>
                  </a:ext>
                </a:extLst>
              </p:cNvPr>
              <p:cNvSpPr/>
              <p:nvPr/>
            </p:nvSpPr>
            <p:spPr>
              <a:xfrm>
                <a:off x="-20249" y="3"/>
                <a:ext cx="924448" cy="914398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</p:grpSp>
      <p:pic>
        <p:nvPicPr>
          <p:cNvPr id="25" name="Picture 2" descr="E:\work\CSDN\标准化\素材\edu1.png">
            <a:extLst>
              <a:ext uri="{FF2B5EF4-FFF2-40B4-BE49-F238E27FC236}">
                <a16:creationId xmlns:a16="http://schemas.microsoft.com/office/drawing/2014/main" id="{8B998C95-E54E-4987-AE1A-9270F197966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9921" y="257252"/>
            <a:ext cx="1131848" cy="517815"/>
          </a:xfrm>
          <a:prstGeom prst="rect">
            <a:avLst/>
          </a:prstGeom>
          <a:noFill/>
        </p:spPr>
      </p:pic>
      <p:sp>
        <p:nvSpPr>
          <p:cNvPr id="28" name="内容占位符 27"/>
          <p:cNvSpPr>
            <a:spLocks noGrp="1"/>
          </p:cNvSpPr>
          <p:nvPr>
            <p:ph sz="quarter" idx="10"/>
          </p:nvPr>
        </p:nvSpPr>
        <p:spPr>
          <a:xfrm>
            <a:off x="1156924" y="1052736"/>
            <a:ext cx="9609772" cy="518455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9200255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work\CSDN\标准化\素材\IT学涯.png">
            <a:extLst>
              <a:ext uri="{FF2B5EF4-FFF2-40B4-BE49-F238E27FC236}">
                <a16:creationId xmlns:a16="http://schemas.microsoft.com/office/drawing/2014/main" id="{EECEF510-27F0-4450-A5DB-55CE53DFCC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94997" y="2127997"/>
            <a:ext cx="2602006" cy="26020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2" descr="E:\work\CSDN\标准化\素材\edu1.png">
            <a:extLst>
              <a:ext uri="{FF2B5EF4-FFF2-40B4-BE49-F238E27FC236}">
                <a16:creationId xmlns:a16="http://schemas.microsoft.com/office/drawing/2014/main" id="{8ED23113-93BC-4840-9E3D-33C10AF229D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92280" y="476672"/>
            <a:ext cx="2602006" cy="119040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37079435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295800" y="3821991"/>
            <a:ext cx="5157789" cy="39909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ClrTx/>
              <a:buSzTx/>
              <a:buNone/>
              <a:defRPr sz="20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indent="457200">
              <a:buClrTx/>
              <a:buSzTx/>
              <a:buNone/>
              <a:defRPr b="1"/>
            </a:lvl2pPr>
            <a:lvl3pPr marL="0" indent="914400">
              <a:buClrTx/>
              <a:buSzTx/>
              <a:buNone/>
              <a:defRPr b="1"/>
            </a:lvl3pPr>
            <a:lvl4pPr marL="0" indent="1371600">
              <a:buClrTx/>
              <a:buSzTx/>
              <a:buNone/>
              <a:defRPr b="1"/>
            </a:lvl4pPr>
            <a:lvl5pPr marL="0" indent="1828800">
              <a:buClrTx/>
              <a:buSzTx/>
              <a:buNone/>
              <a:defRPr b="1"/>
            </a:lvl5pPr>
          </a:lstStyle>
          <a:p>
            <a:r>
              <a:rPr lang="zh-CN" altLang="en-US" dirty="0"/>
              <a:t>此处输入讲师姓名</a:t>
            </a:r>
            <a:endParaRPr dirty="0"/>
          </a:p>
        </p:txBody>
      </p:sp>
      <p:sp>
        <p:nvSpPr>
          <p:cNvPr id="6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9A1BF14-344D-416D-8FE8-301B175CD2D5}"/>
              </a:ext>
            </a:extLst>
          </p:cNvPr>
          <p:cNvSpPr/>
          <p:nvPr userDrawn="1"/>
        </p:nvSpPr>
        <p:spPr>
          <a:xfrm>
            <a:off x="4277028" y="2035857"/>
            <a:ext cx="7914972" cy="170285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8" name="Picture 2" descr="E:\work\CSDN\标准化\素材\edu1.png">
            <a:extLst>
              <a:ext uri="{FF2B5EF4-FFF2-40B4-BE49-F238E27FC236}">
                <a16:creationId xmlns:a16="http://schemas.microsoft.com/office/drawing/2014/main" id="{DC375F84-8B86-46B4-8E23-B7D3269C370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0979" y="2216806"/>
            <a:ext cx="2931083" cy="1340958"/>
          </a:xfrm>
          <a:prstGeom prst="rect">
            <a:avLst/>
          </a:prstGeom>
          <a:noFill/>
        </p:spPr>
      </p:pic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F4575DB5-AA9A-4D2E-A85E-77F29C394E6E}"/>
              </a:ext>
            </a:extLst>
          </p:cNvPr>
          <p:cNvCxnSpPr>
            <a:cxnSpLocks/>
          </p:cNvCxnSpPr>
          <p:nvPr userDrawn="1"/>
        </p:nvCxnSpPr>
        <p:spPr>
          <a:xfrm>
            <a:off x="4648200" y="3254829"/>
            <a:ext cx="707571" cy="0"/>
          </a:xfrm>
          <a:prstGeom prst="line">
            <a:avLst/>
          </a:prstGeom>
          <a:noFill/>
          <a:ln w="12700" cap="flat">
            <a:solidFill>
              <a:schemeClr val="bg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" name="标题 1">
            <a:extLst>
              <a:ext uri="{FF2B5EF4-FFF2-40B4-BE49-F238E27FC236}">
                <a16:creationId xmlns:a16="http://schemas.microsoft.com/office/drawing/2014/main" id="{F40A0D1E-A76C-40D9-B87F-92E45F67CE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28459" y="2286889"/>
            <a:ext cx="7380512" cy="719386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此处输入章标题</a:t>
            </a:r>
          </a:p>
        </p:txBody>
      </p:sp>
      <p:sp>
        <p:nvSpPr>
          <p:cNvPr id="13" name="正文级别 1…">
            <a:extLst>
              <a:ext uri="{FF2B5EF4-FFF2-40B4-BE49-F238E27FC236}">
                <a16:creationId xmlns:a16="http://schemas.microsoft.com/office/drawing/2014/main" id="{11D466FC-06A7-4926-A00E-94D0D9035D31}"/>
              </a:ext>
            </a:extLst>
          </p:cNvPr>
          <p:cNvSpPr txBox="1">
            <a:spLocks noGrp="1"/>
          </p:cNvSpPr>
          <p:nvPr>
            <p:ph type="body" sz="quarter" idx="14" hasCustomPrompt="1"/>
          </p:nvPr>
        </p:nvSpPr>
        <p:spPr>
          <a:xfrm>
            <a:off x="5591944" y="3140968"/>
            <a:ext cx="5157789" cy="39909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ClrTx/>
              <a:buSzTx/>
              <a:buNone/>
              <a:defRPr sz="2400" b="0">
                <a:solidFill>
                  <a:schemeClr val="bg2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indent="457200">
              <a:buClrTx/>
              <a:buSzTx/>
              <a:buNone/>
              <a:defRPr b="1"/>
            </a:lvl2pPr>
            <a:lvl3pPr marL="0" indent="914400">
              <a:buClrTx/>
              <a:buSzTx/>
              <a:buNone/>
              <a:defRPr b="1"/>
            </a:lvl3pPr>
            <a:lvl4pPr marL="0" indent="1371600">
              <a:buClrTx/>
              <a:buSzTx/>
              <a:buNone/>
              <a:defRPr b="1"/>
            </a:lvl4pPr>
            <a:lvl5pPr marL="0" indent="1828800">
              <a:buClrTx/>
              <a:buSzTx/>
              <a:buNone/>
              <a:defRPr b="1"/>
            </a:lvl5pPr>
          </a:lstStyle>
          <a:p>
            <a:r>
              <a:rPr lang="zh-CN" altLang="en-US" dirty="0"/>
              <a:t>此处输入节标题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1266426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34121-5531-4664-A697-131C2BA2D9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8001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9472551" y="6461774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A7CDEC-FB45-4BCF-B6C6-521E99DD98E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204487" y="263919"/>
            <a:ext cx="1086431" cy="379866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1377030" y="263919"/>
            <a:ext cx="65064" cy="379866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1528206" y="385471"/>
            <a:ext cx="56238" cy="258314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064" r="8659" b="3313"/>
          <a:stretch/>
        </p:blipFill>
        <p:spPr>
          <a:xfrm>
            <a:off x="9713805" y="114867"/>
            <a:ext cx="2370618" cy="502023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1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6" name="矩形 15"/>
          <p:cNvSpPr/>
          <p:nvPr userDrawn="1"/>
        </p:nvSpPr>
        <p:spPr>
          <a:xfrm>
            <a:off x="0" y="6488669"/>
            <a:ext cx="12215751" cy="36933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5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CDA</a:t>
            </a:r>
            <a:r>
              <a:rPr kumimoji="1" lang="zh-CN" alt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数据分析师（严谨课程体系</a:t>
            </a:r>
            <a:r>
              <a:rPr kumimoji="1" lang="en-US" altLang="zh-CN" sz="105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+</a:t>
            </a:r>
            <a:r>
              <a:rPr kumimoji="1" lang="zh-CN" alt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专业师资团队</a:t>
            </a:r>
            <a:r>
              <a:rPr kumimoji="1" lang="en-US" altLang="zh-CN" sz="105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+</a:t>
            </a:r>
            <a:r>
              <a:rPr kumimoji="1" lang="zh-CN" alt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优质服务体验，学数据分析就学</a:t>
            </a:r>
            <a:r>
              <a:rPr kumimoji="1" lang="en-US" altLang="zh-CN" sz="105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CDA</a:t>
            </a:r>
            <a:r>
              <a:rPr kumimoji="1" lang="zh-CN" alt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！）</a:t>
            </a:r>
            <a:endParaRPr kumimoji="1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1824691" y="231602"/>
            <a:ext cx="3513418" cy="444500"/>
          </a:xfrm>
        </p:spPr>
        <p:txBody>
          <a:bodyPr/>
          <a:lstStyle>
            <a:lvl1pPr marL="0" indent="0">
              <a:buNone/>
              <a:defRPr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7252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/>
          <a:p>
            <a:r>
              <a:rPr dirty="0" err="1"/>
              <a:t>正文级别</a:t>
            </a:r>
            <a:r>
              <a:rPr dirty="0"/>
              <a:t> 1</a:t>
            </a:r>
          </a:p>
          <a:p>
            <a:pPr lvl="1"/>
            <a:r>
              <a:rPr dirty="0" err="1"/>
              <a:t>正文级别</a:t>
            </a:r>
            <a:r>
              <a:rPr dirty="0"/>
              <a:t> 2</a:t>
            </a:r>
          </a:p>
          <a:p>
            <a:pPr lvl="2"/>
            <a:r>
              <a:rPr dirty="0" err="1"/>
              <a:t>正文级别</a:t>
            </a:r>
            <a:r>
              <a:rPr dirty="0"/>
              <a:t> 3</a:t>
            </a:r>
          </a:p>
          <a:p>
            <a:pPr lvl="3"/>
            <a:r>
              <a:rPr dirty="0" err="1"/>
              <a:t>正文级别</a:t>
            </a:r>
            <a:r>
              <a:rPr dirty="0"/>
              <a:t> 4</a:t>
            </a:r>
          </a:p>
          <a:p>
            <a:pPr lvl="4"/>
            <a:r>
              <a:rPr dirty="0" err="1"/>
              <a:t>正文级别</a:t>
            </a:r>
            <a:r>
              <a:rPr dirty="0"/>
              <a:t> 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2" r:id="rId2"/>
    <p:sldLayoutId id="2147483660" r:id="rId3"/>
    <p:sldLayoutId id="2147483661" r:id="rId4"/>
    <p:sldLayoutId id="2147483663" r:id="rId5"/>
    <p:sldLayoutId id="2147483664" r:id="rId6"/>
  </p:sldLayoutIdLst>
  <p:transition spd="med"/>
  <p:hf sldNum="0" hdr="0" ftr="0" dt="0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chemeClr val="accent1"/>
          </a:solidFill>
          <a:uFillTx/>
          <a:latin typeface="小米兰亭" panose="03000502000000000000" charset="-122"/>
          <a:ea typeface="小米兰亭" panose="03000502000000000000" charset="-122"/>
          <a:cs typeface="小米兰亭" panose="03000502000000000000" charset="-122"/>
          <a:sym typeface="Arial" panose="020B0604020202020204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lvl1pPr marL="449580" marR="0" indent="-44958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80000"/>
        <a:buFont typeface="Arial" pitchFamily="34" charset="0"/>
        <a:buChar char="•"/>
        <a:defRPr sz="2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1pPr>
      <a:lvl2pPr marL="868045" marR="0" indent="-33147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2pPr>
      <a:lvl3pPr marL="12192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3pPr>
      <a:lvl4pPr marL="16764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4pPr>
      <a:lvl5pPr marL="21336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5pPr>
      <a:lvl6pPr marL="25908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6pPr>
      <a:lvl7pPr marL="30480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7pPr>
      <a:lvl8pPr marL="35052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8pPr>
      <a:lvl9pPr marL="39624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4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image" Target="../media/image8.png"/><Relationship Id="rId5" Type="http://schemas.openxmlformats.org/officeDocument/2006/relationships/image" Target="../media/image5.png"/><Relationship Id="rId4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image" Target="../media/image9.png"/><Relationship Id="rId5" Type="http://schemas.openxmlformats.org/officeDocument/2006/relationships/image" Target="../media/image5.png"/><Relationship Id="rId4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59B39AE-5B5F-491B-911A-CF0522DAA6C8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4209101" y="3821991"/>
            <a:ext cx="5631315" cy="399097"/>
          </a:xfrm>
        </p:spPr>
        <p:txBody>
          <a:bodyPr/>
          <a:lstStyle/>
          <a:p>
            <a:r>
              <a:rPr lang="zh-CN" altLang="en-US">
                <a:cs typeface="Times New Roman" panose="02020603050405020304"/>
              </a:rPr>
              <a:t>讲师</a:t>
            </a:r>
            <a:r>
              <a:rPr lang="zh-CN" altLang="en-US" smtClean="0">
                <a:cs typeface="Times New Roman" panose="02020603050405020304"/>
              </a:rPr>
              <a:t>：李立宗</a:t>
            </a:r>
            <a:endParaRPr lang="zh-CN" alt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C8C2D075-0580-46B4-9BE7-69F4B5182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7808" y="2277566"/>
            <a:ext cx="9001000" cy="719386"/>
          </a:xfrm>
        </p:spPr>
        <p:txBody>
          <a:bodyPr/>
          <a:lstStyle/>
          <a:p>
            <a:pPr hangingPunct="0">
              <a:lnSpc>
                <a:spcPct val="100000"/>
              </a:lnSpc>
            </a:pPr>
            <a:r>
              <a:rPr lang="zh-CN" altLang="en-US" b="1" smtClean="0">
                <a:sym typeface="Times New Roman" panose="02020603050405020304"/>
              </a:rPr>
              <a:t>图像运算</a:t>
            </a:r>
            <a:endParaRPr lang="zh-CN" altLang="en-US" b="1" dirty="0">
              <a:sym typeface="Times New Roman" panose="02020603050405020304"/>
            </a:endParaRP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34023C97-DF05-4EAB-8C99-8A9657CFC33F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521324" y="2996952"/>
            <a:ext cx="5183188" cy="593951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zh-CN" altLang="en-US" b="1">
                <a:solidFill>
                  <a:schemeClr val="bg2">
                    <a:lumMod val="20000"/>
                    <a:lumOff val="80000"/>
                  </a:schemeClr>
                </a:solidFill>
              </a:rPr>
              <a:t>两</a:t>
            </a:r>
            <a:r>
              <a:rPr lang="zh-CN" altLang="en-US" b="1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个图像的融合</a:t>
            </a:r>
            <a:endParaRPr lang="zh-CN" altLang="en-US" b="1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398422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小米兰亭" panose="03000502000000000000" charset="-122"/>
              </a:rPr>
              <a:t>本节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目标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059672F-D684-44AF-894E-D309921C36DD}"/>
              </a:ext>
            </a:extLst>
          </p:cNvPr>
          <p:cNvSpPr txBox="1"/>
          <p:nvPr/>
        </p:nvSpPr>
        <p:spPr>
          <a:xfrm>
            <a:off x="941084" y="1526026"/>
            <a:ext cx="5947004" cy="138499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514350" marR="0" indent="-5143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r>
              <a:rPr lang="zh-CN" altLang="en-US" sz="280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理解</a:t>
            </a:r>
            <a:r>
              <a:rPr lang="zh-CN" altLang="en-US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图像</a:t>
            </a:r>
            <a:r>
              <a:rPr lang="zh-CN" altLang="en-US" sz="280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加法运算的基本原理</a:t>
            </a:r>
            <a:endParaRPr lang="en-US" altLang="zh-CN" sz="280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marR="0" indent="-5143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r>
              <a:rPr lang="zh-CN" altLang="en-US" sz="280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掌握图像加权和的运算方法</a:t>
            </a:r>
            <a:endParaRPr lang="en-US" altLang="zh-CN" sz="280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5" name="Picture 3" descr="C:\Users\YZ\Desktop\重点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72064" y="1526026"/>
            <a:ext cx="723900" cy="7334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8168650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图像融合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PA_文本框 6"/>
          <p:cNvSpPr txBox="1"/>
          <p:nvPr>
            <p:custDataLst>
              <p:tags r:id="rId1"/>
            </p:custDataLst>
          </p:nvPr>
        </p:nvSpPr>
        <p:spPr>
          <a:xfrm>
            <a:off x="657451" y="975883"/>
            <a:ext cx="5942605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加权和</a:t>
            </a:r>
            <a:endParaRPr lang="en-US" altLang="zh-CN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PA_文本框 6"/>
          <p:cNvSpPr txBox="1"/>
          <p:nvPr>
            <p:custDataLst>
              <p:tags r:id="rId2"/>
            </p:custDataLst>
          </p:nvPr>
        </p:nvSpPr>
        <p:spPr>
          <a:xfrm>
            <a:off x="1565632" y="2483604"/>
            <a:ext cx="9302301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dst=cv2.addWeighted(src1,alpha,src2,beta,gamma)</a:t>
            </a:r>
            <a:endParaRPr lang="en-US" altLang="zh-CN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0880334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图像融合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PA_文本框 6"/>
          <p:cNvSpPr txBox="1"/>
          <p:nvPr>
            <p:custDataLst>
              <p:tags r:id="rId1"/>
            </p:custDataLst>
          </p:nvPr>
        </p:nvSpPr>
        <p:spPr>
          <a:xfrm>
            <a:off x="657451" y="975883"/>
            <a:ext cx="5942605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加权和</a:t>
            </a:r>
            <a:endParaRPr lang="en-US" altLang="zh-CN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PA_文本框 6"/>
          <p:cNvSpPr txBox="1"/>
          <p:nvPr>
            <p:custDataLst>
              <p:tags r:id="rId2"/>
            </p:custDataLst>
          </p:nvPr>
        </p:nvSpPr>
        <p:spPr>
          <a:xfrm>
            <a:off x="1565632" y="2483604"/>
            <a:ext cx="930230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dst=cv2.addWeighted(</a:t>
            </a:r>
            <a:r>
              <a:rPr lang="en-US" altLang="zh-CN" sz="2800" smtClean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src1,alpha</a:t>
            </a:r>
            <a:r>
              <a:rPr lang="en-US" altLang="zh-CN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en-US" altLang="zh-CN" sz="2800" smtClean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src2,beta</a:t>
            </a:r>
            <a:r>
              <a:rPr lang="en-US" altLang="zh-CN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en-US" altLang="zh-CN" sz="280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gamma</a:t>
            </a:r>
            <a:r>
              <a:rPr lang="en-US" altLang="zh-CN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565632" y="4599787"/>
            <a:ext cx="41793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dst = src1*alpha + src2*beta + gamma;</a:t>
            </a:r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5663952" y="3222268"/>
            <a:ext cx="1512168" cy="0"/>
          </a:xfrm>
          <a:prstGeom prst="line">
            <a:avLst/>
          </a:prstGeom>
          <a:noFill/>
          <a:ln w="28575" cap="flat">
            <a:solidFill>
              <a:srgbClr val="4285F4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" name="直接连接符 16"/>
          <p:cNvCxnSpPr/>
          <p:nvPr/>
        </p:nvCxnSpPr>
        <p:spPr>
          <a:xfrm>
            <a:off x="7328520" y="2564904"/>
            <a:ext cx="1512168" cy="0"/>
          </a:xfrm>
          <a:prstGeom prst="line">
            <a:avLst/>
          </a:prstGeom>
          <a:noFill/>
          <a:ln w="28575" cap="flat">
            <a:solidFill>
              <a:srgbClr val="EA4335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" name="直接连接符 17"/>
          <p:cNvCxnSpPr/>
          <p:nvPr/>
        </p:nvCxnSpPr>
        <p:spPr>
          <a:xfrm>
            <a:off x="9136403" y="3257404"/>
            <a:ext cx="991344" cy="0"/>
          </a:xfrm>
          <a:prstGeom prst="line">
            <a:avLst/>
          </a:prstGeom>
          <a:noFill/>
          <a:ln w="28575" cap="flat">
            <a:solidFill>
              <a:srgbClr val="00B050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3" name="矩形 12"/>
          <p:cNvSpPr/>
          <p:nvPr/>
        </p:nvSpPr>
        <p:spPr>
          <a:xfrm>
            <a:off x="5663952" y="3344710"/>
            <a:ext cx="14750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mtClean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图像</a:t>
            </a:r>
            <a:r>
              <a:rPr lang="en-US" altLang="zh-CN" smtClean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1</a:t>
            </a:r>
            <a:r>
              <a:rPr lang="zh-CN" altLang="en-US" smtClean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及系数</a:t>
            </a:r>
            <a:endParaRPr lang="zh-CN" altLang="en-US">
              <a:solidFill>
                <a:srgbClr val="4285F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328520" y="2148197"/>
            <a:ext cx="14750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mtClean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图像</a:t>
            </a:r>
            <a:r>
              <a:rPr lang="en-US" altLang="zh-CN" smtClean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</a:t>
            </a:r>
            <a:r>
              <a:rPr lang="zh-CN" altLang="en-US" smtClean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及系数</a:t>
            </a:r>
            <a:endParaRPr lang="zh-CN" altLang="en-US">
              <a:solidFill>
                <a:srgbClr val="EA4335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962661" y="3344710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亮度调节值</a:t>
            </a:r>
            <a:endParaRPr lang="zh-CN" altLang="en-US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650871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图像融合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972283" y="2515930"/>
            <a:ext cx="7128792" cy="3728649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import cv2</a:t>
            </a:r>
          </a:p>
          <a:p>
            <a:pPr>
              <a:lnSpc>
                <a:spcPct val="150000"/>
              </a:lnSpc>
            </a:pPr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import numpy as np</a:t>
            </a:r>
          </a:p>
          <a:p>
            <a:pPr>
              <a:lnSpc>
                <a:spcPct val="150000"/>
              </a:lnSpc>
            </a:pPr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img1=np.ones((3,3),dtype=np.uint8)*100</a:t>
            </a:r>
          </a:p>
          <a:p>
            <a:pPr>
              <a:lnSpc>
                <a:spcPct val="150000"/>
              </a:lnSpc>
            </a:pPr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img2=np.ones((3,3),dtype=np.uint8)*10</a:t>
            </a:r>
          </a:p>
          <a:p>
            <a:pPr>
              <a:lnSpc>
                <a:spcPct val="150000"/>
              </a:lnSpc>
            </a:pPr>
            <a:r>
              <a:rPr lang="en-US" altLang="zh-CN" sz="2000" b="1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img3=cv2.addWeighted(img1, 0.5, img2, 2, 10)</a:t>
            </a:r>
          </a:p>
          <a:p>
            <a:pPr>
              <a:lnSpc>
                <a:spcPct val="150000"/>
              </a:lnSpc>
            </a:pPr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print(img1)</a:t>
            </a:r>
          </a:p>
          <a:p>
            <a:pPr>
              <a:lnSpc>
                <a:spcPct val="150000"/>
              </a:lnSpc>
            </a:pPr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print(img2)</a:t>
            </a:r>
          </a:p>
          <a:p>
            <a:pPr>
              <a:lnSpc>
                <a:spcPct val="150000"/>
              </a:lnSpc>
            </a:pPr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print(img3)</a:t>
            </a:r>
          </a:p>
        </p:txBody>
      </p:sp>
      <p:sp>
        <p:nvSpPr>
          <p:cNvPr id="12" name="PA_文本框 6"/>
          <p:cNvSpPr txBox="1"/>
          <p:nvPr>
            <p:custDataLst>
              <p:tags r:id="rId1"/>
            </p:custDataLst>
          </p:nvPr>
        </p:nvSpPr>
        <p:spPr>
          <a:xfrm>
            <a:off x="657451" y="975883"/>
            <a:ext cx="594260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en-US" altLang="zh-CN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观察两个数组的加权和。</a:t>
            </a:r>
            <a:endParaRPr lang="en-US" altLang="zh-CN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94123" y="2054246"/>
            <a:ext cx="798645" cy="79254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4" name="PA_文本框 6"/>
          <p:cNvSpPr txBox="1"/>
          <p:nvPr>
            <p:custDataLst>
              <p:tags r:id="rId2"/>
            </p:custDataLst>
          </p:nvPr>
        </p:nvSpPr>
        <p:spPr>
          <a:xfrm rot="1700764">
            <a:off x="7591730" y="2196604"/>
            <a:ext cx="100343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CODE</a:t>
            </a:r>
            <a:endParaRPr lang="en-US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60296" y="3068960"/>
            <a:ext cx="2398826" cy="2631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55684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图像融合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964653" y="2226622"/>
            <a:ext cx="7128792" cy="4190314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import cv2</a:t>
            </a:r>
          </a:p>
          <a:p>
            <a:pPr>
              <a:lnSpc>
                <a:spcPct val="150000"/>
              </a:lnSpc>
            </a:pPr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lena=cv2.imread("image/lena.bmp",-1)</a:t>
            </a:r>
          </a:p>
          <a:p>
            <a:pPr>
              <a:lnSpc>
                <a:spcPct val="150000"/>
              </a:lnSpc>
            </a:pPr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boat=cv2.imread("image/boat.bmp",-1)</a:t>
            </a:r>
          </a:p>
          <a:p>
            <a:pPr>
              <a:lnSpc>
                <a:spcPct val="150000"/>
              </a:lnSpc>
            </a:pPr>
            <a:r>
              <a:rPr lang="en-US" altLang="zh-CN" sz="2000" b="1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img=cv2.addWeighted(lena, 1, boat, 1, 0)</a:t>
            </a:r>
          </a:p>
          <a:p>
            <a:pPr>
              <a:lnSpc>
                <a:spcPct val="150000"/>
              </a:lnSpc>
            </a:pPr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cv2.imshow("lena",lena)</a:t>
            </a:r>
          </a:p>
          <a:p>
            <a:pPr>
              <a:lnSpc>
                <a:spcPct val="150000"/>
              </a:lnSpc>
            </a:pPr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cv2.imshow("boat",boat)</a:t>
            </a:r>
          </a:p>
          <a:p>
            <a:pPr>
              <a:lnSpc>
                <a:spcPct val="150000"/>
              </a:lnSpc>
            </a:pPr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cv2.imshow("imge",img)</a:t>
            </a:r>
          </a:p>
          <a:p>
            <a:pPr>
              <a:lnSpc>
                <a:spcPct val="150000"/>
              </a:lnSpc>
            </a:pPr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cv2.waitKey()</a:t>
            </a:r>
          </a:p>
          <a:p>
            <a:pPr>
              <a:lnSpc>
                <a:spcPct val="150000"/>
              </a:lnSpc>
            </a:pPr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cv2.destroyAllWindows()</a:t>
            </a:r>
            <a:endParaRPr lang="en-US" altLang="zh-CN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PA_文本框 6"/>
          <p:cNvSpPr txBox="1"/>
          <p:nvPr>
            <p:custDataLst>
              <p:tags r:id="rId1"/>
            </p:custDataLst>
          </p:nvPr>
        </p:nvSpPr>
        <p:spPr>
          <a:xfrm>
            <a:off x="657451" y="975883"/>
            <a:ext cx="594260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en-US" altLang="zh-CN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：观察两个图像的加权和。</a:t>
            </a:r>
            <a:endParaRPr lang="en-US" altLang="zh-CN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94123" y="1830347"/>
            <a:ext cx="798645" cy="79254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4" name="PA_文本框 6"/>
          <p:cNvSpPr txBox="1"/>
          <p:nvPr>
            <p:custDataLst>
              <p:tags r:id="rId2"/>
            </p:custDataLst>
          </p:nvPr>
        </p:nvSpPr>
        <p:spPr>
          <a:xfrm rot="1700764">
            <a:off x="7591730" y="1972705"/>
            <a:ext cx="100343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CODE</a:t>
            </a:r>
            <a:endParaRPr lang="en-US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64152" y="4005064"/>
            <a:ext cx="4458074" cy="157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49695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图像融合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964653" y="2226622"/>
            <a:ext cx="7128792" cy="4247317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import cv2</a:t>
            </a:r>
          </a:p>
          <a:p>
            <a:pPr>
              <a:lnSpc>
                <a:spcPct val="150000"/>
              </a:lnSpc>
            </a:pPr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lena=cv2.imread("image/lena.bmp",-1)</a:t>
            </a:r>
          </a:p>
          <a:p>
            <a:pPr>
              <a:lnSpc>
                <a:spcPct val="150000"/>
              </a:lnSpc>
            </a:pPr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boat=cv2.imread("image/boat.bmp",-1)</a:t>
            </a:r>
          </a:p>
          <a:p>
            <a:pPr>
              <a:lnSpc>
                <a:spcPct val="150000"/>
              </a:lnSpc>
            </a:pPr>
            <a:r>
              <a:rPr lang="en-US" altLang="zh-CN" sz="2000" b="1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img=cv2.addWeighted(lena</a:t>
            </a:r>
            <a:r>
              <a:rPr lang="en-US" altLang="zh-CN" sz="2000" b="1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CN" sz="2000" b="1" smtClean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0.2, </a:t>
            </a:r>
            <a:r>
              <a:rPr lang="en-US" altLang="zh-CN" sz="2000" b="1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boat</a:t>
            </a:r>
            <a:r>
              <a:rPr lang="en-US" altLang="zh-CN" sz="2000" b="1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CN" sz="2000" b="1" smtClean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0.8, </a:t>
            </a:r>
            <a:r>
              <a:rPr lang="en-US" altLang="zh-CN" sz="2000" b="1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0)</a:t>
            </a:r>
          </a:p>
          <a:p>
            <a:pPr>
              <a:lnSpc>
                <a:spcPct val="150000"/>
              </a:lnSpc>
            </a:pPr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cv2.imshow("lena",lena)</a:t>
            </a:r>
          </a:p>
          <a:p>
            <a:pPr>
              <a:lnSpc>
                <a:spcPct val="150000"/>
              </a:lnSpc>
            </a:pPr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cv2.imshow("boat",boat)</a:t>
            </a:r>
          </a:p>
          <a:p>
            <a:pPr>
              <a:lnSpc>
                <a:spcPct val="150000"/>
              </a:lnSpc>
            </a:pPr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cv2.imshow("imge",img)</a:t>
            </a:r>
          </a:p>
          <a:p>
            <a:pPr>
              <a:lnSpc>
                <a:spcPct val="150000"/>
              </a:lnSpc>
            </a:pPr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cv2.waitKey()</a:t>
            </a:r>
          </a:p>
          <a:p>
            <a:pPr>
              <a:lnSpc>
                <a:spcPct val="150000"/>
              </a:lnSpc>
            </a:pPr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cv2.destroyAllWindows()</a:t>
            </a:r>
            <a:endParaRPr lang="en-US" altLang="zh-CN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PA_文本框 6"/>
          <p:cNvSpPr txBox="1"/>
          <p:nvPr>
            <p:custDataLst>
              <p:tags r:id="rId1"/>
            </p:custDataLst>
          </p:nvPr>
        </p:nvSpPr>
        <p:spPr>
          <a:xfrm>
            <a:off x="657451" y="975883"/>
            <a:ext cx="594260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en-US" altLang="zh-CN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：观察两个图像的加权和。</a:t>
            </a:r>
            <a:endParaRPr lang="en-US" altLang="zh-CN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94123" y="1830347"/>
            <a:ext cx="798645" cy="79254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4" name="PA_文本框 6"/>
          <p:cNvSpPr txBox="1"/>
          <p:nvPr>
            <p:custDataLst>
              <p:tags r:id="rId2"/>
            </p:custDataLst>
          </p:nvPr>
        </p:nvSpPr>
        <p:spPr>
          <a:xfrm rot="1700764">
            <a:off x="7591730" y="1972705"/>
            <a:ext cx="100343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CODE</a:t>
            </a:r>
            <a:endParaRPr lang="en-US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27316" y="3933056"/>
            <a:ext cx="5379442" cy="1900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94956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图像融合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460995" y="2225292"/>
            <a:ext cx="6587665" cy="3785652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import cv2</a:t>
            </a:r>
          </a:p>
          <a:p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lena=cv2.imread("image/lena.bmp",-1)</a:t>
            </a:r>
          </a:p>
          <a:p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dollar=cv2.imread("image/dollar.bmp",-1)</a:t>
            </a:r>
          </a:p>
          <a:p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cv2.imshow("lena",lena)</a:t>
            </a:r>
          </a:p>
          <a:p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cv2.imshow("dollar",dollar)</a:t>
            </a:r>
          </a:p>
          <a:p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lenaFace=lena[220:400,250:350]</a:t>
            </a:r>
          </a:p>
          <a:p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dollarFace=dollar[160:340,200:300]</a:t>
            </a:r>
          </a:p>
          <a:p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face=cv2.addWeighted(lenaFace, 0.6,dollarFace,0.4, 0)</a:t>
            </a:r>
          </a:p>
          <a:p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dollar[160:340,200:300]=face</a:t>
            </a:r>
          </a:p>
          <a:p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cv2.imshow("result",dollar)</a:t>
            </a:r>
          </a:p>
          <a:p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cv2.waitKey()</a:t>
            </a:r>
          </a:p>
          <a:p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cv2.destroyAllWindows()</a:t>
            </a:r>
            <a:endParaRPr lang="en-US" altLang="zh-CN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PA_文本框 6"/>
          <p:cNvSpPr txBox="1"/>
          <p:nvPr>
            <p:custDataLst>
              <p:tags r:id="rId1"/>
            </p:custDataLst>
          </p:nvPr>
        </p:nvSpPr>
        <p:spPr>
          <a:xfrm>
            <a:off x="657451" y="975883"/>
            <a:ext cx="743599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en-US" altLang="zh-CN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：将两个图像的头像进行融合。</a:t>
            </a:r>
            <a:endParaRPr lang="en-US" altLang="zh-CN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1917" y="1764495"/>
            <a:ext cx="798645" cy="79254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4" name="PA_文本框 6"/>
          <p:cNvSpPr txBox="1"/>
          <p:nvPr>
            <p:custDataLst>
              <p:tags r:id="rId2"/>
            </p:custDataLst>
          </p:nvPr>
        </p:nvSpPr>
        <p:spPr>
          <a:xfrm rot="1700764">
            <a:off x="6549524" y="1906853"/>
            <a:ext cx="100343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CODE</a:t>
            </a:r>
            <a:endParaRPr lang="en-US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48974" y="3429000"/>
            <a:ext cx="4368800" cy="154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90995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>
          <a:xfrm>
            <a:off x="943628" y="118403"/>
            <a:ext cx="2822576" cy="5977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>
              <a:lnSpc>
                <a:spcPct val="90000"/>
              </a:lnSpc>
              <a:defRPr sz="3200">
                <a:solidFill>
                  <a:srgbClr val="FFFFFF"/>
                </a:solidFill>
                <a:latin typeface="小米兰亭" panose="03000502000000000000" charset="-122"/>
                <a:ea typeface="小米兰亭" panose="03000502000000000000" charset="-122"/>
                <a:cs typeface="小米兰亭" panose="03000502000000000000" charset="-122"/>
                <a:sym typeface="小米兰亭" panose="03000502000000000000" charset="-122"/>
              </a:defRPr>
            </a:lvl1pPr>
          </a:lstStyle>
          <a:p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anose="02020603050405020304"/>
                <a:sym typeface="Times New Roman" panose="02020603050405020304"/>
              </a:rPr>
              <a:t>总结</a:t>
            </a:r>
            <a:endParaRPr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4" name="TextBox 1"/>
          <p:cNvSpPr txBox="1"/>
          <p:nvPr/>
        </p:nvSpPr>
        <p:spPr>
          <a:xfrm>
            <a:off x="1713976" y="2075731"/>
            <a:ext cx="8270456" cy="181588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0" lang="zh-CN" altLang="en-US" sz="2800" b="0" i="0" u="none" strike="noStrike" cap="none" spc="0" normalizeH="0" baseline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两幅图像的简单加法</a:t>
            </a:r>
            <a:endParaRPr kumimoji="0" lang="en-US" altLang="zh-CN" sz="2800" b="0" i="0" u="none" strike="noStrike" cap="none" spc="0" normalizeH="0" baseline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8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两幅</a:t>
            </a:r>
            <a:r>
              <a:rPr lang="zh-CN" altLang="en-US" sz="280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图像的加权和</a:t>
            </a:r>
            <a:endParaRPr kumimoji="0" lang="en-US" altLang="zh-CN" sz="2800" b="0" i="0" u="none" strike="noStrike" cap="none" spc="0" normalizeH="0" baseline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118074155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heme/theme1.xml><?xml version="1.0" encoding="utf-8"?>
<a:theme xmlns:a="http://schemas.openxmlformats.org/drawingml/2006/main" name="Office 主题">
  <a:themeElements>
    <a:clrScheme name="Office 主题">
      <a:dk1>
        <a:srgbClr val="5F5F5F"/>
      </a:dk1>
      <a:lt1>
        <a:srgbClr val="F2F2F2"/>
      </a:lt1>
      <a:dk2>
        <a:srgbClr val="A7A7A7"/>
      </a:dk2>
      <a:lt2>
        <a:srgbClr val="535353"/>
      </a:lt2>
      <a:accent1>
        <a:srgbClr val="4A6982"/>
      </a:accent1>
      <a:accent2>
        <a:srgbClr val="E86262"/>
      </a:accent2>
      <a:accent3>
        <a:srgbClr val="878B79"/>
      </a:accent3>
      <a:accent4>
        <a:srgbClr val="E29860"/>
      </a:accent4>
      <a:accent5>
        <a:srgbClr val="A06C6D"/>
      </a:accent5>
      <a:accent6>
        <a:srgbClr val="DE8E8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R="0" algn="l" defTabSz="914400" rtl="0" fontAlgn="auto" latinLnBrk="0" hangingPunct="0">
          <a:lnSpc>
            <a:spcPct val="150000"/>
          </a:lnSpc>
          <a:spcBef>
            <a:spcPts val="0"/>
          </a:spcBef>
          <a:spcAft>
            <a:spcPts val="0"/>
          </a:spcAft>
          <a:buClrTx/>
          <a:buSzTx/>
          <a:defRPr kumimoji="0" sz="2800" b="0" i="0" u="none" strike="noStrike" cap="none" spc="0" normalizeH="0" baseline="0" dirty="0" err="1" smtClean="0">
            <a:ln>
              <a:noFill/>
            </a:ln>
            <a:solidFill>
              <a:schemeClr val="bg1">
                <a:lumMod val="50000"/>
              </a:schemeClr>
            </a:solidFill>
            <a:effectLst/>
            <a:uFillTx/>
            <a:latin typeface="微软雅黑" panose="020B0503020204020204" pitchFamily="34" charset="-122"/>
            <a:ea typeface="微软雅黑" panose="020B0503020204020204" pitchFamily="34" charset="-122"/>
            <a:sym typeface="Times New Roman" panose="02020603050405020304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A6982"/>
      </a:accent1>
      <a:accent2>
        <a:srgbClr val="E86262"/>
      </a:accent2>
      <a:accent3>
        <a:srgbClr val="878B79"/>
      </a:accent3>
      <a:accent4>
        <a:srgbClr val="E29860"/>
      </a:accent4>
      <a:accent5>
        <a:srgbClr val="A06C6D"/>
      </a:accent5>
      <a:accent6>
        <a:srgbClr val="DE8E8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3163</TotalTime>
  <Words>306</Words>
  <Application>Microsoft Office PowerPoint</Application>
  <PresentationFormat>宽屏</PresentationFormat>
  <Paragraphs>69</Paragraphs>
  <Slides>9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8" baseType="lpstr">
      <vt:lpstr>等线</vt:lpstr>
      <vt:lpstr>宋体</vt:lpstr>
      <vt:lpstr>Microsoft YaHei</vt:lpstr>
      <vt:lpstr>Microsoft YaHei</vt:lpstr>
      <vt:lpstr>小米兰亭</vt:lpstr>
      <vt:lpstr>Arial</vt:lpstr>
      <vt:lpstr>Calibri</vt:lpstr>
      <vt:lpstr>Times New Roman</vt:lpstr>
      <vt:lpstr>Office 主题</vt:lpstr>
      <vt:lpstr>图像运算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CSDN学院_课程PPT模板</dc:title>
  <dc:creator>CSDN学院</dc:creator>
  <dc:description>v1.1</dc:description>
  <cp:lastModifiedBy>Administrator</cp:lastModifiedBy>
  <cp:revision>298</cp:revision>
  <dcterms:created xsi:type="dcterms:W3CDTF">2017-06-22T11:40:54Z</dcterms:created>
  <dcterms:modified xsi:type="dcterms:W3CDTF">2020-06-05T08:15:42Z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