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323" r:id="rId4"/>
    <p:sldId id="322" r:id="rId5"/>
    <p:sldId id="324" r:id="rId6"/>
    <p:sldId id="325" r:id="rId7"/>
    <p:sldId id="354" r:id="rId8"/>
    <p:sldId id="358" r:id="rId9"/>
    <p:sldId id="359" r:id="rId10"/>
    <p:sldId id="360" r:id="rId11"/>
    <p:sldId id="361" r:id="rId12"/>
    <p:sldId id="357" r:id="rId13"/>
    <p:sldId id="355" r:id="rId14"/>
    <p:sldId id="356" r:id="rId15"/>
    <p:sldId id="303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34A853"/>
    <a:srgbClr val="FFC592"/>
    <a:srgbClr val="00B050"/>
    <a:srgbClr val="B5B5B5"/>
    <a:srgbClr val="FFFF00"/>
    <a:srgbClr val="DADADA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87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87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4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87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06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51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90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9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65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04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73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19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图像的几何运算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让图像做翻转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45937" y="1124744"/>
            <a:ext cx="90292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46778D-4CED-4496-892B-16F909637C9D}"/>
              </a:ext>
            </a:extLst>
          </p:cNvPr>
          <p:cNvSpPr/>
          <p:nvPr/>
        </p:nvSpPr>
        <p:spPr>
          <a:xfrm>
            <a:off x="2423592" y="2318006"/>
            <a:ext cx="6530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cv2.flip( </a:t>
            </a:r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4000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4000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flipCode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40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290AE4-9AE4-4952-9EE1-60F270AF248F}"/>
              </a:ext>
            </a:extLst>
          </p:cNvPr>
          <p:cNvSpPr/>
          <p:nvPr/>
        </p:nvSpPr>
        <p:spPr>
          <a:xfrm>
            <a:off x="1343472" y="3933056"/>
            <a:ext cx="9029263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和原始图像具有同样大小、类型的目标图像；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要处理的原始图像；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flipCode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旋转类型。</a:t>
            </a:r>
            <a:endParaRPr lang="zh-CN" altLang="en-US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7476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082671-F575-4DAB-AAD7-5E4D00C7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96209"/>
              </p:ext>
            </p:extLst>
          </p:nvPr>
        </p:nvGraphicFramePr>
        <p:xfrm>
          <a:off x="783828" y="2636912"/>
          <a:ext cx="9865095" cy="31683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7942">
                  <a:extLst>
                    <a:ext uri="{9D8B030D-6E8A-4147-A177-3AD203B41FA5}">
                      <a16:colId xmlns:a16="http://schemas.microsoft.com/office/drawing/2014/main" val="1412730065"/>
                    </a:ext>
                  </a:extLst>
                </a:gridCol>
                <a:gridCol w="3394175">
                  <a:extLst>
                    <a:ext uri="{9D8B030D-6E8A-4147-A177-3AD203B41FA5}">
                      <a16:colId xmlns:a16="http://schemas.microsoft.com/office/drawing/2014/main" val="2600399302"/>
                    </a:ext>
                  </a:extLst>
                </a:gridCol>
                <a:gridCol w="4282978">
                  <a:extLst>
                    <a:ext uri="{9D8B030D-6E8A-4147-A177-3AD203B41FA5}">
                      <a16:colId xmlns:a16="http://schemas.microsoft.com/office/drawing/2014/main" val="303983047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参数值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8752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只能是</a:t>
                      </a: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绕着</a:t>
                      </a: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轴翻转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085554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正数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1/2/3</a:t>
                      </a: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等任意正数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绕着</a:t>
                      </a: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轴翻转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827804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负数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-1/-2/-3</a:t>
                      </a: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等任意负数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围绕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轴、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轴同时翻转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5973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0FD7200-F9FD-431A-A5E6-1A3151ED0634}"/>
              </a:ext>
            </a:extLst>
          </p:cNvPr>
          <p:cNvSpPr/>
          <p:nvPr/>
        </p:nvSpPr>
        <p:spPr>
          <a:xfrm>
            <a:off x="4079776" y="1798975"/>
            <a:ext cx="2656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flipCode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参数意义</a:t>
            </a:r>
          </a:p>
        </p:txBody>
      </p:sp>
    </p:spTree>
    <p:extLst>
      <p:ext uri="{BB962C8B-B14F-4D97-AF65-F5344CB8AC3E}">
        <p14:creationId xmlns:p14="http://schemas.microsoft.com/office/powerpoint/2010/main" val="2545204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5175" y="2204696"/>
            <a:ext cx="5114801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x=cv2.flip(src,0)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x",x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0292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实现图像绕着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轴方向的翻转。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381" y="1808421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5410988" y="1950779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D1763F-22A2-4230-BC7A-2BD450BD9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876" y="2646918"/>
            <a:ext cx="2251630" cy="23825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4619E4-C92E-4E83-A6AB-7EEC8ABC9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202" y="2651829"/>
            <a:ext cx="2251631" cy="23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74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5175" y="2204696"/>
            <a:ext cx="5114801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y=cv2.flip(src,1)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y",y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0292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实现图像绕着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轴方向的翻转。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381" y="1808421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5410988" y="1950779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D1763F-22A2-4230-BC7A-2BD450BD9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876" y="2646918"/>
            <a:ext cx="2251630" cy="2382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04A418-7957-4132-B7BF-074E004B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2344" y="2646919"/>
            <a:ext cx="2251630" cy="23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509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5175" y="2204696"/>
            <a:ext cx="5114801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=cv2.flip(src,-1)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0292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实现图像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轴方向的翻转。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381" y="1808421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5410988" y="1950779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D1763F-22A2-4230-BC7A-2BD450BD9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876" y="2646918"/>
            <a:ext cx="2251630" cy="23825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C399D0-8DA4-4ED8-95F0-6C07DC4CC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6847" y="2635520"/>
            <a:ext cx="2251631" cy="23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925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图像翻转的原理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图像翻转的方法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理解图像翻转的基本原理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掌握图像翻转的基本方法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6583911-E8F3-4674-B558-147414B1B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35839"/>
              </p:ext>
            </p:extLst>
          </p:nvPr>
        </p:nvGraphicFramePr>
        <p:xfrm>
          <a:off x="1847528" y="2060848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91E44FB-2DD8-4908-AAF3-659F1F7F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99748"/>
              </p:ext>
            </p:extLst>
          </p:nvPr>
        </p:nvGraphicFramePr>
        <p:xfrm>
          <a:off x="7032104" y="2060848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0E6A3D8-6769-4135-80F5-339BE41BC74A}"/>
              </a:ext>
            </a:extLst>
          </p:cNvPr>
          <p:cNvSpPr/>
          <p:nvPr/>
        </p:nvSpPr>
        <p:spPr>
          <a:xfrm>
            <a:off x="4619836" y="2888940"/>
            <a:ext cx="1728192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DDF72526-0DF1-46C1-AAD5-6EE421BFB32D}"/>
              </a:ext>
            </a:extLst>
          </p:cNvPr>
          <p:cNvSpPr/>
          <p:nvPr/>
        </p:nvSpPr>
        <p:spPr>
          <a:xfrm>
            <a:off x="5087888" y="2392169"/>
            <a:ext cx="576064" cy="1296144"/>
          </a:xfrm>
          <a:prstGeom prst="curvedLeftArrow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6456029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6583911-E8F3-4674-B558-147414B1B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35373"/>
              </p:ext>
            </p:extLst>
          </p:nvPr>
        </p:nvGraphicFramePr>
        <p:xfrm>
          <a:off x="1847528" y="2060848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91E44FB-2DD8-4908-AAF3-659F1F7F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44565"/>
              </p:ext>
            </p:extLst>
          </p:nvPr>
        </p:nvGraphicFramePr>
        <p:xfrm>
          <a:off x="7032104" y="2060848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sp>
        <p:nvSpPr>
          <p:cNvPr id="9" name="箭头: 上下 8">
            <a:extLst>
              <a:ext uri="{FF2B5EF4-FFF2-40B4-BE49-F238E27FC236}">
                <a16:creationId xmlns:a16="http://schemas.microsoft.com/office/drawing/2014/main" id="{DBB1B043-C7B4-40CC-A6FD-8D93CE64D133}"/>
              </a:ext>
            </a:extLst>
          </p:cNvPr>
          <p:cNvSpPr/>
          <p:nvPr/>
        </p:nvSpPr>
        <p:spPr>
          <a:xfrm>
            <a:off x="5330332" y="2168956"/>
            <a:ext cx="425658" cy="1728000"/>
          </a:xfrm>
          <a:prstGeom prst="upDownArrow">
            <a:avLst>
              <a:gd name="adj1" fmla="val 35983"/>
              <a:gd name="adj2" fmla="val 54825"/>
            </a:avLst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12EFC2FE-E0D4-489E-AF39-D7B104C40AAF}"/>
              </a:ext>
            </a:extLst>
          </p:cNvPr>
          <p:cNvSpPr/>
          <p:nvPr/>
        </p:nvSpPr>
        <p:spPr>
          <a:xfrm>
            <a:off x="4934042" y="2564904"/>
            <a:ext cx="1224136" cy="576064"/>
          </a:xfrm>
          <a:prstGeom prst="curvedUpArrow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08803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6583911-E8F3-4674-B558-147414B1B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08027"/>
              </p:ext>
            </p:extLst>
          </p:nvPr>
        </p:nvGraphicFramePr>
        <p:xfrm>
          <a:off x="582188" y="2543267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H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J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K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M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N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O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6337A4E-D495-4282-852D-939E2621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58506"/>
              </p:ext>
            </p:extLst>
          </p:nvPr>
        </p:nvGraphicFramePr>
        <p:xfrm>
          <a:off x="4966170" y="2559893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M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N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O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J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K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H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EDDD9B41-AAD5-4316-B716-E1CBF6D0CF5E}"/>
              </a:ext>
            </a:extLst>
          </p:cNvPr>
          <p:cNvSpPr/>
          <p:nvPr/>
        </p:nvSpPr>
        <p:spPr>
          <a:xfrm>
            <a:off x="2954199" y="3364717"/>
            <a:ext cx="1728192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08C517C4-3352-46D5-95A6-86BDF4424720}"/>
              </a:ext>
            </a:extLst>
          </p:cNvPr>
          <p:cNvSpPr/>
          <p:nvPr/>
        </p:nvSpPr>
        <p:spPr>
          <a:xfrm>
            <a:off x="3422251" y="2867946"/>
            <a:ext cx="576064" cy="1296144"/>
          </a:xfrm>
          <a:prstGeom prst="curvedLeftArrow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3C6C2B83-FFD6-46A6-91EE-2AB25F73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30656"/>
              </p:ext>
            </p:extLst>
          </p:nvPr>
        </p:nvGraphicFramePr>
        <p:xfrm>
          <a:off x="9341606" y="2543267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O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N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M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K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J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H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8FF06E5B-68C1-4651-B2C6-DBA11AB2F685}"/>
              </a:ext>
            </a:extLst>
          </p:cNvPr>
          <p:cNvSpPr/>
          <p:nvPr/>
        </p:nvSpPr>
        <p:spPr>
          <a:xfrm>
            <a:off x="7985175" y="2651375"/>
            <a:ext cx="425658" cy="1728000"/>
          </a:xfrm>
          <a:prstGeom prst="upDownArrow">
            <a:avLst>
              <a:gd name="adj1" fmla="val 35983"/>
              <a:gd name="adj2" fmla="val 54825"/>
            </a:avLst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17D92425-9DFD-44AA-88F4-061BADEEDEA1}"/>
              </a:ext>
            </a:extLst>
          </p:cNvPr>
          <p:cNvSpPr/>
          <p:nvPr/>
        </p:nvSpPr>
        <p:spPr>
          <a:xfrm>
            <a:off x="7588885" y="3047323"/>
            <a:ext cx="1224136" cy="576064"/>
          </a:xfrm>
          <a:prstGeom prst="curvedUpArrow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554903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6583911-E8F3-4674-B558-147414B1BD6E}"/>
              </a:ext>
            </a:extLst>
          </p:cNvPr>
          <p:cNvGraphicFramePr>
            <a:graphicFrameLocks noGrp="1"/>
          </p:cNvGraphicFramePr>
          <p:nvPr/>
        </p:nvGraphicFramePr>
        <p:xfrm>
          <a:off x="582188" y="2543267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H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J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K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M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N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O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D6337A4E-D495-4282-852D-939E2621B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08336"/>
              </p:ext>
            </p:extLst>
          </p:nvPr>
        </p:nvGraphicFramePr>
        <p:xfrm>
          <a:off x="4966170" y="2559893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H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K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J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O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N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M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EDDD9B41-AAD5-4316-B716-E1CBF6D0CF5E}"/>
              </a:ext>
            </a:extLst>
          </p:cNvPr>
          <p:cNvSpPr/>
          <p:nvPr/>
        </p:nvSpPr>
        <p:spPr>
          <a:xfrm>
            <a:off x="7392144" y="3314252"/>
            <a:ext cx="1728192" cy="28803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08C517C4-3352-46D5-95A6-86BDF4424720}"/>
              </a:ext>
            </a:extLst>
          </p:cNvPr>
          <p:cNvSpPr/>
          <p:nvPr/>
        </p:nvSpPr>
        <p:spPr>
          <a:xfrm>
            <a:off x="7860196" y="2817481"/>
            <a:ext cx="576064" cy="1296144"/>
          </a:xfrm>
          <a:prstGeom prst="curvedLeftArrow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3C6C2B83-FFD6-46A6-91EE-2AB25F73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56874"/>
              </p:ext>
            </p:extLst>
          </p:nvPr>
        </p:nvGraphicFramePr>
        <p:xfrm>
          <a:off x="9341606" y="2543267"/>
          <a:ext cx="208823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3222058599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23262074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6460664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259119529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O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N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M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827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L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K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J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5776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H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55384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4285F4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rgbClr val="4285F4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78560"/>
                  </a:ext>
                </a:extLst>
              </a:tr>
            </a:tbl>
          </a:graphicData>
        </a:graphic>
      </p:graphicFrame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8FF06E5B-68C1-4651-B2C6-DBA11AB2F685}"/>
              </a:ext>
            </a:extLst>
          </p:cNvPr>
          <p:cNvSpPr/>
          <p:nvPr/>
        </p:nvSpPr>
        <p:spPr>
          <a:xfrm>
            <a:off x="3503712" y="2630272"/>
            <a:ext cx="425658" cy="1728000"/>
          </a:xfrm>
          <a:prstGeom prst="upDownArrow">
            <a:avLst>
              <a:gd name="adj1" fmla="val 35983"/>
              <a:gd name="adj2" fmla="val 54825"/>
            </a:avLst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17D92425-9DFD-44AA-88F4-061BADEEDEA1}"/>
              </a:ext>
            </a:extLst>
          </p:cNvPr>
          <p:cNvSpPr/>
          <p:nvPr/>
        </p:nvSpPr>
        <p:spPr>
          <a:xfrm>
            <a:off x="3107422" y="3026220"/>
            <a:ext cx="1224136" cy="576064"/>
          </a:xfrm>
          <a:prstGeom prst="curvedUpArrow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465284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45937" y="1124744"/>
            <a:ext cx="90292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46778D-4CED-4496-892B-16F909637C9D}"/>
              </a:ext>
            </a:extLst>
          </p:cNvPr>
          <p:cNvSpPr/>
          <p:nvPr/>
        </p:nvSpPr>
        <p:spPr>
          <a:xfrm>
            <a:off x="2423592" y="2318006"/>
            <a:ext cx="6530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cv2.flip( </a:t>
            </a:r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flipCode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40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290AE4-9AE4-4952-9EE1-60F270AF248F}"/>
              </a:ext>
            </a:extLst>
          </p:cNvPr>
          <p:cNvSpPr/>
          <p:nvPr/>
        </p:nvSpPr>
        <p:spPr>
          <a:xfrm>
            <a:off x="1343472" y="3933056"/>
            <a:ext cx="9029263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和原始图像具有同样大小、类型的目标图像；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要处理的原始图像；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flipCode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旋转类型。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9099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45937" y="1124744"/>
            <a:ext cx="90292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46778D-4CED-4496-892B-16F909637C9D}"/>
              </a:ext>
            </a:extLst>
          </p:cNvPr>
          <p:cNvSpPr/>
          <p:nvPr/>
        </p:nvSpPr>
        <p:spPr>
          <a:xfrm>
            <a:off x="2381112" y="2318006"/>
            <a:ext cx="66159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cv2.flip( </a:t>
            </a:r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flipCode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40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290AE4-9AE4-4952-9EE1-60F270AF248F}"/>
              </a:ext>
            </a:extLst>
          </p:cNvPr>
          <p:cNvSpPr/>
          <p:nvPr/>
        </p:nvSpPr>
        <p:spPr>
          <a:xfrm>
            <a:off x="1343472" y="3933056"/>
            <a:ext cx="9029263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kern="1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和原始图像具有同样大小、类型的目标图像；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要处理的原始图像；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flipCode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旋转类型。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3756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图像翻转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45937" y="1124744"/>
            <a:ext cx="90292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flip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46778D-4CED-4496-892B-16F909637C9D}"/>
              </a:ext>
            </a:extLst>
          </p:cNvPr>
          <p:cNvSpPr/>
          <p:nvPr/>
        </p:nvSpPr>
        <p:spPr>
          <a:xfrm>
            <a:off x="2380311" y="2318006"/>
            <a:ext cx="66175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cv2.flip( </a:t>
            </a:r>
            <a:r>
              <a:rPr lang="en-US" altLang="zh-CN" sz="40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kern="1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flipCode</a:t>
            </a:r>
            <a:r>
              <a:rPr lang="en-US" altLang="zh-CN" sz="4000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4000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290AE4-9AE4-4952-9EE1-60F270AF248F}"/>
              </a:ext>
            </a:extLst>
          </p:cNvPr>
          <p:cNvSpPr/>
          <p:nvPr/>
        </p:nvSpPr>
        <p:spPr>
          <a:xfrm>
            <a:off x="1343472" y="3933056"/>
            <a:ext cx="9029263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和原始图像具有同样大小、类型的目标图像；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kern="1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4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要处理的原始图像；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flipCode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旋转类型。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6771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619</Words>
  <Application>Microsoft Office PowerPoint</Application>
  <PresentationFormat>宽屏</PresentationFormat>
  <Paragraphs>241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图像的几何运算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353</cp:revision>
  <dcterms:created xsi:type="dcterms:W3CDTF">2017-06-22T11:40:54Z</dcterms:created>
  <dcterms:modified xsi:type="dcterms:W3CDTF">2020-06-22T07:19:33Z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