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369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21" r:id="rId15"/>
    <p:sldId id="303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FFFFFF"/>
    <a:srgbClr val="5F5F5F"/>
    <a:srgbClr val="4285F4"/>
    <a:srgbClr val="EAEAEA"/>
    <a:srgbClr val="34A853"/>
    <a:srgbClr val="FFFF00"/>
    <a:srgbClr val="FFC592"/>
    <a:srgbClr val="00B05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28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176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869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250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08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89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54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630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042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74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759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829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5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45990" y="62841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3810" y="62841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21297" y="62841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20203" y="62680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图像平滑处理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中值滤波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38AB2A-5938-4494-8541-9C1E033BA5D6}"/>
              </a:ext>
            </a:extLst>
          </p:cNvPr>
          <p:cNvSpPr txBox="1"/>
          <p:nvPr/>
        </p:nvSpPr>
        <p:spPr>
          <a:xfrm>
            <a:off x="781095" y="1340768"/>
            <a:ext cx="8822298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cv2.medianBlur( </a:t>
            </a:r>
            <a:r>
              <a:rPr lang="en-US" altLang="zh-CN" sz="4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4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sz="4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C6404-1AD7-492A-BB82-17D4B38B79AC}"/>
              </a:ext>
            </a:extLst>
          </p:cNvPr>
          <p:cNvSpPr txBox="1"/>
          <p:nvPr/>
        </p:nvSpPr>
        <p:spPr>
          <a:xfrm>
            <a:off x="1343472" y="3212976"/>
            <a:ext cx="8928992" cy="1689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：返回值，表示进行中值滤波后得到的处理结果。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</a:p>
        </p:txBody>
      </p:sp>
    </p:spTree>
    <p:extLst>
      <p:ext uri="{BB962C8B-B14F-4D97-AF65-F5344CB8AC3E}">
        <p14:creationId xmlns:p14="http://schemas.microsoft.com/office/powerpoint/2010/main" val="32938141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38AB2A-5938-4494-8541-9C1E033BA5D6}"/>
              </a:ext>
            </a:extLst>
          </p:cNvPr>
          <p:cNvSpPr txBox="1"/>
          <p:nvPr/>
        </p:nvSpPr>
        <p:spPr>
          <a:xfrm>
            <a:off x="781095" y="1340768"/>
            <a:ext cx="8822298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4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 cv2.medianBlur( </a:t>
            </a:r>
            <a:r>
              <a:rPr lang="en-US" altLang="zh-CN" sz="4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4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sz="4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C6404-1AD7-492A-BB82-17D4B38B79AC}"/>
              </a:ext>
            </a:extLst>
          </p:cNvPr>
          <p:cNvSpPr txBox="1"/>
          <p:nvPr/>
        </p:nvSpPr>
        <p:spPr>
          <a:xfrm>
            <a:off x="1343472" y="3212976"/>
            <a:ext cx="8928992" cy="1689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：返回值，表示进行中值滤波后得到的处理结果。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</a:p>
        </p:txBody>
      </p:sp>
    </p:spTree>
    <p:extLst>
      <p:ext uri="{BB962C8B-B14F-4D97-AF65-F5344CB8AC3E}">
        <p14:creationId xmlns:p14="http://schemas.microsoft.com/office/powerpoint/2010/main" val="273747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38AB2A-5938-4494-8541-9C1E033BA5D6}"/>
              </a:ext>
            </a:extLst>
          </p:cNvPr>
          <p:cNvSpPr txBox="1"/>
          <p:nvPr/>
        </p:nvSpPr>
        <p:spPr>
          <a:xfrm>
            <a:off x="781095" y="1340768"/>
            <a:ext cx="8822298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cv2.medianBlur( </a:t>
            </a:r>
            <a:r>
              <a:rPr lang="en-US" altLang="zh-CN" sz="40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4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sz="4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C6404-1AD7-492A-BB82-17D4B38B79AC}"/>
              </a:ext>
            </a:extLst>
          </p:cNvPr>
          <p:cNvSpPr txBox="1"/>
          <p:nvPr/>
        </p:nvSpPr>
        <p:spPr>
          <a:xfrm>
            <a:off x="1343472" y="3212976"/>
            <a:ext cx="8928992" cy="1689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：返回值，表示进行中值滤波后得到的处理结果。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</a:p>
        </p:txBody>
      </p:sp>
    </p:spTree>
    <p:extLst>
      <p:ext uri="{BB962C8B-B14F-4D97-AF65-F5344CB8AC3E}">
        <p14:creationId xmlns:p14="http://schemas.microsoft.com/office/powerpoint/2010/main" val="380804948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38AB2A-5938-4494-8541-9C1E033BA5D6}"/>
              </a:ext>
            </a:extLst>
          </p:cNvPr>
          <p:cNvSpPr txBox="1"/>
          <p:nvPr/>
        </p:nvSpPr>
        <p:spPr>
          <a:xfrm>
            <a:off x="781095" y="1340768"/>
            <a:ext cx="8822298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cv2.medianBlur( </a:t>
            </a:r>
            <a:r>
              <a:rPr lang="en-US" altLang="zh-CN" sz="4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4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sz="4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C6404-1AD7-492A-BB82-17D4B38B79AC}"/>
              </a:ext>
            </a:extLst>
          </p:cNvPr>
          <p:cNvSpPr txBox="1"/>
          <p:nvPr/>
        </p:nvSpPr>
        <p:spPr>
          <a:xfrm>
            <a:off x="1343472" y="3212976"/>
            <a:ext cx="8928992" cy="1689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：返回值，表示进行中值滤波后得到的处理结果。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：滤波核的大小。必须是比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大的奇数，例如：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3,5,7……</a:t>
            </a:r>
            <a:endParaRPr lang="zh-CN" altLang="en-US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1975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8EC22F-E572-4500-B567-3CD8D2611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12" y="1196752"/>
            <a:ext cx="2719692" cy="287781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2356DB-7A2C-48C0-B757-9F082394CF39}"/>
              </a:ext>
            </a:extLst>
          </p:cNvPr>
          <p:cNvSpPr/>
          <p:nvPr/>
        </p:nvSpPr>
        <p:spPr>
          <a:xfrm>
            <a:off x="1102279" y="2132856"/>
            <a:ext cx="5353762" cy="3266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o=cv2.imread("image\lenaNoise.png")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r=cv2.medianBlur(o,3)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result",r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3" name="PA_文本框 6">
            <a:extLst>
              <a:ext uri="{FF2B5EF4-FFF2-40B4-BE49-F238E27FC236}">
                <a16:creationId xmlns:a16="http://schemas.microsoft.com/office/drawing/2014/main" id="{30FB7F42-CDF8-4C84-B4DC-ECFB2171E6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案例：使用中值滤波对图像去噪。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73C8317-1865-4D62-B499-CA260025F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669" y="1671860"/>
            <a:ext cx="926744" cy="9219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AA3B82-570F-40BF-849C-F789E7F4B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6360" y="3429000"/>
            <a:ext cx="2584322" cy="273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0707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中值滤波的基本原理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中值滤波的具体实现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理解中值滤波的基本原理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掌握中值滤波的实现方法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2602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98365"/>
              </p:ext>
            </p:extLst>
          </p:nvPr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6989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/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138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/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6FD7AA22-C1D6-4A34-BC8E-C2A9FD5B3104}"/>
              </a:ext>
            </a:extLst>
          </p:cNvPr>
          <p:cNvSpPr/>
          <p:nvPr/>
        </p:nvSpPr>
        <p:spPr>
          <a:xfrm>
            <a:off x="4367808" y="3464822"/>
            <a:ext cx="720080" cy="28803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AD2A57-4DBA-4558-BE90-A8202E739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31977"/>
              </p:ext>
            </p:extLst>
          </p:nvPr>
        </p:nvGraphicFramePr>
        <p:xfrm>
          <a:off x="7176120" y="1581730"/>
          <a:ext cx="1944216" cy="14041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5198464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602981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402779895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83311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092433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44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814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/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6FD7AA22-C1D6-4A34-BC8E-C2A9FD5B3104}"/>
              </a:ext>
            </a:extLst>
          </p:cNvPr>
          <p:cNvSpPr/>
          <p:nvPr/>
        </p:nvSpPr>
        <p:spPr>
          <a:xfrm>
            <a:off x="4367808" y="3464822"/>
            <a:ext cx="720080" cy="28803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AD2A57-4DBA-4558-BE90-A8202E739232}"/>
              </a:ext>
            </a:extLst>
          </p:cNvPr>
          <p:cNvGraphicFramePr>
            <a:graphicFrameLocks noGrp="1"/>
          </p:cNvGraphicFramePr>
          <p:nvPr/>
        </p:nvGraphicFramePr>
        <p:xfrm>
          <a:off x="7176120" y="1581730"/>
          <a:ext cx="1944216" cy="14041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5198464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602981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402779895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83311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092433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44892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3A23E2C-8BA4-4113-8E94-67CAE5D542CC}"/>
              </a:ext>
            </a:extLst>
          </p:cNvPr>
          <p:cNvSpPr txBox="1"/>
          <p:nvPr/>
        </p:nvSpPr>
        <p:spPr>
          <a:xfrm>
            <a:off x="5591944" y="3872114"/>
            <a:ext cx="5645133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5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,76,126,136,166,185,187,201,203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172384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/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6FD7AA22-C1D6-4A34-BC8E-C2A9FD5B3104}"/>
              </a:ext>
            </a:extLst>
          </p:cNvPr>
          <p:cNvSpPr/>
          <p:nvPr/>
        </p:nvSpPr>
        <p:spPr>
          <a:xfrm>
            <a:off x="4367808" y="3464822"/>
            <a:ext cx="720080" cy="28803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AD2A57-4DBA-4558-BE90-A8202E739232}"/>
              </a:ext>
            </a:extLst>
          </p:cNvPr>
          <p:cNvGraphicFramePr>
            <a:graphicFrameLocks noGrp="1"/>
          </p:cNvGraphicFramePr>
          <p:nvPr/>
        </p:nvGraphicFramePr>
        <p:xfrm>
          <a:off x="7176120" y="1581730"/>
          <a:ext cx="1944216" cy="14041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5198464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602981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402779895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83311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092433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44892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3A23E2C-8BA4-4113-8E94-67CAE5D542CC}"/>
              </a:ext>
            </a:extLst>
          </p:cNvPr>
          <p:cNvSpPr txBox="1"/>
          <p:nvPr/>
        </p:nvSpPr>
        <p:spPr>
          <a:xfrm>
            <a:off x="5591944" y="3872114"/>
            <a:ext cx="5645133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5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,76,126,136,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166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,185,187,201,203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537975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/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6FD7AA22-C1D6-4A34-BC8E-C2A9FD5B3104}"/>
              </a:ext>
            </a:extLst>
          </p:cNvPr>
          <p:cNvSpPr/>
          <p:nvPr/>
        </p:nvSpPr>
        <p:spPr>
          <a:xfrm>
            <a:off x="4367808" y="3464822"/>
            <a:ext cx="720080" cy="28803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AD2A57-4DBA-4558-BE90-A8202E739232}"/>
              </a:ext>
            </a:extLst>
          </p:cNvPr>
          <p:cNvGraphicFramePr>
            <a:graphicFrameLocks noGrp="1"/>
          </p:cNvGraphicFramePr>
          <p:nvPr/>
        </p:nvGraphicFramePr>
        <p:xfrm>
          <a:off x="7176120" y="1581730"/>
          <a:ext cx="1944216" cy="14041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5198464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602981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402779895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83311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092433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44892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3A23E2C-8BA4-4113-8E94-67CAE5D542CC}"/>
              </a:ext>
            </a:extLst>
          </p:cNvPr>
          <p:cNvSpPr txBox="1"/>
          <p:nvPr/>
        </p:nvSpPr>
        <p:spPr>
          <a:xfrm>
            <a:off x="5591944" y="3141657"/>
            <a:ext cx="5645133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5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,76,126,136,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166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,185,187,201,203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）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9DB0AD4-B898-48DE-9AFB-9BBFE880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26698"/>
              </p:ext>
            </p:extLst>
          </p:nvPr>
        </p:nvGraphicFramePr>
        <p:xfrm>
          <a:off x="6852084" y="3955639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2280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中值滤波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/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6FD7AA22-C1D6-4A34-BC8E-C2A9FD5B3104}"/>
              </a:ext>
            </a:extLst>
          </p:cNvPr>
          <p:cNvSpPr/>
          <p:nvPr/>
        </p:nvSpPr>
        <p:spPr>
          <a:xfrm>
            <a:off x="4367808" y="3464822"/>
            <a:ext cx="720080" cy="28803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9DB0AD4-B898-48DE-9AFB-9BBFE880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64284"/>
              </p:ext>
            </p:extLst>
          </p:nvPr>
        </p:nvGraphicFramePr>
        <p:xfrm>
          <a:off x="6528048" y="2633026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5F5F5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5F5F5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89509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4541</TotalTime>
  <Words>467</Words>
  <Application>Microsoft Office PowerPoint</Application>
  <PresentationFormat>宽屏</PresentationFormat>
  <Paragraphs>228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图像平滑处理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605</cp:revision>
  <dcterms:created xsi:type="dcterms:W3CDTF">2017-06-22T11:40:54Z</dcterms:created>
  <dcterms:modified xsi:type="dcterms:W3CDTF">2020-06-25T07:37:31Z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