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432" r:id="rId4"/>
    <p:sldId id="433" r:id="rId5"/>
    <p:sldId id="434" r:id="rId6"/>
    <p:sldId id="431" r:id="rId7"/>
    <p:sldId id="436" r:id="rId8"/>
    <p:sldId id="437" r:id="rId9"/>
    <p:sldId id="438" r:id="rId10"/>
    <p:sldId id="439" r:id="rId11"/>
    <p:sldId id="440" r:id="rId12"/>
    <p:sldId id="441" r:id="rId13"/>
    <p:sldId id="435" r:id="rId14"/>
    <p:sldId id="442" r:id="rId15"/>
    <p:sldId id="443" r:id="rId16"/>
    <p:sldId id="444" r:id="rId17"/>
    <p:sldId id="445" r:id="rId18"/>
    <p:sldId id="30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5F5F5F"/>
    <a:srgbClr val="4285F4"/>
    <a:srgbClr val="EAEAEA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36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2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519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84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60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5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33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81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45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8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5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4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06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94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5990" y="62841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3810" y="62841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1297" y="62841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0203" y="62680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图像平滑处理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2D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98D5C6-755F-4AD7-B52B-A58FA53EC533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kernel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anchor, delta,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19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696438-E138-43EE-BF7F-5267DFD1E7CA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kernel,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anchor</a:t>
            </a:r>
            <a:r>
              <a:rPr lang="sv-SE" altLang="zh-CN" sz="2800" b="1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delta,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865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0231C-EA39-40B6-850E-1B47DDEE6E2C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kernel, anchor,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delta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337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1844824"/>
            <a:ext cx="11316617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C29A9-09F3-4362-BD2E-533F60ACACBB}"/>
              </a:ext>
            </a:extLst>
          </p:cNvPr>
          <p:cNvSpPr txBox="1"/>
          <p:nvPr/>
        </p:nvSpPr>
        <p:spPr>
          <a:xfrm>
            <a:off x="612775" y="2996952"/>
            <a:ext cx="11316617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如果该值存在，会在基础滤波的结果上加上该值作为最终的滤波处理结果。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C7EA77-DA19-4A16-98FE-92A46EFCF5B6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kernel, anchor,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delta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880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2BC6A0-8A87-4078-9096-F7B13775DF47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kernel, anchor, delta,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291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775848" y="2136650"/>
            <a:ext cx="4320480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后三个参数是可选项。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C7EA77-DA19-4A16-98FE-92A46EFCF5B6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kernel</a:t>
            </a:r>
            <a:r>
              <a:rPr lang="sv-SE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anchor, delta, borderType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62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30FB7F42-CDF8-4C84-B4DC-ECFB2171E6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案例：自定义一个卷积核对图像去噪。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A046B5-D558-4873-A643-715738F6C2A5}"/>
                  </a:ext>
                </a:extLst>
              </p:cNvPr>
              <p:cNvSpPr txBox="1"/>
              <p:nvPr/>
            </p:nvSpPr>
            <p:spPr>
              <a:xfrm>
                <a:off x="2063552" y="2636912"/>
                <a:ext cx="6105524" cy="2447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𝟖𝟏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A046B5-D558-4873-A643-715738F6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636912"/>
                <a:ext cx="6105524" cy="2447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142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30FB7F42-CDF8-4C84-B4DC-ECFB2171E6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案例：自定义一个卷积核对图像去噪。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AAB4B0-8CE5-4784-AF9C-09AAAF95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1006952"/>
            <a:ext cx="3339344" cy="13377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976EE1-1E17-419E-8EDF-80E3F8FE8E97}"/>
              </a:ext>
            </a:extLst>
          </p:cNvPr>
          <p:cNvSpPr/>
          <p:nvPr/>
        </p:nvSpPr>
        <p:spPr>
          <a:xfrm>
            <a:off x="1102279" y="2132856"/>
            <a:ext cx="4890390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((9,9))/81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cv2.filter2D(o,-1,kernel)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Gaussian",r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622B22-9B8E-4378-9C0A-5AD90D4E4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39" y="1675821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39FF7B-472F-49A9-839D-8DAEE7A57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032" y="3265640"/>
            <a:ext cx="2443354" cy="2585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5C39E7-1308-41B9-BA9C-4B193908D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336" y="3265637"/>
            <a:ext cx="2443354" cy="25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38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2D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卷积的基本原理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卷积的具体实现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70548"/>
              </p:ext>
            </p:extLst>
          </p:nvPr>
        </p:nvGraphicFramePr>
        <p:xfrm>
          <a:off x="721081" y="239767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525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2040ED10-E520-40A1-BAE5-5978DD37B3CC}"/>
              </a:ext>
            </a:extLst>
          </p:cNvPr>
          <p:cNvSpPr/>
          <p:nvPr/>
        </p:nvSpPr>
        <p:spPr>
          <a:xfrm>
            <a:off x="4151784" y="3536608"/>
            <a:ext cx="5904656" cy="1872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6E974-29A5-428D-9C26-9714C2F831CD}"/>
              </a:ext>
            </a:extLst>
          </p:cNvPr>
          <p:cNvSpPr/>
          <p:nvPr/>
        </p:nvSpPr>
        <p:spPr>
          <a:xfrm>
            <a:off x="4151784" y="1124744"/>
            <a:ext cx="5904656" cy="1872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721081" y="239767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EB665EAF-ADBC-41FC-8B6F-F0BECE6E5EAC}"/>
              </a:ext>
            </a:extLst>
          </p:cNvPr>
          <p:cNvSpPr/>
          <p:nvPr/>
        </p:nvSpPr>
        <p:spPr>
          <a:xfrm>
            <a:off x="4815767" y="2366444"/>
            <a:ext cx="2427771" cy="36405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CCB77C-40D8-4D4C-8CB5-98D509063BF8}"/>
              </a:ext>
            </a:extLst>
          </p:cNvPr>
          <p:cNvGraphicFramePr>
            <a:graphicFrameLocks noGrp="1"/>
          </p:cNvGraphicFramePr>
          <p:nvPr/>
        </p:nvGraphicFramePr>
        <p:xfrm>
          <a:off x="5942214" y="1632219"/>
          <a:ext cx="748689" cy="6412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563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249563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249563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21373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21373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21373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7" marR="7397" marT="7397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F79D12F-FE77-4489-81F3-58763B834FEA}"/>
              </a:ext>
            </a:extLst>
          </p:cNvPr>
          <p:cNvSpPr txBox="1"/>
          <p:nvPr/>
        </p:nvSpPr>
        <p:spPr>
          <a:xfrm>
            <a:off x="5408518" y="1521497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544322-1627-4EB4-A99D-AC25BBE83BF3}"/>
              </a:ext>
            </a:extLst>
          </p:cNvPr>
          <p:cNvSpPr txBox="1"/>
          <p:nvPr/>
        </p:nvSpPr>
        <p:spPr>
          <a:xfrm>
            <a:off x="5301917" y="1895165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B9358B-9686-4CE0-8EE8-5861A3F28A16}"/>
              </a:ext>
            </a:extLst>
          </p:cNvPr>
          <p:cNvCxnSpPr/>
          <p:nvPr/>
        </p:nvCxnSpPr>
        <p:spPr>
          <a:xfrm>
            <a:off x="5370779" y="1952825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878F569-C623-4C12-BD9D-5F0B0709A4F9}"/>
              </a:ext>
            </a:extLst>
          </p:cNvPr>
          <p:cNvGraphicFramePr>
            <a:graphicFrameLocks noGrp="1"/>
          </p:cNvGraphicFramePr>
          <p:nvPr/>
        </p:nvGraphicFramePr>
        <p:xfrm>
          <a:off x="7796174" y="1522628"/>
          <a:ext cx="1744820" cy="1260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6205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436205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436205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436205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1" marR="6411" marT="6411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2D60FAA-4981-4705-93EA-BF3314E9CA2F}"/>
              </a:ext>
            </a:extLst>
          </p:cNvPr>
          <p:cNvGraphicFramePr>
            <a:graphicFrameLocks noGrp="1"/>
          </p:cNvGraphicFramePr>
          <p:nvPr/>
        </p:nvGraphicFramePr>
        <p:xfrm>
          <a:off x="5960297" y="3959826"/>
          <a:ext cx="812922" cy="741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974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270974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270974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24701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24701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8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24701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0E42B53-B771-4507-BD62-BFE732584BF5}"/>
              </a:ext>
            </a:extLst>
          </p:cNvPr>
          <p:cNvSpPr txBox="1"/>
          <p:nvPr/>
        </p:nvSpPr>
        <p:spPr>
          <a:xfrm>
            <a:off x="5067242" y="3808217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831BEC-4B9D-46DB-88C7-596F74DA3B42}"/>
              </a:ext>
            </a:extLst>
          </p:cNvPr>
          <p:cNvSpPr txBox="1"/>
          <p:nvPr/>
        </p:nvSpPr>
        <p:spPr>
          <a:xfrm>
            <a:off x="4655709" y="4241049"/>
            <a:ext cx="1108635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6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8+(1+2)*4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F50550E-E578-4D07-AB78-41D273D9A1CE}"/>
              </a:ext>
            </a:extLst>
          </p:cNvPr>
          <p:cNvCxnSpPr>
            <a:cxnSpLocks/>
          </p:cNvCxnSpPr>
          <p:nvPr/>
        </p:nvCxnSpPr>
        <p:spPr>
          <a:xfrm>
            <a:off x="4655709" y="4298709"/>
            <a:ext cx="1108635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DF352BF-9A2C-4B79-BA8C-17BFE469FB4D}"/>
              </a:ext>
            </a:extLst>
          </p:cNvPr>
          <p:cNvGraphicFramePr>
            <a:graphicFrameLocks noGrp="1"/>
          </p:cNvGraphicFramePr>
          <p:nvPr/>
        </p:nvGraphicFramePr>
        <p:xfrm>
          <a:off x="7824192" y="3796139"/>
          <a:ext cx="1744820" cy="1260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6205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436205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436205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436205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31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535528AA-7EC9-47A6-8563-8C1EDAB4647E}"/>
              </a:ext>
            </a:extLst>
          </p:cNvPr>
          <p:cNvSpPr/>
          <p:nvPr/>
        </p:nvSpPr>
        <p:spPr>
          <a:xfrm>
            <a:off x="4778066" y="4789424"/>
            <a:ext cx="2427771" cy="36405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203567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E1126A9-164A-4451-B704-BA950A1E837A}"/>
                  </a:ext>
                </a:extLst>
              </p:cNvPr>
              <p:cNvSpPr txBox="1"/>
              <p:nvPr/>
            </p:nvSpPr>
            <p:spPr>
              <a:xfrm>
                <a:off x="383681" y="2060848"/>
                <a:ext cx="11251731" cy="17980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426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201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E1126A9-164A-4451-B704-BA950A1E8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1" y="2060848"/>
                <a:ext cx="11251731" cy="1798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1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38AB2A-5938-4494-8541-9C1E033BA5D6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ddepth, kernel, anchor, delta,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8011975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4BAFC-3733-4883-96C3-24421B507590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cv2.filter2D( src, ddepth, kernel, anchor, delta,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466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D532AE-89F8-4356-8855-B44FE21B8E2F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ddepth, kernel, anchor, delta,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79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437691" y="2070206"/>
            <a:ext cx="11316617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：处理结果图像的图像深度，一般使用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：卷积核，是个单通道的数组。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表示当前计算均值的点位于核的中心点位置。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：修正值，它是可选项。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是边界样式，该值决定了以何种情况处理边界。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A0CCF8-B2E6-4B88-9F3D-6DE66A7A6D3C}"/>
              </a:ext>
            </a:extLst>
          </p:cNvPr>
          <p:cNvSpPr txBox="1"/>
          <p:nvPr/>
        </p:nvSpPr>
        <p:spPr>
          <a:xfrm>
            <a:off x="155575" y="1036117"/>
            <a:ext cx="118813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 = cv2.filter2D( src, </a:t>
            </a:r>
            <a:r>
              <a:rPr lang="sv-SE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sv-SE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kernel, anchor, delta, borderType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4931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1313</Words>
  <Application>Microsoft Office PowerPoint</Application>
  <PresentationFormat>宽屏</PresentationFormat>
  <Paragraphs>192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Wingdings</vt:lpstr>
      <vt:lpstr>Office 主题</vt:lpstr>
      <vt:lpstr>图像平滑处理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629</cp:revision>
  <dcterms:created xsi:type="dcterms:W3CDTF">2017-06-22T11:40:54Z</dcterms:created>
  <dcterms:modified xsi:type="dcterms:W3CDTF">2020-06-25T08:14:21Z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