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4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22"/>
    <p:restoredTop sz="94710"/>
  </p:normalViewPr>
  <p:slideViewPr>
    <p:cSldViewPr snapToGrid="0" snapToObjects="1">
      <p:cViewPr varScale="1">
        <p:scale>
          <a:sx n="96" d="100"/>
          <a:sy n="96" d="100"/>
        </p:scale>
        <p:origin x="16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5339F-5EE3-DC44-8B62-41BC91D8A22B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0FD67-F118-0B4B-BD60-9AFD35C924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3596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0FD67-F118-0B4B-BD60-9AFD35C9249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9160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A956D-00D6-1442-A1ED-67DF94781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B74FF8-DB76-134E-8345-B66E82566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314AAA-6701-F64B-93ED-751D2184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9666-997E-9B4F-AB96-2CAE8D7B6CF2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1AC7D3-65C4-3046-98AE-276C4713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0744F-2758-4543-9D07-AA06427A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886C-05AA-3B4E-8D8A-54F622D025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734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92A08-FCE5-C746-9B76-4567E3F6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BBBC1D-9B32-9F46-BB28-02FF01F28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5D857-BD0C-BC4F-9C6F-AB4DADE2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9666-997E-9B4F-AB96-2CAE8D7B6CF2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AF1C36-A100-4B40-8839-334DC8C9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DC57D-CB80-C742-98E5-CAF1152A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886C-05AA-3B4E-8D8A-54F622D025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92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252077-75FF-8944-9942-A26CF7AD0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823CC0-D478-D54C-B455-F59E4A937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DB681C-4E57-934D-9A1C-9F7BDD983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9666-997E-9B4F-AB96-2CAE8D7B6CF2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D4F50E-24EC-7B43-B87B-7551D727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69C610-A8CA-B343-8C3D-623E3A90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886C-05AA-3B4E-8D8A-54F622D025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859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038C2-F9D1-4D48-B28C-8791C13B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E616AC-4C95-EC4A-BAB6-071220991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9F104-3674-EB46-9DDC-BA113FA2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9666-997E-9B4F-AB96-2CAE8D7B6CF2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EEA6E9-0329-2C4C-A8AB-4E5D0016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FDF2BC-34EC-9C47-9540-26FD96BC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886C-05AA-3B4E-8D8A-54F622D025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174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D67F3-81F0-294A-AAE3-066AE57B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7601BE-0E11-CD46-8BE0-D74B43F03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8D1DCC-545D-3F49-AC89-0C096175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9666-997E-9B4F-AB96-2CAE8D7B6CF2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0518D2-FC2E-BA48-A3EE-02F726A2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6B249-1CFC-BE44-A9D0-EA56408D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886C-05AA-3B4E-8D8A-54F622D025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65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57249-039D-AC42-A435-2B43E998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01BE3-1D48-1348-8E86-C75F4075C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56DD2-C7F6-0B40-BA29-30621A251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5788B0-D925-D545-A5E4-A28B9E68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9666-997E-9B4F-AB96-2CAE8D7B6CF2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4FE653-0C49-E043-9110-063026CB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D9162F-4B11-5748-A7ED-FAF04AF8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886C-05AA-3B4E-8D8A-54F622D025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376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08A83-8C85-D143-9AD3-74938A0C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ABD3A2-5C80-ED41-9A0F-943535765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DACE9B-2F94-BA4B-995A-869CC0B00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9541AC-DF0D-FD4D-9143-27E80A86D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339C3F-90EA-0B44-B3A9-34D760198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7670D9-E806-814B-970E-6575D99D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9666-997E-9B4F-AB96-2CAE8D7B6CF2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0B4381-5124-EA41-9371-4F5019AD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22E52F-C46A-364C-8691-D1EDFE09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886C-05AA-3B4E-8D8A-54F622D025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99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5168A-811A-8040-AFD8-4B0CF3D4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1606C6-B58F-6148-8BCF-ED442495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9666-997E-9B4F-AB96-2CAE8D7B6CF2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897D1F-D3EB-7A44-8053-0B9DCED7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C80B98-56C4-FB48-A89E-C44C2E16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886C-05AA-3B4E-8D8A-54F622D025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661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122F22-487C-774D-A539-264B5E952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9666-997E-9B4F-AB96-2CAE8D7B6CF2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6529B2-ABB5-0549-B2D2-86CF9EA5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3E62B4-A04A-3A47-B621-C820F302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886C-05AA-3B4E-8D8A-54F622D025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444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FB48E-BECA-BD4B-AE32-ED5F62DC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815C14-3C02-9F47-A26E-DB5F8F2A4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340E5B-2541-9543-AA29-56D4F62C5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E6EEB1-EF08-2D4B-B9DA-3F6FF3E2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9666-997E-9B4F-AB96-2CAE8D7B6CF2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4F219B-2319-BF46-A06C-4EBBB81CC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498188-8EC3-CD4B-BE8A-1C4AE80D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886C-05AA-3B4E-8D8A-54F622D025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675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0714E-0D59-EF41-99B5-070137750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F916C9-1568-324A-A82A-DF3795E57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3C463B-2E11-CA49-9A9F-869770C07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FE8A12-D2E9-AB4E-987F-770E7863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9666-997E-9B4F-AB96-2CAE8D7B6CF2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3A2F8C-0EB8-4448-B4B8-05087E8F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300DC9-ED56-1E41-8FBB-7401D075A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886C-05AA-3B4E-8D8A-54F622D025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181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101612-6014-8A4E-AB48-A2DEEDAE7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124591-3AA4-284F-ABBD-86ED57C2B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A644B5-2A47-5F4C-914B-6216DE4B5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69666-997E-9B4F-AB96-2CAE8D7B6CF2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AE77E-25F0-7D44-A0C2-9706F202E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113708-598E-9649-9FBD-CC21A100F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2886C-05AA-3B4E-8D8A-54F622D025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812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github_37130188/article/details/8957767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github_37130188/article/details/8957757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17AAF75-EDAA-354B-8669-901B1E43849D}"/>
              </a:ext>
            </a:extLst>
          </p:cNvPr>
          <p:cNvSpPr txBox="1"/>
          <p:nvPr/>
        </p:nvSpPr>
        <p:spPr>
          <a:xfrm>
            <a:off x="0" y="0"/>
            <a:ext cx="336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App</a:t>
            </a:r>
            <a:r>
              <a:rPr kumimoji="1" lang="zh-CN" altLang="en-US" dirty="0"/>
              <a:t>启动流程，从点击桌面开始</a:t>
            </a:r>
            <a:endParaRPr kumimoji="1" lang="en-US" altLang="zh-CN" dirty="0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73126E4F-0EF7-7A47-A137-41EE48BF3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8823772" cy="6490212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73093742-EB3B-294F-A204-F6036C484695}"/>
              </a:ext>
            </a:extLst>
          </p:cNvPr>
          <p:cNvSpPr txBox="1"/>
          <p:nvPr/>
        </p:nvSpPr>
        <p:spPr>
          <a:xfrm>
            <a:off x="3368230" y="0"/>
            <a:ext cx="650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https://blog.csdn.net/github_37130188/article/details/89577671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629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44CD6F7-FEBE-784D-98EC-530F6E8D1961}"/>
              </a:ext>
            </a:extLst>
          </p:cNvPr>
          <p:cNvSpPr/>
          <p:nvPr/>
        </p:nvSpPr>
        <p:spPr>
          <a:xfrm>
            <a:off x="0" y="0"/>
            <a:ext cx="1578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flutter_redux</a:t>
            </a:r>
            <a:endParaRPr lang="en-US" altLang="zh-CN" b="1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B3CE63-4764-3948-8213-68F6D19FA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69332"/>
            <a:ext cx="6025137" cy="383417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7DF1930-9883-EC46-A28A-C61AF2BD5E2E}"/>
              </a:ext>
            </a:extLst>
          </p:cNvPr>
          <p:cNvSpPr/>
          <p:nvPr/>
        </p:nvSpPr>
        <p:spPr>
          <a:xfrm>
            <a:off x="6166866" y="53209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创建 </a:t>
            </a:r>
            <a:r>
              <a:rPr lang="en-US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Store </a:t>
            </a: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用于管理状态 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给 </a:t>
            </a:r>
            <a:r>
              <a:rPr lang="en-US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Store </a:t>
            </a: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增加 </a:t>
            </a:r>
            <a:r>
              <a:rPr lang="en-US" altLang="zh-CN" dirty="0" err="1">
                <a:solidFill>
                  <a:srgbClr val="333333"/>
                </a:solidFill>
                <a:latin typeface="Helvetica Neue" panose="02000503000000020004" pitchFamily="2" charset="0"/>
              </a:rPr>
              <a:t>appReducer</a:t>
            </a:r>
            <a:r>
              <a:rPr lang="en-US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 </a:t>
            </a: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合集方法，增加需要拦截的 </a:t>
            </a:r>
            <a:r>
              <a:rPr lang="en-US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middleware</a:t>
            </a: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，并初始化状态。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将 </a:t>
            </a:r>
            <a:r>
              <a:rPr lang="en-US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Store </a:t>
            </a: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设置给 </a:t>
            </a:r>
            <a:r>
              <a:rPr lang="en-US" altLang="zh-CN" dirty="0" err="1">
                <a:solidFill>
                  <a:srgbClr val="333333"/>
                </a:solidFill>
                <a:latin typeface="Helvetica Neue" panose="02000503000000020004" pitchFamily="2" charset="0"/>
              </a:rPr>
              <a:t>StoreProvider</a:t>
            </a:r>
            <a:r>
              <a:rPr lang="en-US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 </a:t>
            </a: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这个 </a:t>
            </a:r>
            <a:r>
              <a:rPr lang="en-US" altLang="zh-CN" dirty="0" err="1">
                <a:solidFill>
                  <a:srgbClr val="333333"/>
                </a:solidFill>
                <a:latin typeface="Helvetica Neue" panose="02000503000000020004" pitchFamily="2" charset="0"/>
              </a:rPr>
              <a:t>InheritedWidget</a:t>
            </a:r>
            <a:r>
              <a:rPr lang="en-US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 </a:t>
            </a: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通过 </a:t>
            </a:r>
            <a:r>
              <a:rPr lang="en-US" altLang="zh-CN" dirty="0" err="1">
                <a:solidFill>
                  <a:srgbClr val="333333"/>
                </a:solidFill>
                <a:latin typeface="Helvetica Neue" panose="02000503000000020004" pitchFamily="2" charset="0"/>
              </a:rPr>
              <a:t>StoreConnector</a:t>
            </a:r>
            <a:r>
              <a:rPr lang="en-US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 / </a:t>
            </a:r>
            <a:r>
              <a:rPr lang="en-US" altLang="zh-CN" dirty="0" err="1">
                <a:solidFill>
                  <a:srgbClr val="333333"/>
                </a:solidFill>
                <a:latin typeface="Helvetica Neue" panose="02000503000000020004" pitchFamily="2" charset="0"/>
              </a:rPr>
              <a:t>StoreBuilder</a:t>
            </a:r>
            <a:r>
              <a:rPr lang="en-US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 </a:t>
            </a: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加载显示 </a:t>
            </a:r>
            <a:r>
              <a:rPr lang="en-US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Store </a:t>
            </a: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中的数据。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00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BE0FB78-AC6C-BB47-964F-7E1833FE4223}"/>
              </a:ext>
            </a:extLst>
          </p:cNvPr>
          <p:cNvSpPr/>
          <p:nvPr/>
        </p:nvSpPr>
        <p:spPr>
          <a:xfrm>
            <a:off x="0" y="0"/>
            <a:ext cx="1922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jvm</a:t>
            </a:r>
            <a:r>
              <a:rPr lang="zh-CN" altLang="en-US" dirty="0"/>
              <a:t>双亲委派模型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F409F9-E905-3841-A4D0-8BB505CCC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822"/>
            <a:ext cx="5667420" cy="497784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9268F98-9A99-D343-A0D5-7C2634268957}"/>
              </a:ext>
            </a:extLst>
          </p:cNvPr>
          <p:cNvSpPr/>
          <p:nvPr/>
        </p:nvSpPr>
        <p:spPr>
          <a:xfrm>
            <a:off x="5667420" y="3693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种是启动类加载器（Bootstrap ClassLoader），这个类加载器使用C++语言实现[1]，是虚拟机自身的一部分；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1AFAB7-D5D4-AD48-98F0-4EF706C67839}"/>
              </a:ext>
            </a:extLst>
          </p:cNvPr>
          <p:cNvSpPr/>
          <p:nvPr/>
        </p:nvSpPr>
        <p:spPr>
          <a:xfrm>
            <a:off x="5667420" y="127415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﻿扩展类加载器（Extension ClassLoader）：这个加载器由sun.misc.Launcher $ExtClassLoader实现，它负责加载＜JAVA_HOME＞\lib\ext目录中的，或者被java.ext.dirs系统变量所指定的路径中的所有类库，开发者可以直接使用扩展类加载器。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C81618-9391-C641-9371-3B3DA319E029}"/>
              </a:ext>
            </a:extLst>
          </p:cNvPr>
          <p:cNvSpPr/>
          <p:nvPr/>
        </p:nvSpPr>
        <p:spPr>
          <a:xfrm>
            <a:off x="5667420" y="30099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﻿应用程序类加载器（Application ClassLoader）：这个类加载器由sun.misc.Launcher</a:t>
            </a:r>
          </a:p>
        </p:txBody>
      </p:sp>
    </p:spTree>
    <p:extLst>
      <p:ext uri="{BB962C8B-B14F-4D97-AF65-F5344CB8AC3E}">
        <p14:creationId xmlns:p14="http://schemas.microsoft.com/office/powerpoint/2010/main" val="181229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1579A9-3F3F-4C42-8176-8FDD049183AE}"/>
              </a:ext>
            </a:extLst>
          </p:cNvPr>
          <p:cNvSpPr txBox="1"/>
          <p:nvPr/>
        </p:nvSpPr>
        <p:spPr>
          <a:xfrm>
            <a:off x="0" y="364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画出 </a:t>
            </a:r>
            <a:r>
              <a:rPr kumimoji="1" lang="en-US" altLang="zh-CN" dirty="0"/>
              <a:t>Android </a:t>
            </a:r>
            <a:r>
              <a:rPr kumimoji="1" lang="zh-CN" altLang="en-US" dirty="0"/>
              <a:t>的大体架构图</a:t>
            </a: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784812-8FBD-F943-AD48-2988E0171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69695"/>
            <a:ext cx="6561221" cy="645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2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08D1918-C05A-BB43-A9C0-8110C09E17B3}"/>
              </a:ext>
            </a:extLst>
          </p:cNvPr>
          <p:cNvSpPr txBox="1"/>
          <p:nvPr/>
        </p:nvSpPr>
        <p:spPr>
          <a:xfrm>
            <a:off x="0" y="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Android</a:t>
            </a:r>
            <a:r>
              <a:rPr kumimoji="1" lang="zh-CN" altLang="en-US" dirty="0"/>
              <a:t>系统启动流程</a:t>
            </a: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240028-50B1-E144-9181-7ADB6A3BB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1"/>
            <a:ext cx="7315200" cy="64177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3F61C8A-0618-EC45-BC3E-1624AA555665}"/>
              </a:ext>
            </a:extLst>
          </p:cNvPr>
          <p:cNvSpPr txBox="1"/>
          <p:nvPr/>
        </p:nvSpPr>
        <p:spPr>
          <a:xfrm>
            <a:off x="2372765" y="-2"/>
            <a:ext cx="650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https://blog.csdn.net/github_37130188/article/details/89577578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17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432110-192D-9C43-873A-B75BF4A7A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28" y="643467"/>
            <a:ext cx="7477943" cy="557106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433B13C-CFC0-CD4A-BD7F-BD1881001A1E}"/>
              </a:ext>
            </a:extLst>
          </p:cNvPr>
          <p:cNvSpPr txBox="1"/>
          <p:nvPr/>
        </p:nvSpPr>
        <p:spPr>
          <a:xfrm>
            <a:off x="0" y="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dirty="0"/>
              <a:t>Android</a:t>
            </a:r>
            <a:r>
              <a:rPr kumimoji="1" lang="zh-CN" altLang="en-US" dirty="0"/>
              <a:t>系统启动流程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53016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F41D56A-EEFA-954C-A47A-6C8B2DC3E3DF}"/>
              </a:ext>
            </a:extLst>
          </p:cNvPr>
          <p:cNvSpPr/>
          <p:nvPr/>
        </p:nvSpPr>
        <p:spPr>
          <a:xfrm>
            <a:off x="0" y="0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二叉树的深度优先遍历和广度优先遍历的具体实现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0ECBC4-01F5-7343-A1F8-00C0F519174B}"/>
              </a:ext>
            </a:extLst>
          </p:cNvPr>
          <p:cNvSpPr/>
          <p:nvPr/>
        </p:nvSpPr>
        <p:spPr>
          <a:xfrm>
            <a:off x="-1" y="575395"/>
            <a:ext cx="12192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深度优先遍历：对每一个可能的分支路径深入到不能再深入为止，而且每个结点只能访问一次。要特别注意的是，二叉树的深度优先遍历比较特殊，可以细分为先序遍历、中序遍历、后序遍历。具体说明如下：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B3F639-9BB6-384C-93E3-CC3402806780}"/>
              </a:ext>
            </a:extLst>
          </p:cNvPr>
          <p:cNvSpPr/>
          <p:nvPr/>
        </p:nvSpPr>
        <p:spPr>
          <a:xfrm>
            <a:off x="0" y="1427789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先序遍历：对任一子树，先访问根，然后遍历其左子树，最后遍历其右子树。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7FABA9-AFAA-384F-AC4D-5A38AB7836D7}"/>
              </a:ext>
            </a:extLst>
          </p:cNvPr>
          <p:cNvSpPr/>
          <p:nvPr/>
        </p:nvSpPr>
        <p:spPr>
          <a:xfrm>
            <a:off x="124495" y="4009053"/>
            <a:ext cx="12067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中序遍历：对任一子树，先遍历其左子树，然后访问根，最后遍历其右子树。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519A1DD-256F-6C49-9225-EA680A042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90" y="1776460"/>
            <a:ext cx="5519465" cy="22325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1859409-DB6F-EB4D-9B41-D69972706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90" y="4378385"/>
            <a:ext cx="5500413" cy="223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0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BC9FFCA-D235-5841-9E8D-EA1D7AECAEA9}"/>
              </a:ext>
            </a:extLst>
          </p:cNvPr>
          <p:cNvSpPr/>
          <p:nvPr/>
        </p:nvSpPr>
        <p:spPr>
          <a:xfrm>
            <a:off x="124495" y="25232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后序遍历：对任一子树，先遍历其左子树，然后遍历其右子树，最后访问根。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B5276D-E5AD-DA4F-A6BB-D82DFC6BC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96" y="394562"/>
            <a:ext cx="5312419" cy="20653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3D31AA3-996B-F846-9965-47E7B7038C66}"/>
              </a:ext>
            </a:extLst>
          </p:cNvPr>
          <p:cNvSpPr/>
          <p:nvPr/>
        </p:nvSpPr>
        <p:spPr>
          <a:xfrm>
            <a:off x="-1" y="2709758"/>
            <a:ext cx="12192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广度优先遍历：又叫层次遍历，从上往下对每一层依次访问，在每一层中，从左往右（也可以从右往左）访问结点，访问完一层就进入下一层，直到没有结点可以访问为止。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44F841-0ECD-564E-ABAF-9EC4EFABF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95" y="3356089"/>
            <a:ext cx="4640688" cy="344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8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CEE186-AC63-044F-B286-1FF0179C7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699" y="643467"/>
            <a:ext cx="5728602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96C4B6-E2FE-5447-A02A-A785AF989219}"/>
              </a:ext>
            </a:extLst>
          </p:cNvPr>
          <p:cNvSpPr/>
          <p:nvPr/>
        </p:nvSpPr>
        <p:spPr>
          <a:xfrm>
            <a:off x="0" y="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抽象类和接口的对比</a:t>
            </a:r>
            <a:endParaRPr lang="zh-CN" altLang="en-US" b="1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556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25ECD6-6CDA-3B41-8FDE-3BDB4F47D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34" y="1994903"/>
            <a:ext cx="4616434" cy="2689072"/>
          </a:xfrm>
          <a:prstGeom prst="rect">
            <a:avLst/>
          </a:prstGeom>
        </p:spPr>
      </p:pic>
      <p:cxnSp>
        <p:nvCxnSpPr>
          <p:cNvPr id="22" name="Straight Connector 17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E32AB4E2-CEF0-9642-87F2-55B3932A6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33" y="2764679"/>
            <a:ext cx="4644528" cy="114951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30BBDA0-6F13-E242-96A7-367677A49727}"/>
              </a:ext>
            </a:extLst>
          </p:cNvPr>
          <p:cNvSpPr/>
          <p:nvPr/>
        </p:nvSpPr>
        <p:spPr>
          <a:xfrm>
            <a:off x="0" y="0"/>
            <a:ext cx="1755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/>
              <a:t>Java的异常体系</a:t>
            </a:r>
          </a:p>
        </p:txBody>
      </p:sp>
    </p:spTree>
    <p:extLst>
      <p:ext uri="{BB962C8B-B14F-4D97-AF65-F5344CB8AC3E}">
        <p14:creationId xmlns:p14="http://schemas.microsoft.com/office/powerpoint/2010/main" val="353790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1DA68A3-6F96-AB46-8459-DE965690E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8400"/>
            <a:ext cx="4787900" cy="56896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CCF25F3-262F-DF4E-AC0F-FE085071CC84}"/>
              </a:ext>
            </a:extLst>
          </p:cNvPr>
          <p:cNvSpPr/>
          <p:nvPr/>
        </p:nvSpPr>
        <p:spPr>
          <a:xfrm>
            <a:off x="0" y="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手写链表逆序代码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68759B-5794-5549-B94C-1864D9C26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371" y="2047068"/>
            <a:ext cx="4445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9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457</Words>
  <Application>Microsoft Macintosh PowerPoint</Application>
  <PresentationFormat>宽屏</PresentationFormat>
  <Paragraphs>25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Microsoft YaHei</vt:lpstr>
      <vt:lpstr>Arial</vt:lpstr>
      <vt:lpstr>Helvetica Neue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任玉双</dc:creator>
  <cp:lastModifiedBy>任玉双</cp:lastModifiedBy>
  <cp:revision>11</cp:revision>
  <dcterms:created xsi:type="dcterms:W3CDTF">2020-03-01T12:05:52Z</dcterms:created>
  <dcterms:modified xsi:type="dcterms:W3CDTF">2020-03-06T07:36:26Z</dcterms:modified>
</cp:coreProperties>
</file>