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741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490"/>
    <p:restoredTop sz="94701"/>
  </p:normalViewPr>
  <p:slideViewPr>
    <p:cSldViewPr snapToGrid="0" snapToObjects="1">
      <p:cViewPr varScale="1">
        <p:scale>
          <a:sx n="96" d="100"/>
          <a:sy n="96" d="100"/>
        </p:scale>
        <p:origin x="168" y="2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FA956D-00D6-1442-A1ED-67DF94781E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6B74FF8-DB76-134E-8345-B66E825665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314AAA-6701-F64B-93ED-751D21849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69666-997E-9B4F-AB96-2CAE8D7B6CF2}" type="datetimeFigureOut">
              <a:rPr kumimoji="1" lang="zh-CN" altLang="en-US" smtClean="0"/>
              <a:t>2020/2/17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1AC7D3-65C4-3046-98AE-276C47131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B0744F-2758-4543-9D07-AA06427A4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2886C-05AA-3B4E-8D8A-54F622D025C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07344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592A08-FCE5-C746-9B76-4567E3F64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ABBBC1D-9B32-9F46-BB28-02FF01F28C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45D857-BD0C-BC4F-9C6F-AB4DADE22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69666-997E-9B4F-AB96-2CAE8D7B6CF2}" type="datetimeFigureOut">
              <a:rPr kumimoji="1" lang="zh-CN" altLang="en-US" smtClean="0"/>
              <a:t>2020/2/17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AF1C36-A100-4B40-8839-334DC8C9C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6DC57D-CB80-C742-98E5-CAF1152A5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2886C-05AA-3B4E-8D8A-54F622D025C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6923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F252077-75FF-8944-9942-A26CF7AD0F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2823CC0-D478-D54C-B455-F59E4A937F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DB681C-4E57-934D-9A1C-9F7BDD983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69666-997E-9B4F-AB96-2CAE8D7B6CF2}" type="datetimeFigureOut">
              <a:rPr kumimoji="1" lang="zh-CN" altLang="en-US" smtClean="0"/>
              <a:t>2020/2/17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D4F50E-24EC-7B43-B87B-7551D7275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69C610-A8CA-B343-8C3D-623E3A905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2886C-05AA-3B4E-8D8A-54F622D025C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88590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7038C2-F9D1-4D48-B28C-8791C13BF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E616AC-4C95-EC4A-BAB6-071220991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49F104-3674-EB46-9DDC-BA113FA25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69666-997E-9B4F-AB96-2CAE8D7B6CF2}" type="datetimeFigureOut">
              <a:rPr kumimoji="1" lang="zh-CN" altLang="en-US" smtClean="0"/>
              <a:t>2020/2/17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EEA6E9-0329-2C4C-A8AB-4E5D00161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FDF2BC-34EC-9C47-9540-26FD96BC6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2886C-05AA-3B4E-8D8A-54F622D025C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81740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4D67F3-81F0-294A-AAE3-066AE57BC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17601BE-0E11-CD46-8BE0-D74B43F036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8D1DCC-545D-3F49-AC89-0C096175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69666-997E-9B4F-AB96-2CAE8D7B6CF2}" type="datetimeFigureOut">
              <a:rPr kumimoji="1" lang="zh-CN" altLang="en-US" smtClean="0"/>
              <a:t>2020/2/17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0518D2-FC2E-BA48-A3EE-02F726A26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26B249-1CFC-BE44-A9D0-EA56408D3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2886C-05AA-3B4E-8D8A-54F622D025C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91654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E57249-039D-AC42-A435-2B43E9981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601BE3-1D48-1348-8E86-C75F4075C8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A356DD2-C7F6-0B40-BA29-30621A251D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75788B0-D925-D545-A5E4-A28B9E68A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69666-997E-9B4F-AB96-2CAE8D7B6CF2}" type="datetimeFigureOut">
              <a:rPr kumimoji="1" lang="zh-CN" altLang="en-US" smtClean="0"/>
              <a:t>2020/2/17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44FE653-0C49-E043-9110-063026CB2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1D9162F-4B11-5748-A7ED-FAF04AF88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2886C-05AA-3B4E-8D8A-54F622D025C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53761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808A83-8C85-D143-9AD3-74938A0C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1ABD3A2-5C80-ED41-9A0F-9435357650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7DACE9B-2F94-BA4B-995A-869CC0B003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B9541AC-DF0D-FD4D-9143-27E80A86D9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A339C3F-90EA-0B44-B3A9-34D7601984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37670D9-E806-814B-970E-6575D99D0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69666-997E-9B4F-AB96-2CAE8D7B6CF2}" type="datetimeFigureOut">
              <a:rPr kumimoji="1" lang="zh-CN" altLang="en-US" smtClean="0"/>
              <a:t>2020/2/17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20B4381-5124-EA41-9371-4F5019AD0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A22E52F-C46A-364C-8691-D1EDFE097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2886C-05AA-3B4E-8D8A-54F622D025C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70995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B5168A-811A-8040-AFD8-4B0CF3D43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81606C6-B58F-6148-8BCF-ED4424953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69666-997E-9B4F-AB96-2CAE8D7B6CF2}" type="datetimeFigureOut">
              <a:rPr kumimoji="1" lang="zh-CN" altLang="en-US" smtClean="0"/>
              <a:t>2020/2/17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2897D1F-D3EB-7A44-8053-0B9DCED79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DC80B98-56C4-FB48-A89E-C44C2E168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2886C-05AA-3B4E-8D8A-54F622D025C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86612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6122F22-487C-774D-A539-264B5E952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69666-997E-9B4F-AB96-2CAE8D7B6CF2}" type="datetimeFigureOut">
              <a:rPr kumimoji="1" lang="zh-CN" altLang="en-US" smtClean="0"/>
              <a:t>2020/2/17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06529B2-ABB5-0549-B2D2-86CF9EA54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13E62B4-A04A-3A47-B621-C820F302B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2886C-05AA-3B4E-8D8A-54F622D025C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24440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1FB48E-BECA-BD4B-AE32-ED5F62DC9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815C14-3C02-9F47-A26E-DB5F8F2A4A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F340E5B-2541-9543-AA29-56D4F62C55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4E6EEB1-EF08-2D4B-B9DA-3F6FF3E26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69666-997E-9B4F-AB96-2CAE8D7B6CF2}" type="datetimeFigureOut">
              <a:rPr kumimoji="1" lang="zh-CN" altLang="en-US" smtClean="0"/>
              <a:t>2020/2/17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24F219B-2319-BF46-A06C-4EBBB81CC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498188-8EC3-CD4B-BE8A-1C4AE80DE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2886C-05AA-3B4E-8D8A-54F622D025C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26758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00714E-0D59-EF41-99B5-070137750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8F916C9-1568-324A-A82A-DF3795E572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A3C463B-2E11-CA49-9A9F-869770C077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5FE8A12-D2E9-AB4E-987F-770E78634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69666-997E-9B4F-AB96-2CAE8D7B6CF2}" type="datetimeFigureOut">
              <a:rPr kumimoji="1" lang="zh-CN" altLang="en-US" smtClean="0"/>
              <a:t>2020/2/17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63A2F8C-0EB8-4448-B4B8-05087E8FF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F300DC9-ED56-1E41-8FBB-7401D075A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2886C-05AA-3B4E-8D8A-54F622D025C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31818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B101612-6014-8A4E-AB48-A2DEEDAE7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124591-3AA4-284F-ABBD-86ED57C2BF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A644B5-2A47-5F4C-914B-6216DE4B5E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A69666-997E-9B4F-AB96-2CAE8D7B6CF2}" type="datetimeFigureOut">
              <a:rPr kumimoji="1" lang="zh-CN" altLang="en-US" smtClean="0"/>
              <a:t>2020/2/17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DAE77E-25F0-7D44-A0C2-9706F202E6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113708-598E-9649-9FBD-CC21A100FC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42886C-05AA-3B4E-8D8A-54F622D025C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8124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github_37130188/article/details/89577671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github_37130188/article/details/89577578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517AAF75-EDAA-354B-8669-901B1E43849D}"/>
              </a:ext>
            </a:extLst>
          </p:cNvPr>
          <p:cNvSpPr txBox="1"/>
          <p:nvPr/>
        </p:nvSpPr>
        <p:spPr>
          <a:xfrm>
            <a:off x="0" y="0"/>
            <a:ext cx="3368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App</a:t>
            </a:r>
            <a:r>
              <a:rPr kumimoji="1" lang="zh-CN" altLang="en-US" dirty="0"/>
              <a:t>启动流程，从点击桌面开始</a:t>
            </a:r>
            <a:endParaRPr kumimoji="1" lang="en-US" altLang="zh-CN" dirty="0"/>
          </a:p>
        </p:txBody>
      </p:sp>
      <p:pic>
        <p:nvPicPr>
          <p:cNvPr id="56" name="图片 55">
            <a:extLst>
              <a:ext uri="{FF2B5EF4-FFF2-40B4-BE49-F238E27FC236}">
                <a16:creationId xmlns:a16="http://schemas.microsoft.com/office/drawing/2014/main" id="{73126E4F-0EF7-7A47-A137-41EE48BF3A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9332"/>
            <a:ext cx="8823772" cy="6490212"/>
          </a:xfrm>
          <a:prstGeom prst="rect">
            <a:avLst/>
          </a:prstGeom>
        </p:spPr>
      </p:pic>
      <p:sp>
        <p:nvSpPr>
          <p:cNvPr id="57" name="文本框 56">
            <a:extLst>
              <a:ext uri="{FF2B5EF4-FFF2-40B4-BE49-F238E27FC236}">
                <a16:creationId xmlns:a16="http://schemas.microsoft.com/office/drawing/2014/main" id="{73093742-EB3B-294F-A204-F6036C484695}"/>
              </a:ext>
            </a:extLst>
          </p:cNvPr>
          <p:cNvSpPr txBox="1"/>
          <p:nvPr/>
        </p:nvSpPr>
        <p:spPr>
          <a:xfrm>
            <a:off x="3368230" y="0"/>
            <a:ext cx="6508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hlinkClick r:id="rId3"/>
              </a:rPr>
              <a:t>https://blog.csdn.net/github_37130188/article/details/89577671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8629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71579A9-3F3F-4C42-8176-8FDD049183AE}"/>
              </a:ext>
            </a:extLst>
          </p:cNvPr>
          <p:cNvSpPr txBox="1"/>
          <p:nvPr/>
        </p:nvSpPr>
        <p:spPr>
          <a:xfrm>
            <a:off x="0" y="364"/>
            <a:ext cx="2959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画出 </a:t>
            </a:r>
            <a:r>
              <a:rPr kumimoji="1" lang="en-US" altLang="zh-CN" dirty="0"/>
              <a:t>Android </a:t>
            </a:r>
            <a:r>
              <a:rPr kumimoji="1" lang="zh-CN" altLang="en-US" dirty="0"/>
              <a:t>的大体架构图</a:t>
            </a:r>
            <a:endParaRPr kumimoji="1"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8784812-8FBD-F943-AD48-2988E01716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369695"/>
            <a:ext cx="6561221" cy="6452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128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08D1918-C05A-BB43-A9C0-8110C09E17B3}"/>
              </a:ext>
            </a:extLst>
          </p:cNvPr>
          <p:cNvSpPr txBox="1"/>
          <p:nvPr/>
        </p:nvSpPr>
        <p:spPr>
          <a:xfrm>
            <a:off x="0" y="0"/>
            <a:ext cx="2372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Android</a:t>
            </a:r>
            <a:r>
              <a:rPr kumimoji="1" lang="zh-CN" altLang="en-US" dirty="0"/>
              <a:t>系统启动流程</a:t>
            </a:r>
            <a:endParaRPr kumimoji="1"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4240028-50B1-E144-9181-7ADB6A3BB3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9331"/>
            <a:ext cx="7315200" cy="641773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3F61C8A-0618-EC45-BC3E-1624AA555665}"/>
              </a:ext>
            </a:extLst>
          </p:cNvPr>
          <p:cNvSpPr txBox="1"/>
          <p:nvPr/>
        </p:nvSpPr>
        <p:spPr>
          <a:xfrm>
            <a:off x="2372765" y="-2"/>
            <a:ext cx="6508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hlinkClick r:id="rId3"/>
              </a:rPr>
              <a:t>https://blog.csdn.net/github_37130188/article/details/89577578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1172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433B13C-CFC0-CD4A-BD7F-BD1881001A1E}"/>
              </a:ext>
            </a:extLst>
          </p:cNvPr>
          <p:cNvSpPr txBox="1"/>
          <p:nvPr/>
        </p:nvSpPr>
        <p:spPr>
          <a:xfrm>
            <a:off x="0" y="0"/>
            <a:ext cx="2372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Android</a:t>
            </a:r>
            <a:r>
              <a:rPr kumimoji="1" lang="zh-CN" altLang="en-US" dirty="0"/>
              <a:t>系统启动流程</a:t>
            </a:r>
            <a:endParaRPr kumimoji="1"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0432110-192D-9C43-873A-B75BF4A7A9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9332"/>
            <a:ext cx="8723176" cy="6488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164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57</Words>
  <Application>Microsoft Macintosh PowerPoint</Application>
  <PresentationFormat>宽屏</PresentationFormat>
  <Paragraphs>6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任玉双</dc:creator>
  <cp:lastModifiedBy>任玉双</cp:lastModifiedBy>
  <cp:revision>33</cp:revision>
  <dcterms:created xsi:type="dcterms:W3CDTF">2020-02-13T05:33:53Z</dcterms:created>
  <dcterms:modified xsi:type="dcterms:W3CDTF">2020-02-17T11:07:19Z</dcterms:modified>
</cp:coreProperties>
</file>