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notesMasterIdLst>
    <p:notesMasterId r:id="rId23"/>
  </p:notesMasterIdLst>
  <p:sldIdLst>
    <p:sldId id="256" r:id="rId2"/>
    <p:sldId id="311" r:id="rId3"/>
    <p:sldId id="318" r:id="rId4"/>
    <p:sldId id="379" r:id="rId5"/>
    <p:sldId id="397" r:id="rId6"/>
    <p:sldId id="399" r:id="rId7"/>
    <p:sldId id="398" r:id="rId8"/>
    <p:sldId id="400" r:id="rId9"/>
    <p:sldId id="401" r:id="rId10"/>
    <p:sldId id="402" r:id="rId11"/>
    <p:sldId id="404" r:id="rId12"/>
    <p:sldId id="405" r:id="rId13"/>
    <p:sldId id="406" r:id="rId14"/>
    <p:sldId id="409" r:id="rId15"/>
    <p:sldId id="407" r:id="rId16"/>
    <p:sldId id="408" r:id="rId17"/>
    <p:sldId id="410" r:id="rId18"/>
    <p:sldId id="411" r:id="rId19"/>
    <p:sldId id="412" r:id="rId20"/>
    <p:sldId id="413" r:id="rId21"/>
    <p:sldId id="305" r:id="rId2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冯学武" initials="冯学武" lastIdx="1" clrIdx="0">
    <p:extLst>
      <p:ext uri="{19B8F6BF-5375-455C-9EA6-DF929625EA0E}">
        <p15:presenceInfo xmlns="" xmlns:p15="http://schemas.microsoft.com/office/powerpoint/2012/main" userId="64af4bffaa5c6e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8DE2"/>
    <a:srgbClr val="355FBB"/>
    <a:srgbClr val="5896E6"/>
    <a:srgbClr val="8DC4F3"/>
    <a:srgbClr val="6FB4FF"/>
    <a:srgbClr val="000000"/>
    <a:srgbClr val="66A7E3"/>
    <a:srgbClr val="F2F2F2"/>
    <a:srgbClr val="7BBAF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47" autoAdjust="0"/>
    <p:restoredTop sz="75325" autoAdjust="0"/>
  </p:normalViewPr>
  <p:slideViewPr>
    <p:cSldViewPr snapToGrid="0" snapToObjects="1">
      <p:cViewPr>
        <p:scale>
          <a:sx n="75" d="100"/>
          <a:sy n="75" d="100"/>
        </p:scale>
        <p:origin x="-2652" y="-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-288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0CD77-246F-964A-AA01-4AF7758561A9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14519BB-64BE-EC41-8ED4-61C46A3C6F73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准备工作</a:t>
          </a:r>
          <a:endParaRPr lang="zh-CN" altLang="en-US" dirty="0"/>
        </a:p>
      </dgm:t>
    </dgm:pt>
    <dgm:pt modelId="{A4016808-3263-624F-9912-7A54F8DDDFC8}" type="parTrans" cxnId="{1E8D10E2-C050-214B-99D8-EDDC45BC4908}">
      <dgm:prSet/>
      <dgm:spPr/>
      <dgm:t>
        <a:bodyPr/>
        <a:lstStyle/>
        <a:p>
          <a:endParaRPr lang="zh-CN" altLang="en-US"/>
        </a:p>
      </dgm:t>
    </dgm:pt>
    <dgm:pt modelId="{CDB1047E-D17D-4F49-B768-52DCE400B8AE}" type="sibTrans" cxnId="{1E8D10E2-C050-214B-99D8-EDDC45BC4908}">
      <dgm:prSet/>
      <dgm:spPr/>
      <dgm:t>
        <a:bodyPr/>
        <a:lstStyle/>
        <a:p>
          <a:endParaRPr lang="zh-CN" altLang="en-US"/>
        </a:p>
      </dgm:t>
    </dgm:pt>
    <dgm:pt modelId="{623D83C8-666A-6149-8D82-A40D0118FB8A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简单抓取及工具</a:t>
          </a:r>
          <a:endParaRPr lang="zh-CN" altLang="en-US" dirty="0"/>
        </a:p>
      </dgm:t>
    </dgm:pt>
    <dgm:pt modelId="{73C020E7-752E-604C-8109-182DCAD1D27C}" type="parTrans" cxnId="{198AA205-01E8-6B45-BB61-B7D699928D7D}">
      <dgm:prSet/>
      <dgm:spPr/>
      <dgm:t>
        <a:bodyPr/>
        <a:lstStyle/>
        <a:p>
          <a:endParaRPr lang="zh-CN" altLang="en-US"/>
        </a:p>
      </dgm:t>
    </dgm:pt>
    <dgm:pt modelId="{FAA1457E-C86C-C546-B437-C0182DF2DE0B}" type="sibTrans" cxnId="{198AA205-01E8-6B45-BB61-B7D699928D7D}">
      <dgm:prSet/>
      <dgm:spPr/>
      <dgm:t>
        <a:bodyPr/>
        <a:lstStyle/>
        <a:p>
          <a:endParaRPr lang="zh-CN" altLang="en-US"/>
        </a:p>
      </dgm:t>
    </dgm:pt>
    <dgm:pt modelId="{C7586529-2865-AA4E-AD87-D214ADC3E3C5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抓取及工具</a:t>
          </a:r>
          <a:endParaRPr lang="zh-CN" altLang="en-US" dirty="0"/>
        </a:p>
      </dgm:t>
    </dgm:pt>
    <dgm:pt modelId="{7D031B32-69F6-F142-B469-B3267D4609AF}" type="parTrans" cxnId="{63369E85-A11F-7D41-86CD-5F39D0802D0C}">
      <dgm:prSet/>
      <dgm:spPr/>
      <dgm:t>
        <a:bodyPr/>
        <a:lstStyle/>
        <a:p>
          <a:endParaRPr lang="zh-CN" altLang="en-US"/>
        </a:p>
      </dgm:t>
    </dgm:pt>
    <dgm:pt modelId="{60EAD6DF-7B12-914C-900C-4E264C965E4F}" type="sibTrans" cxnId="{63369E85-A11F-7D41-86CD-5F39D0802D0C}">
      <dgm:prSet/>
      <dgm:spPr/>
      <dgm:t>
        <a:bodyPr/>
        <a:lstStyle/>
        <a:p>
          <a:endParaRPr lang="zh-CN" altLang="en-US"/>
        </a:p>
      </dgm:t>
    </dgm:pt>
    <dgm:pt modelId="{A30C80F1-B08F-4DA1-B9C9-596926AC6926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异步页面抓取及工具</a:t>
          </a:r>
          <a:endParaRPr lang="zh-CN" altLang="en-US" dirty="0"/>
        </a:p>
      </dgm:t>
    </dgm:pt>
    <dgm:pt modelId="{42BFA37B-3C69-419A-BE60-5363BCB4523D}" type="parTrans" cxnId="{53A4CD85-7CE1-461D-97EA-F713E1B66EC7}">
      <dgm:prSet/>
      <dgm:spPr/>
      <dgm:t>
        <a:bodyPr/>
        <a:lstStyle/>
        <a:p>
          <a:endParaRPr lang="zh-CN" altLang="en-US"/>
        </a:p>
      </dgm:t>
    </dgm:pt>
    <dgm:pt modelId="{51D068AF-EC8B-4A37-AFF2-E80EF33480C1}" type="sibTrans" cxnId="{53A4CD85-7CE1-461D-97EA-F713E1B66EC7}">
      <dgm:prSet/>
      <dgm:spPr/>
      <dgm:t>
        <a:bodyPr/>
        <a:lstStyle/>
        <a:p>
          <a:endParaRPr lang="zh-CN" altLang="en-US"/>
        </a:p>
      </dgm:t>
    </dgm:pt>
    <dgm:pt modelId="{303C1D50-709F-4CCA-A599-26A7183DE67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网页解析和结构化</a:t>
          </a:r>
          <a:endParaRPr lang="zh-CN" altLang="en-US" dirty="0"/>
        </a:p>
      </dgm:t>
    </dgm:pt>
    <dgm:pt modelId="{C5A527A7-CC8D-454F-B851-C30A63BEF98D}" type="parTrans" cxnId="{30AFF2C1-788E-4AAB-AE75-A94E91D2D579}">
      <dgm:prSet/>
      <dgm:spPr/>
      <dgm:t>
        <a:bodyPr/>
        <a:lstStyle/>
        <a:p>
          <a:endParaRPr lang="zh-CN" altLang="en-US"/>
        </a:p>
      </dgm:t>
    </dgm:pt>
    <dgm:pt modelId="{13AECA5F-A445-4EAC-867B-D1F05C0A5773}" type="sibTrans" cxnId="{30AFF2C1-788E-4AAB-AE75-A94E91D2D579}">
      <dgm:prSet/>
      <dgm:spPr/>
      <dgm:t>
        <a:bodyPr/>
        <a:lstStyle/>
        <a:p>
          <a:endParaRPr lang="zh-CN" altLang="en-US"/>
        </a:p>
      </dgm:t>
    </dgm:pt>
    <dgm:pt modelId="{3D0B6063-07A7-417B-8A4F-43286F2AB0A2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网页分析</a:t>
          </a:r>
          <a:endParaRPr lang="zh-CN" altLang="en-US" dirty="0"/>
        </a:p>
      </dgm:t>
    </dgm:pt>
    <dgm:pt modelId="{B5B85AE0-B9FC-43D1-88EC-22A182F85793}" type="parTrans" cxnId="{D56B5E43-B7ED-4025-90CA-2655746E940B}">
      <dgm:prSet/>
      <dgm:spPr/>
      <dgm:t>
        <a:bodyPr/>
        <a:lstStyle/>
        <a:p>
          <a:endParaRPr lang="zh-CN" altLang="en-US"/>
        </a:p>
      </dgm:t>
    </dgm:pt>
    <dgm:pt modelId="{58E365FC-ED4B-450D-8CB3-D7A902B64CEF}" type="sibTrans" cxnId="{D56B5E43-B7ED-4025-90CA-2655746E940B}">
      <dgm:prSet/>
      <dgm:spPr/>
      <dgm:t>
        <a:bodyPr/>
        <a:lstStyle/>
        <a:p>
          <a:endParaRPr lang="zh-CN" altLang="en-US"/>
        </a:p>
      </dgm:t>
    </dgm:pt>
    <dgm:pt modelId="{83CCCF95-31E6-4380-B4D6-9E273DFDBB68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案例详解（高德全国药店抓取）</a:t>
          </a:r>
          <a:endParaRPr lang="zh-CN" altLang="en-US" dirty="0"/>
        </a:p>
      </dgm:t>
    </dgm:pt>
    <dgm:pt modelId="{B8F764C7-7F90-42DA-B380-AD9BE2C3C664}" type="parTrans" cxnId="{EB8F0F4D-B743-4042-A623-58DE6E1C113B}">
      <dgm:prSet/>
      <dgm:spPr/>
      <dgm:t>
        <a:bodyPr/>
        <a:lstStyle/>
        <a:p>
          <a:endParaRPr lang="zh-CN" altLang="en-US"/>
        </a:p>
      </dgm:t>
    </dgm:pt>
    <dgm:pt modelId="{C4FDA882-59CD-45BB-9946-179FA96BF35C}" type="sibTrans" cxnId="{EB8F0F4D-B743-4042-A623-58DE6E1C113B}">
      <dgm:prSet/>
      <dgm:spPr/>
      <dgm:t>
        <a:bodyPr/>
        <a:lstStyle/>
        <a:p>
          <a:endParaRPr lang="zh-CN" altLang="en-US"/>
        </a:p>
      </dgm:t>
    </dgm:pt>
    <dgm:pt modelId="{7425B84B-DE98-5E4D-96FF-E40CE2FC5518}" type="pres">
      <dgm:prSet presAssocID="{EBF0CD77-246F-964A-AA01-4AF7758561A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DE7F73-F9A2-0940-A151-4006EBDA78FA}" type="pres">
      <dgm:prSet presAssocID="{814519BB-64BE-EC41-8ED4-61C46A3C6F73}" presName="linNode" presStyleCnt="0"/>
      <dgm:spPr/>
    </dgm:pt>
    <dgm:pt modelId="{BF62DFEA-B856-F34C-9CBE-AB1C0F83B914}" type="pres">
      <dgm:prSet presAssocID="{814519BB-64BE-EC41-8ED4-61C46A3C6F73}" presName="parentText" presStyleLbl="node1" presStyleIdx="0" presStyleCnt="7" custScaleX="277778" custLinFactNeighborX="7317" custLinFactNeighborY="-22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9C1B0B-B0F4-FA47-AD9D-D5A3DD3ABF07}" type="pres">
      <dgm:prSet presAssocID="{CDB1047E-D17D-4F49-B768-52DCE400B8AE}" presName="sp" presStyleCnt="0"/>
      <dgm:spPr/>
    </dgm:pt>
    <dgm:pt modelId="{D5785C24-E4E5-4048-A373-E92773875EE2}" type="pres">
      <dgm:prSet presAssocID="{3D0B6063-07A7-417B-8A4F-43286F2AB0A2}" presName="linNode" presStyleCnt="0"/>
      <dgm:spPr/>
    </dgm:pt>
    <dgm:pt modelId="{4F71EB3F-8E5D-4DA1-BC43-A5BE22BD887A}" type="pres">
      <dgm:prSet presAssocID="{3D0B6063-07A7-417B-8A4F-43286F2AB0A2}" presName="parentText" presStyleLbl="node1" presStyleIdx="1" presStyleCnt="7" custScaleX="277778" custLinFactNeighborX="7317" custLinFactNeighborY="-22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88E392-95B7-4A3F-B783-BB670318AE06}" type="pres">
      <dgm:prSet presAssocID="{58E365FC-ED4B-450D-8CB3-D7A902B64CEF}" presName="sp" presStyleCnt="0"/>
      <dgm:spPr/>
    </dgm:pt>
    <dgm:pt modelId="{F938C01C-B47D-1148-9192-4466A1A9613A}" type="pres">
      <dgm:prSet presAssocID="{623D83C8-666A-6149-8D82-A40D0118FB8A}" presName="linNode" presStyleCnt="0"/>
      <dgm:spPr/>
    </dgm:pt>
    <dgm:pt modelId="{08082733-704F-B040-ADCC-98B04F94C06C}" type="pres">
      <dgm:prSet presAssocID="{623D83C8-666A-6149-8D82-A40D0118FB8A}" presName="parentText" presStyleLbl="node1" presStyleIdx="2" presStyleCnt="7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E62E96-0FE2-4145-9EA3-6CCE6158BAE3}" type="pres">
      <dgm:prSet presAssocID="{FAA1457E-C86C-C546-B437-C0182DF2DE0B}" presName="sp" presStyleCnt="0"/>
      <dgm:spPr/>
    </dgm:pt>
    <dgm:pt modelId="{56F66265-6371-2E4D-AA45-AE72468AF99A}" type="pres">
      <dgm:prSet presAssocID="{C7586529-2865-AA4E-AD87-D214ADC3E3C5}" presName="linNode" presStyleCnt="0"/>
      <dgm:spPr/>
    </dgm:pt>
    <dgm:pt modelId="{9BDEE2AC-0D54-2B45-8D99-21B29D2F6CBC}" type="pres">
      <dgm:prSet presAssocID="{C7586529-2865-AA4E-AD87-D214ADC3E3C5}" presName="parentText" presStyleLbl="node1" presStyleIdx="3" presStyleCnt="7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36090E-5A69-41F6-A16F-05022C9A1491}" type="pres">
      <dgm:prSet presAssocID="{60EAD6DF-7B12-914C-900C-4E264C965E4F}" presName="sp" presStyleCnt="0"/>
      <dgm:spPr/>
    </dgm:pt>
    <dgm:pt modelId="{C734EE59-A82E-4236-A693-D42BCC8649E3}" type="pres">
      <dgm:prSet presAssocID="{A30C80F1-B08F-4DA1-B9C9-596926AC6926}" presName="linNode" presStyleCnt="0"/>
      <dgm:spPr/>
    </dgm:pt>
    <dgm:pt modelId="{1F732BB9-E24B-49F9-ABDE-5F4A90F52114}" type="pres">
      <dgm:prSet presAssocID="{A30C80F1-B08F-4DA1-B9C9-596926AC6926}" presName="parentText" presStyleLbl="node1" presStyleIdx="4" presStyleCnt="7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D262E0-EA11-4DE2-8467-C732302D9D9C}" type="pres">
      <dgm:prSet presAssocID="{51D068AF-EC8B-4A37-AFF2-E80EF33480C1}" presName="sp" presStyleCnt="0"/>
      <dgm:spPr/>
    </dgm:pt>
    <dgm:pt modelId="{D3078AE5-EFE5-4127-8BCB-6558E957A5C2}" type="pres">
      <dgm:prSet presAssocID="{303C1D50-709F-4CCA-A599-26A7183DE673}" presName="linNode" presStyleCnt="0"/>
      <dgm:spPr/>
    </dgm:pt>
    <dgm:pt modelId="{35772461-28D7-41BF-8FB3-D88ABF92C712}" type="pres">
      <dgm:prSet presAssocID="{303C1D50-709F-4CCA-A599-26A7183DE673}" presName="parentText" presStyleLbl="node1" presStyleIdx="5" presStyleCnt="7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4D68F4-71A4-4BFF-A143-DC2ED6913622}" type="pres">
      <dgm:prSet presAssocID="{13AECA5F-A445-4EAC-867B-D1F05C0A5773}" presName="sp" presStyleCnt="0"/>
      <dgm:spPr/>
    </dgm:pt>
    <dgm:pt modelId="{4C9CB148-8FCF-4168-BC80-D2CE855137DC}" type="pres">
      <dgm:prSet presAssocID="{83CCCF95-31E6-4380-B4D6-9E273DFDBB68}" presName="linNode" presStyleCnt="0"/>
      <dgm:spPr/>
    </dgm:pt>
    <dgm:pt modelId="{C3FB97BD-B6BD-4227-8653-C881ED57DAC7}" type="pres">
      <dgm:prSet presAssocID="{83CCCF95-31E6-4380-B4D6-9E273DFDBB68}" presName="parentText" presStyleLbl="node1" presStyleIdx="6" presStyleCnt="7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BB24E3-516E-6E4D-9EED-60D3D7E88BBB}" type="presOf" srcId="{EBF0CD77-246F-964A-AA01-4AF7758561A9}" destId="{7425B84B-DE98-5E4D-96FF-E40CE2FC5518}" srcOrd="0" destOrd="0" presId="urn:microsoft.com/office/officeart/2005/8/layout/vList5"/>
    <dgm:cxn modelId="{1E8D10E2-C050-214B-99D8-EDDC45BC4908}" srcId="{EBF0CD77-246F-964A-AA01-4AF7758561A9}" destId="{814519BB-64BE-EC41-8ED4-61C46A3C6F73}" srcOrd="0" destOrd="0" parTransId="{A4016808-3263-624F-9912-7A54F8DDDFC8}" sibTransId="{CDB1047E-D17D-4F49-B768-52DCE400B8AE}"/>
    <dgm:cxn modelId="{EB8F0F4D-B743-4042-A623-58DE6E1C113B}" srcId="{EBF0CD77-246F-964A-AA01-4AF7758561A9}" destId="{83CCCF95-31E6-4380-B4D6-9E273DFDBB68}" srcOrd="6" destOrd="0" parTransId="{B8F764C7-7F90-42DA-B380-AD9BE2C3C664}" sibTransId="{C4FDA882-59CD-45BB-9946-179FA96BF35C}"/>
    <dgm:cxn modelId="{559617DE-77A0-43B2-A454-AA6ECCCB753A}" type="presOf" srcId="{3D0B6063-07A7-417B-8A4F-43286F2AB0A2}" destId="{4F71EB3F-8E5D-4DA1-BC43-A5BE22BD887A}" srcOrd="0" destOrd="0" presId="urn:microsoft.com/office/officeart/2005/8/layout/vList5"/>
    <dgm:cxn modelId="{63369E85-A11F-7D41-86CD-5F39D0802D0C}" srcId="{EBF0CD77-246F-964A-AA01-4AF7758561A9}" destId="{C7586529-2865-AA4E-AD87-D214ADC3E3C5}" srcOrd="3" destOrd="0" parTransId="{7D031B32-69F6-F142-B469-B3267D4609AF}" sibTransId="{60EAD6DF-7B12-914C-900C-4E264C965E4F}"/>
    <dgm:cxn modelId="{759BF146-FDE4-324C-A8AA-0D612CFF3743}" type="presOf" srcId="{C7586529-2865-AA4E-AD87-D214ADC3E3C5}" destId="{9BDEE2AC-0D54-2B45-8D99-21B29D2F6CBC}" srcOrd="0" destOrd="0" presId="urn:microsoft.com/office/officeart/2005/8/layout/vList5"/>
    <dgm:cxn modelId="{30AFF2C1-788E-4AAB-AE75-A94E91D2D579}" srcId="{EBF0CD77-246F-964A-AA01-4AF7758561A9}" destId="{303C1D50-709F-4CCA-A599-26A7183DE673}" srcOrd="5" destOrd="0" parTransId="{C5A527A7-CC8D-454F-B851-C30A63BEF98D}" sibTransId="{13AECA5F-A445-4EAC-867B-D1F05C0A5773}"/>
    <dgm:cxn modelId="{5BC1F911-867A-4A62-BCF0-EAA7C30C9241}" type="presOf" srcId="{303C1D50-709F-4CCA-A599-26A7183DE673}" destId="{35772461-28D7-41BF-8FB3-D88ABF92C712}" srcOrd="0" destOrd="0" presId="urn:microsoft.com/office/officeart/2005/8/layout/vList5"/>
    <dgm:cxn modelId="{106913E0-8322-45F3-B9BC-7CDCCB277EDC}" type="presOf" srcId="{A30C80F1-B08F-4DA1-B9C9-596926AC6926}" destId="{1F732BB9-E24B-49F9-ABDE-5F4A90F52114}" srcOrd="0" destOrd="0" presId="urn:microsoft.com/office/officeart/2005/8/layout/vList5"/>
    <dgm:cxn modelId="{53A4CD85-7CE1-461D-97EA-F713E1B66EC7}" srcId="{EBF0CD77-246F-964A-AA01-4AF7758561A9}" destId="{A30C80F1-B08F-4DA1-B9C9-596926AC6926}" srcOrd="4" destOrd="0" parTransId="{42BFA37B-3C69-419A-BE60-5363BCB4523D}" sibTransId="{51D068AF-EC8B-4A37-AFF2-E80EF33480C1}"/>
    <dgm:cxn modelId="{D56B5E43-B7ED-4025-90CA-2655746E940B}" srcId="{EBF0CD77-246F-964A-AA01-4AF7758561A9}" destId="{3D0B6063-07A7-417B-8A4F-43286F2AB0A2}" srcOrd="1" destOrd="0" parTransId="{B5B85AE0-B9FC-43D1-88EC-22A182F85793}" sibTransId="{58E365FC-ED4B-450D-8CB3-D7A902B64CEF}"/>
    <dgm:cxn modelId="{B04DD090-EB1F-C24F-A962-B989C8E4B4C0}" type="presOf" srcId="{814519BB-64BE-EC41-8ED4-61C46A3C6F73}" destId="{BF62DFEA-B856-F34C-9CBE-AB1C0F83B914}" srcOrd="0" destOrd="0" presId="urn:microsoft.com/office/officeart/2005/8/layout/vList5"/>
    <dgm:cxn modelId="{91CA8065-FF24-1D45-98B0-0DD407A74770}" type="presOf" srcId="{623D83C8-666A-6149-8D82-A40D0118FB8A}" destId="{08082733-704F-B040-ADCC-98B04F94C06C}" srcOrd="0" destOrd="0" presId="urn:microsoft.com/office/officeart/2005/8/layout/vList5"/>
    <dgm:cxn modelId="{833A3326-D9A9-4590-BDF6-50F59A120CA0}" type="presOf" srcId="{83CCCF95-31E6-4380-B4D6-9E273DFDBB68}" destId="{C3FB97BD-B6BD-4227-8653-C881ED57DAC7}" srcOrd="0" destOrd="0" presId="urn:microsoft.com/office/officeart/2005/8/layout/vList5"/>
    <dgm:cxn modelId="{198AA205-01E8-6B45-BB61-B7D699928D7D}" srcId="{EBF0CD77-246F-964A-AA01-4AF7758561A9}" destId="{623D83C8-666A-6149-8D82-A40D0118FB8A}" srcOrd="2" destOrd="0" parTransId="{73C020E7-752E-604C-8109-182DCAD1D27C}" sibTransId="{FAA1457E-C86C-C546-B437-C0182DF2DE0B}"/>
    <dgm:cxn modelId="{43275A81-87D0-FA44-814D-1CF981796914}" type="presParOf" srcId="{7425B84B-DE98-5E4D-96FF-E40CE2FC5518}" destId="{86DE7F73-F9A2-0940-A151-4006EBDA78FA}" srcOrd="0" destOrd="0" presId="urn:microsoft.com/office/officeart/2005/8/layout/vList5"/>
    <dgm:cxn modelId="{EDF02479-331E-DE4A-AB55-3F0B5C8FF56E}" type="presParOf" srcId="{86DE7F73-F9A2-0940-A151-4006EBDA78FA}" destId="{BF62DFEA-B856-F34C-9CBE-AB1C0F83B914}" srcOrd="0" destOrd="0" presId="urn:microsoft.com/office/officeart/2005/8/layout/vList5"/>
    <dgm:cxn modelId="{5AA6ACC8-48D0-0E4D-9A9C-F551EDA53D65}" type="presParOf" srcId="{7425B84B-DE98-5E4D-96FF-E40CE2FC5518}" destId="{E79C1B0B-B0F4-FA47-AD9D-D5A3DD3ABF07}" srcOrd="1" destOrd="0" presId="urn:microsoft.com/office/officeart/2005/8/layout/vList5"/>
    <dgm:cxn modelId="{CF46876E-34A3-4E8D-89A5-86BEBC8CB4C4}" type="presParOf" srcId="{7425B84B-DE98-5E4D-96FF-E40CE2FC5518}" destId="{D5785C24-E4E5-4048-A373-E92773875EE2}" srcOrd="2" destOrd="0" presId="urn:microsoft.com/office/officeart/2005/8/layout/vList5"/>
    <dgm:cxn modelId="{57A4830A-B987-4AC2-BF6A-EAA790431B24}" type="presParOf" srcId="{D5785C24-E4E5-4048-A373-E92773875EE2}" destId="{4F71EB3F-8E5D-4DA1-BC43-A5BE22BD887A}" srcOrd="0" destOrd="0" presId="urn:microsoft.com/office/officeart/2005/8/layout/vList5"/>
    <dgm:cxn modelId="{55FEDB42-F2B5-4232-957C-FDBDC366795B}" type="presParOf" srcId="{7425B84B-DE98-5E4D-96FF-E40CE2FC5518}" destId="{B588E392-95B7-4A3F-B783-BB670318AE06}" srcOrd="3" destOrd="0" presId="urn:microsoft.com/office/officeart/2005/8/layout/vList5"/>
    <dgm:cxn modelId="{B6028E17-47D3-FF42-B03F-6B99B75ED819}" type="presParOf" srcId="{7425B84B-DE98-5E4D-96FF-E40CE2FC5518}" destId="{F938C01C-B47D-1148-9192-4466A1A9613A}" srcOrd="4" destOrd="0" presId="urn:microsoft.com/office/officeart/2005/8/layout/vList5"/>
    <dgm:cxn modelId="{9E91A948-90AA-AC40-A22F-B7D31F5A1349}" type="presParOf" srcId="{F938C01C-B47D-1148-9192-4466A1A9613A}" destId="{08082733-704F-B040-ADCC-98B04F94C06C}" srcOrd="0" destOrd="0" presId="urn:microsoft.com/office/officeart/2005/8/layout/vList5"/>
    <dgm:cxn modelId="{BBB39399-ECE4-7944-9DD1-E6126C942FA7}" type="presParOf" srcId="{7425B84B-DE98-5E4D-96FF-E40CE2FC5518}" destId="{4CE62E96-0FE2-4145-9EA3-6CCE6158BAE3}" srcOrd="5" destOrd="0" presId="urn:microsoft.com/office/officeart/2005/8/layout/vList5"/>
    <dgm:cxn modelId="{0C397AFD-9CD7-A449-A60C-A6B93DA6458A}" type="presParOf" srcId="{7425B84B-DE98-5E4D-96FF-E40CE2FC5518}" destId="{56F66265-6371-2E4D-AA45-AE72468AF99A}" srcOrd="6" destOrd="0" presId="urn:microsoft.com/office/officeart/2005/8/layout/vList5"/>
    <dgm:cxn modelId="{3F80076B-A4B4-3847-86F6-9001871F82EB}" type="presParOf" srcId="{56F66265-6371-2E4D-AA45-AE72468AF99A}" destId="{9BDEE2AC-0D54-2B45-8D99-21B29D2F6CBC}" srcOrd="0" destOrd="0" presId="urn:microsoft.com/office/officeart/2005/8/layout/vList5"/>
    <dgm:cxn modelId="{C341DA03-34AF-4781-86CA-7097D3B41D31}" type="presParOf" srcId="{7425B84B-DE98-5E4D-96FF-E40CE2FC5518}" destId="{FF36090E-5A69-41F6-A16F-05022C9A1491}" srcOrd="7" destOrd="0" presId="urn:microsoft.com/office/officeart/2005/8/layout/vList5"/>
    <dgm:cxn modelId="{248C59C3-C3A5-4AB3-AFBA-390755D444EE}" type="presParOf" srcId="{7425B84B-DE98-5E4D-96FF-E40CE2FC5518}" destId="{C734EE59-A82E-4236-A693-D42BCC8649E3}" srcOrd="8" destOrd="0" presId="urn:microsoft.com/office/officeart/2005/8/layout/vList5"/>
    <dgm:cxn modelId="{FDA76473-6B2A-4F51-96E4-3D96DBF3855C}" type="presParOf" srcId="{C734EE59-A82E-4236-A693-D42BCC8649E3}" destId="{1F732BB9-E24B-49F9-ABDE-5F4A90F52114}" srcOrd="0" destOrd="0" presId="urn:microsoft.com/office/officeart/2005/8/layout/vList5"/>
    <dgm:cxn modelId="{08722F89-7E77-4088-ADA6-1754C4FAEEF4}" type="presParOf" srcId="{7425B84B-DE98-5E4D-96FF-E40CE2FC5518}" destId="{D9D262E0-EA11-4DE2-8467-C732302D9D9C}" srcOrd="9" destOrd="0" presId="urn:microsoft.com/office/officeart/2005/8/layout/vList5"/>
    <dgm:cxn modelId="{DB0CA24F-DB77-4A54-AF42-1426AB822578}" type="presParOf" srcId="{7425B84B-DE98-5E4D-96FF-E40CE2FC5518}" destId="{D3078AE5-EFE5-4127-8BCB-6558E957A5C2}" srcOrd="10" destOrd="0" presId="urn:microsoft.com/office/officeart/2005/8/layout/vList5"/>
    <dgm:cxn modelId="{D194D12E-522B-4DAB-8D35-CDB25B484DCC}" type="presParOf" srcId="{D3078AE5-EFE5-4127-8BCB-6558E957A5C2}" destId="{35772461-28D7-41BF-8FB3-D88ABF92C712}" srcOrd="0" destOrd="0" presId="urn:microsoft.com/office/officeart/2005/8/layout/vList5"/>
    <dgm:cxn modelId="{C62152A7-7575-4463-8DC3-55ED8BBCE26D}" type="presParOf" srcId="{7425B84B-DE98-5E4D-96FF-E40CE2FC5518}" destId="{774D68F4-71A4-4BFF-A143-DC2ED6913622}" srcOrd="11" destOrd="0" presId="urn:microsoft.com/office/officeart/2005/8/layout/vList5"/>
    <dgm:cxn modelId="{93810B0A-7A9D-4E76-A44D-C37070501F27}" type="presParOf" srcId="{7425B84B-DE98-5E4D-96FF-E40CE2FC5518}" destId="{4C9CB148-8FCF-4168-BC80-D2CE855137DC}" srcOrd="12" destOrd="0" presId="urn:microsoft.com/office/officeart/2005/8/layout/vList5"/>
    <dgm:cxn modelId="{B9E1F5D2-33DA-41E4-BCBA-E83ACB35434A}" type="presParOf" srcId="{4C9CB148-8FCF-4168-BC80-D2CE855137DC}" destId="{C3FB97BD-B6BD-4227-8653-C881ED57DAC7}" srcOrd="0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2DFEA-B856-F34C-9CBE-AB1C0F83B914}">
      <dsp:nvSpPr>
        <dsp:cNvPr id="0" name=""/>
        <dsp:cNvSpPr/>
      </dsp:nvSpPr>
      <dsp:spPr>
        <a:xfrm>
          <a:off x="5948" y="0"/>
          <a:ext cx="6090051" cy="1309687"/>
        </a:xfrm>
        <a:prstGeom prst="roundRect">
          <a:avLst/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900" kern="1200" dirty="0"/>
            <a:t>线程池的使用</a:t>
          </a:r>
        </a:p>
      </dsp:txBody>
      <dsp:txXfrm>
        <a:off x="69882" y="63934"/>
        <a:ext cx="5962183" cy="1181819"/>
      </dsp:txXfrm>
    </dsp:sp>
    <dsp:sp modelId="{08082733-704F-B040-ADCC-98B04F94C06C}">
      <dsp:nvSpPr>
        <dsp:cNvPr id="0" name=""/>
        <dsp:cNvSpPr/>
      </dsp:nvSpPr>
      <dsp:spPr>
        <a:xfrm>
          <a:off x="2974" y="1377156"/>
          <a:ext cx="6090051" cy="1309687"/>
        </a:xfrm>
        <a:prstGeom prst="roundRect">
          <a:avLst/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900" kern="1200" dirty="0"/>
            <a:t>线程池的源码实现</a:t>
          </a:r>
        </a:p>
      </dsp:txBody>
      <dsp:txXfrm>
        <a:off x="66908" y="1441090"/>
        <a:ext cx="5962183" cy="1181819"/>
      </dsp:txXfrm>
    </dsp:sp>
    <dsp:sp modelId="{9BDEE2AC-0D54-2B45-8D99-21B29D2F6CBC}">
      <dsp:nvSpPr>
        <dsp:cNvPr id="0" name=""/>
        <dsp:cNvSpPr/>
      </dsp:nvSpPr>
      <dsp:spPr>
        <a:xfrm>
          <a:off x="2974" y="2752328"/>
          <a:ext cx="6090051" cy="1309687"/>
        </a:xfrm>
        <a:prstGeom prst="roundRect">
          <a:avLst/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900" kern="1200" dirty="0"/>
            <a:t>线程池的扩展</a:t>
          </a:r>
        </a:p>
      </dsp:txBody>
      <dsp:txXfrm>
        <a:off x="66908" y="2816262"/>
        <a:ext cx="5962183" cy="1181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2DFEA-B856-F34C-9CBE-AB1C0F83B914}">
      <dsp:nvSpPr>
        <dsp:cNvPr id="0" name=""/>
        <dsp:cNvSpPr/>
      </dsp:nvSpPr>
      <dsp:spPr>
        <a:xfrm>
          <a:off x="5948" y="0"/>
          <a:ext cx="6090051" cy="4064000"/>
        </a:xfrm>
        <a:prstGeom prst="roundRect">
          <a:avLst/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400" kern="1200" dirty="0"/>
            <a:t>线程池的使用</a:t>
          </a:r>
        </a:p>
      </dsp:txBody>
      <dsp:txXfrm>
        <a:off x="204336" y="198388"/>
        <a:ext cx="5693275" cy="3667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5122C-007C-479B-A11E-E1825A1A27F8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BCCB8-4359-46B8-B9AD-42071375A8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2575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BCCB8-4359-46B8-B9AD-42071375A8D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75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BCCB8-4359-46B8-B9AD-42071375A8D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4602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BCCB8-4359-46B8-B9AD-42071375A8D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4602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BCCB8-4359-46B8-B9AD-42071375A8D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4602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BCCB8-4359-46B8-B9AD-42071375A8D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4602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BCCB8-4359-46B8-B9AD-42071375A8D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4602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BCCB8-4359-46B8-B9AD-42071375A8D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4602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BCCB8-4359-46B8-B9AD-42071375A8D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4602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BCCB8-4359-46B8-B9AD-42071375A8D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4602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BCCB8-4359-46B8-B9AD-42071375A8D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4602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BCCB8-4359-46B8-B9AD-42071375A8D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460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BCCB8-4359-46B8-B9AD-42071375A8D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4645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BCCB8-4359-46B8-B9AD-42071375A8D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4602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BCCB8-4359-46B8-B9AD-42071375A8D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36767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BCCB8-4359-46B8-B9AD-42071375A8D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4602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BCCB8-4359-46B8-B9AD-42071375A8D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4602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BCCB8-4359-46B8-B9AD-42071375A8D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4602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BCCB8-4359-46B8-B9AD-42071375A8D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460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BCCB8-4359-46B8-B9AD-42071375A8D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4602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BCCB8-4359-46B8-B9AD-42071375A8D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460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17" y="384"/>
                    <a:pt x="618" y="390"/>
                    <a:pt x="626" y="389"/>
                  </a:cubicBezTo>
                  <a:cubicBezTo>
                    <a:pt x="626" y="393"/>
                    <a:pt x="632" y="391"/>
                    <a:pt x="632" y="39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632" y="388"/>
                    <a:pt x="622" y="386"/>
                    <a:pt x="615" y="380"/>
                  </a:cubicBezTo>
                  <a:cubicBezTo>
                    <a:pt x="609" y="379"/>
                    <a:pt x="605" y="377"/>
                    <a:pt x="602" y="373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80" y="363"/>
                    <a:pt x="573" y="358"/>
                    <a:pt x="565" y="353"/>
                  </a:cubicBezTo>
                  <a:cubicBezTo>
                    <a:pt x="565" y="347"/>
                    <a:pt x="556" y="349"/>
                    <a:pt x="555" y="344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46" y="340"/>
                    <a:pt x="546" y="337"/>
                    <a:pt x="544" y="335"/>
                  </a:cubicBezTo>
                  <a:cubicBezTo>
                    <a:pt x="544" y="329"/>
                    <a:pt x="536" y="332"/>
                    <a:pt x="535" y="326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30" y="320"/>
                    <a:pt x="526" y="319"/>
                    <a:pt x="525" y="317"/>
                  </a:cubicBezTo>
                  <a:cubicBezTo>
                    <a:pt x="522" y="314"/>
                    <a:pt x="516" y="313"/>
                    <a:pt x="514" y="308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92" y="285"/>
                    <a:pt x="480" y="270"/>
                    <a:pt x="467" y="257"/>
                  </a:cubicBezTo>
                  <a:cubicBezTo>
                    <a:pt x="466" y="249"/>
                    <a:pt x="459" y="246"/>
                    <a:pt x="457" y="23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9" y="230"/>
                    <a:pt x="448" y="229"/>
                    <a:pt x="450" y="228"/>
                  </a:cubicBezTo>
                  <a:cubicBezTo>
                    <a:pt x="450" y="225"/>
                    <a:pt x="447" y="226"/>
                    <a:pt x="446" y="224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34" y="197"/>
                    <a:pt x="424" y="197"/>
                    <a:pt x="423" y="188"/>
                  </a:cubicBezTo>
                  <a:cubicBezTo>
                    <a:pt x="418" y="189"/>
                    <a:pt x="421" y="182"/>
                    <a:pt x="416" y="182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408" y="165"/>
                    <a:pt x="401" y="162"/>
                    <a:pt x="397" y="155"/>
                  </a:cubicBezTo>
                  <a:cubicBezTo>
                    <a:pt x="395" y="148"/>
                    <a:pt x="385" y="147"/>
                    <a:pt x="385" y="137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77" y="128"/>
                    <a:pt x="374" y="128"/>
                    <a:pt x="374" y="126"/>
                  </a:cubicBezTo>
                  <a:cubicBezTo>
                    <a:pt x="374" y="123"/>
                    <a:pt x="370" y="124"/>
                    <a:pt x="370" y="122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58" y="110"/>
                    <a:pt x="362" y="100"/>
                    <a:pt x="355" y="102"/>
                  </a:cubicBezTo>
                  <a:cubicBezTo>
                    <a:pt x="354" y="91"/>
                    <a:pt x="342" y="90"/>
                    <a:pt x="342" y="78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21" y="58"/>
                    <a:pt x="322" y="51"/>
                    <a:pt x="319" y="49"/>
                  </a:cubicBezTo>
                  <a:cubicBezTo>
                    <a:pt x="314" y="47"/>
                    <a:pt x="313" y="41"/>
                    <a:pt x="308" y="40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301" y="24"/>
                    <a:pt x="294" y="25"/>
                    <a:pt x="294" y="20"/>
                  </a:cubicBezTo>
                  <a:cubicBezTo>
                    <a:pt x="287" y="14"/>
                    <a:pt x="280" y="9"/>
                    <a:pt x="274" y="2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265" y="4"/>
                    <a:pt x="270" y="8"/>
                    <a:pt x="274" y="13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298" y="38"/>
                    <a:pt x="303" y="44"/>
                    <a:pt x="308" y="51"/>
                  </a:cubicBezTo>
                  <a:cubicBezTo>
                    <a:pt x="320" y="64"/>
                    <a:pt x="331" y="77"/>
                    <a:pt x="340" y="9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49" y="109"/>
                    <a:pt x="356" y="108"/>
                    <a:pt x="355" y="115"/>
                  </a:cubicBezTo>
                  <a:cubicBezTo>
                    <a:pt x="358" y="118"/>
                    <a:pt x="361" y="121"/>
                    <a:pt x="363" y="12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70" y="141"/>
                    <a:pt x="378" y="138"/>
                    <a:pt x="378" y="144"/>
                  </a:cubicBezTo>
                  <a:cubicBezTo>
                    <a:pt x="379" y="146"/>
                    <a:pt x="382" y="145"/>
                    <a:pt x="382" y="148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391" y="165"/>
                    <a:pt x="402" y="174"/>
                    <a:pt x="410" y="186"/>
                  </a:cubicBezTo>
                  <a:cubicBezTo>
                    <a:pt x="414" y="192"/>
                    <a:pt x="418" y="198"/>
                    <a:pt x="423" y="204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27" y="218"/>
                    <a:pt x="433" y="217"/>
                    <a:pt x="433" y="221"/>
                  </a:cubicBezTo>
                  <a:cubicBezTo>
                    <a:pt x="440" y="225"/>
                    <a:pt x="440" y="234"/>
                    <a:pt x="446" y="239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62" y="256"/>
                    <a:pt x="458" y="265"/>
                    <a:pt x="465" y="264"/>
                  </a:cubicBezTo>
                  <a:cubicBezTo>
                    <a:pt x="464" y="269"/>
                    <a:pt x="468" y="270"/>
                    <a:pt x="471" y="272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83" y="294"/>
                    <a:pt x="481" y="285"/>
                    <a:pt x="477" y="286"/>
                  </a:cubicBezTo>
                  <a:cubicBezTo>
                    <a:pt x="476" y="282"/>
                    <a:pt x="474" y="280"/>
                    <a:pt x="471" y="279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51" y="258"/>
                    <a:pt x="445" y="247"/>
                    <a:pt x="437" y="239"/>
                  </a:cubicBezTo>
                  <a:cubicBezTo>
                    <a:pt x="432" y="228"/>
                    <a:pt x="423" y="219"/>
                    <a:pt x="416" y="210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408" y="202"/>
                    <a:pt x="405" y="199"/>
                    <a:pt x="405" y="197"/>
                  </a:cubicBezTo>
                  <a:cubicBezTo>
                    <a:pt x="405" y="194"/>
                    <a:pt x="396" y="187"/>
                    <a:pt x="395" y="181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68" y="141"/>
                    <a:pt x="359" y="133"/>
                    <a:pt x="352" y="124"/>
                  </a:cubicBezTo>
                  <a:cubicBezTo>
                    <a:pt x="349" y="118"/>
                    <a:pt x="345" y="113"/>
                    <a:pt x="342" y="108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38" y="103"/>
                    <a:pt x="337" y="102"/>
                    <a:pt x="335" y="101"/>
                  </a:cubicBezTo>
                  <a:cubicBezTo>
                    <a:pt x="336" y="98"/>
                    <a:pt x="334" y="96"/>
                    <a:pt x="331" y="95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307" y="67"/>
                    <a:pt x="310" y="60"/>
                    <a:pt x="306" y="59"/>
                  </a:cubicBezTo>
                  <a:cubicBezTo>
                    <a:pt x="301" y="60"/>
                    <a:pt x="303" y="53"/>
                    <a:pt x="299" y="53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84" y="36"/>
                    <a:pt x="279" y="31"/>
                    <a:pt x="276" y="26"/>
                  </a:cubicBezTo>
                  <a:cubicBezTo>
                    <a:pt x="274" y="24"/>
                    <a:pt x="272" y="22"/>
                    <a:pt x="270" y="1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60" y="9"/>
                    <a:pt x="256" y="5"/>
                    <a:pt x="250" y="1"/>
                  </a:cubicBezTo>
                  <a:cubicBezTo>
                    <a:pt x="250" y="1"/>
                    <a:pt x="250" y="0"/>
                    <a:pt x="250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38" y="0"/>
                    <a:pt x="239" y="1"/>
                    <a:pt x="239" y="1"/>
                  </a:cubicBezTo>
                  <a:cubicBezTo>
                    <a:pt x="245" y="9"/>
                    <a:pt x="256" y="12"/>
                    <a:pt x="259" y="23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286" y="45"/>
                    <a:pt x="284" y="54"/>
                    <a:pt x="291" y="55"/>
                  </a:cubicBezTo>
                  <a:cubicBezTo>
                    <a:pt x="294" y="58"/>
                    <a:pt x="296" y="64"/>
                    <a:pt x="301" y="66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02" y="73"/>
                    <a:pt x="306" y="73"/>
                    <a:pt x="308" y="75"/>
                  </a:cubicBezTo>
                  <a:cubicBezTo>
                    <a:pt x="309" y="81"/>
                    <a:pt x="317" y="80"/>
                    <a:pt x="316" y="88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40" y="121"/>
                    <a:pt x="347" y="128"/>
                    <a:pt x="352" y="137"/>
                  </a:cubicBezTo>
                  <a:cubicBezTo>
                    <a:pt x="359" y="145"/>
                    <a:pt x="363" y="154"/>
                    <a:pt x="371" y="161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389" y="188"/>
                    <a:pt x="391" y="190"/>
                    <a:pt x="390" y="194"/>
                  </a:cubicBezTo>
                  <a:cubicBezTo>
                    <a:pt x="393" y="195"/>
                    <a:pt x="395" y="197"/>
                    <a:pt x="396" y="199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04" y="206"/>
                    <a:pt x="403" y="210"/>
                    <a:pt x="405" y="212"/>
                  </a:cubicBezTo>
                  <a:cubicBezTo>
                    <a:pt x="421" y="225"/>
                    <a:pt x="430" y="244"/>
                    <a:pt x="443" y="259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56" y="272"/>
                    <a:pt x="461" y="275"/>
                    <a:pt x="462" y="281"/>
                  </a:cubicBezTo>
                  <a:cubicBezTo>
                    <a:pt x="471" y="287"/>
                    <a:pt x="476" y="296"/>
                    <a:pt x="486" y="301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12" y="331"/>
                    <a:pt x="525" y="332"/>
                    <a:pt x="531" y="341"/>
                  </a:cubicBezTo>
                  <a:cubicBezTo>
                    <a:pt x="541" y="345"/>
                    <a:pt x="551" y="347"/>
                    <a:pt x="557" y="355"/>
                  </a:cubicBezTo>
                  <a:cubicBezTo>
                    <a:pt x="561" y="357"/>
                    <a:pt x="566" y="359"/>
                    <a:pt x="570" y="362"/>
                  </a:cubicBezTo>
                  <a:cubicBezTo>
                    <a:pt x="573" y="365"/>
                    <a:pt x="579" y="367"/>
                    <a:pt x="582" y="371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11" y="24"/>
                    <a:pt x="318" y="23"/>
                    <a:pt x="317" y="29"/>
                  </a:cubicBezTo>
                  <a:cubicBezTo>
                    <a:pt x="324" y="29"/>
                    <a:pt x="325" y="34"/>
                    <a:pt x="328" y="38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41" y="51"/>
                    <a:pt x="342" y="57"/>
                    <a:pt x="345" y="60"/>
                  </a:cubicBezTo>
                  <a:cubicBezTo>
                    <a:pt x="354" y="64"/>
                    <a:pt x="356" y="74"/>
                    <a:pt x="364" y="78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382" y="105"/>
                    <a:pt x="389" y="105"/>
                    <a:pt x="387" y="111"/>
                  </a:cubicBezTo>
                  <a:cubicBezTo>
                    <a:pt x="394" y="112"/>
                    <a:pt x="395" y="117"/>
                    <a:pt x="398" y="120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21" y="142"/>
                    <a:pt x="421" y="148"/>
                    <a:pt x="426" y="149"/>
                  </a:cubicBezTo>
                  <a:cubicBezTo>
                    <a:pt x="428" y="154"/>
                    <a:pt x="432" y="156"/>
                    <a:pt x="432" y="162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41" y="179"/>
                    <a:pt x="450" y="177"/>
                    <a:pt x="449" y="185"/>
                  </a:cubicBezTo>
                  <a:cubicBezTo>
                    <a:pt x="456" y="190"/>
                    <a:pt x="460" y="198"/>
                    <a:pt x="466" y="205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476" y="221"/>
                    <a:pt x="482" y="222"/>
                    <a:pt x="483" y="227"/>
                  </a:cubicBezTo>
                  <a:cubicBezTo>
                    <a:pt x="495" y="241"/>
                    <a:pt x="508" y="253"/>
                    <a:pt x="517" y="269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66" y="316"/>
                    <a:pt x="578" y="319"/>
                    <a:pt x="583" y="327"/>
                  </a:cubicBezTo>
                  <a:cubicBezTo>
                    <a:pt x="588" y="330"/>
                    <a:pt x="592" y="333"/>
                    <a:pt x="596" y="336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17" y="351"/>
                    <a:pt x="625" y="357"/>
                    <a:pt x="635" y="361"/>
                  </a:cubicBezTo>
                  <a:cubicBezTo>
                    <a:pt x="645" y="365"/>
                    <a:pt x="652" y="373"/>
                    <a:pt x="665" y="37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03" y="387"/>
                    <a:pt x="704" y="393"/>
                    <a:pt x="713" y="391"/>
                  </a:cubicBezTo>
                  <a:cubicBezTo>
                    <a:pt x="713" y="394"/>
                    <a:pt x="718" y="393"/>
                    <a:pt x="721" y="393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715" y="390"/>
                    <a:pt x="704" y="386"/>
                    <a:pt x="691" y="382"/>
                  </a:cubicBezTo>
                  <a:cubicBezTo>
                    <a:pt x="684" y="373"/>
                    <a:pt x="665" y="375"/>
                    <a:pt x="659" y="366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37" y="355"/>
                    <a:pt x="633" y="352"/>
                    <a:pt x="626" y="350"/>
                  </a:cubicBezTo>
                  <a:cubicBezTo>
                    <a:pt x="623" y="350"/>
                    <a:pt x="625" y="344"/>
                    <a:pt x="620" y="345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606" y="338"/>
                    <a:pt x="606" y="330"/>
                    <a:pt x="596" y="332"/>
                  </a:cubicBezTo>
                  <a:cubicBezTo>
                    <a:pt x="596" y="324"/>
                    <a:pt x="589" y="322"/>
                    <a:pt x="584" y="318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62" y="302"/>
                    <a:pt x="559" y="295"/>
                    <a:pt x="551" y="294"/>
                  </a:cubicBezTo>
                  <a:cubicBezTo>
                    <a:pt x="550" y="286"/>
                    <a:pt x="542" y="284"/>
                    <a:pt x="539" y="278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510" y="243"/>
                    <a:pt x="503" y="240"/>
                    <a:pt x="500" y="234"/>
                  </a:cubicBezTo>
                  <a:cubicBezTo>
                    <a:pt x="501" y="229"/>
                    <a:pt x="494" y="231"/>
                    <a:pt x="494" y="227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80" y="208"/>
                    <a:pt x="471" y="198"/>
                    <a:pt x="464" y="187"/>
                  </a:cubicBezTo>
                  <a:cubicBezTo>
                    <a:pt x="454" y="179"/>
                    <a:pt x="451" y="163"/>
                    <a:pt x="439" y="156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423" y="134"/>
                    <a:pt x="417" y="131"/>
                    <a:pt x="416" y="123"/>
                  </a:cubicBezTo>
                  <a:cubicBezTo>
                    <a:pt x="408" y="121"/>
                    <a:pt x="405" y="115"/>
                    <a:pt x="401" y="109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392" y="103"/>
                    <a:pt x="392" y="101"/>
                    <a:pt x="390" y="100"/>
                  </a:cubicBezTo>
                  <a:cubicBezTo>
                    <a:pt x="390" y="98"/>
                    <a:pt x="387" y="97"/>
                    <a:pt x="390" y="96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440" y="148"/>
                    <a:pt x="451" y="163"/>
                    <a:pt x="465" y="174"/>
                  </a:cubicBezTo>
                  <a:cubicBezTo>
                    <a:pt x="477" y="187"/>
                    <a:pt x="492" y="197"/>
                    <a:pt x="503" y="212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18" y="221"/>
                    <a:pt x="520" y="226"/>
                    <a:pt x="522" y="230"/>
                  </a:cubicBezTo>
                  <a:cubicBezTo>
                    <a:pt x="531" y="234"/>
                    <a:pt x="537" y="241"/>
                    <a:pt x="544" y="248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572" y="270"/>
                    <a:pt x="581" y="274"/>
                    <a:pt x="587" y="281"/>
                  </a:cubicBezTo>
                  <a:cubicBezTo>
                    <a:pt x="591" y="283"/>
                    <a:pt x="593" y="286"/>
                    <a:pt x="597" y="288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17" y="302"/>
                    <a:pt x="628" y="304"/>
                    <a:pt x="636" y="309"/>
                  </a:cubicBezTo>
                  <a:cubicBezTo>
                    <a:pt x="648" y="310"/>
                    <a:pt x="653" y="317"/>
                    <a:pt x="662" y="320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09" y="339"/>
                    <a:pt x="728" y="345"/>
                    <a:pt x="751" y="348"/>
                  </a:cubicBezTo>
                  <a:cubicBezTo>
                    <a:pt x="758" y="348"/>
                    <a:pt x="765" y="349"/>
                    <a:pt x="773" y="349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50" y="346"/>
                    <a:pt x="747" y="341"/>
                    <a:pt x="738" y="341"/>
                  </a:cubicBezTo>
                  <a:cubicBezTo>
                    <a:pt x="732" y="339"/>
                    <a:pt x="725" y="336"/>
                    <a:pt x="718" y="334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709" y="326"/>
                    <a:pt x="697" y="333"/>
                    <a:pt x="699" y="328"/>
                  </a:cubicBezTo>
                  <a:cubicBezTo>
                    <a:pt x="693" y="325"/>
                    <a:pt x="687" y="322"/>
                    <a:pt x="679" y="321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670" y="313"/>
                    <a:pt x="662" y="315"/>
                    <a:pt x="662" y="311"/>
                  </a:cubicBezTo>
                  <a:cubicBezTo>
                    <a:pt x="636" y="301"/>
                    <a:pt x="613" y="289"/>
                    <a:pt x="591" y="275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59" y="250"/>
                    <a:pt x="561" y="244"/>
                    <a:pt x="555" y="246"/>
                  </a:cubicBezTo>
                  <a:cubicBezTo>
                    <a:pt x="552" y="244"/>
                    <a:pt x="550" y="241"/>
                    <a:pt x="548" y="239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23" y="218"/>
                    <a:pt x="514" y="210"/>
                    <a:pt x="505" y="201"/>
                  </a:cubicBezTo>
                  <a:cubicBezTo>
                    <a:pt x="501" y="201"/>
                    <a:pt x="504" y="194"/>
                    <a:pt x="499" y="194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86" y="185"/>
                    <a:pt x="485" y="177"/>
                    <a:pt x="475" y="177"/>
                  </a:cubicBezTo>
                  <a:cubicBezTo>
                    <a:pt x="476" y="167"/>
                    <a:pt x="467" y="168"/>
                    <a:pt x="465" y="161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44" y="144"/>
                    <a:pt x="441" y="137"/>
                    <a:pt x="435" y="134"/>
                  </a:cubicBezTo>
                  <a:cubicBezTo>
                    <a:pt x="432" y="127"/>
                    <a:pt x="426" y="124"/>
                    <a:pt x="424" y="117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410" y="110"/>
                    <a:pt x="411" y="103"/>
                    <a:pt x="405" y="103"/>
                  </a:cubicBezTo>
                  <a:cubicBezTo>
                    <a:pt x="406" y="97"/>
                    <a:pt x="399" y="98"/>
                    <a:pt x="399" y="92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84" y="78"/>
                    <a:pt x="378" y="72"/>
                    <a:pt x="373" y="65"/>
                  </a:cubicBezTo>
                  <a:cubicBezTo>
                    <a:pt x="369" y="63"/>
                    <a:pt x="370" y="57"/>
                    <a:pt x="365" y="56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50" y="48"/>
                    <a:pt x="355" y="39"/>
                    <a:pt x="348" y="41"/>
                  </a:cubicBezTo>
                  <a:cubicBezTo>
                    <a:pt x="346" y="37"/>
                    <a:pt x="343" y="34"/>
                    <a:pt x="339" y="32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319" y="8"/>
                    <a:pt x="314" y="4"/>
                    <a:pt x="309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298" y="1"/>
                    <a:pt x="299" y="2"/>
                    <a:pt x="300" y="3"/>
                  </a:cubicBezTo>
                  <a:cubicBezTo>
                    <a:pt x="302" y="7"/>
                    <a:pt x="307" y="7"/>
                    <a:pt x="302" y="11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68" y="313"/>
                    <a:pt x="470" y="306"/>
                    <a:pt x="466" y="305"/>
                  </a:cubicBezTo>
                  <a:cubicBezTo>
                    <a:pt x="467" y="300"/>
                    <a:pt x="460" y="302"/>
                    <a:pt x="460" y="298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50" y="284"/>
                    <a:pt x="446" y="278"/>
                    <a:pt x="438" y="276"/>
                  </a:cubicBezTo>
                  <a:cubicBezTo>
                    <a:pt x="441" y="265"/>
                    <a:pt x="430" y="267"/>
                    <a:pt x="428" y="261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409" y="233"/>
                    <a:pt x="398" y="224"/>
                    <a:pt x="392" y="212"/>
                  </a:cubicBezTo>
                  <a:cubicBezTo>
                    <a:pt x="382" y="204"/>
                    <a:pt x="375" y="192"/>
                    <a:pt x="368" y="181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50" y="161"/>
                    <a:pt x="346" y="156"/>
                    <a:pt x="343" y="150"/>
                  </a:cubicBezTo>
                  <a:cubicBezTo>
                    <a:pt x="337" y="147"/>
                    <a:pt x="334" y="140"/>
                    <a:pt x="330" y="134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21" y="125"/>
                    <a:pt x="320" y="121"/>
                    <a:pt x="318" y="119"/>
                  </a:cubicBezTo>
                  <a:cubicBezTo>
                    <a:pt x="312" y="115"/>
                    <a:pt x="307" y="110"/>
                    <a:pt x="305" y="103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91" y="98"/>
                    <a:pt x="296" y="89"/>
                    <a:pt x="290" y="90"/>
                  </a:cubicBezTo>
                  <a:cubicBezTo>
                    <a:pt x="289" y="86"/>
                    <a:pt x="287" y="84"/>
                    <a:pt x="283" y="83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76" y="68"/>
                    <a:pt x="269" y="65"/>
                    <a:pt x="264" y="61"/>
                  </a:cubicBezTo>
                  <a:cubicBezTo>
                    <a:pt x="263" y="53"/>
                    <a:pt x="252" y="54"/>
                    <a:pt x="251" y="45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227" y="22"/>
                    <a:pt x="217" y="13"/>
                    <a:pt x="207" y="5"/>
                  </a:cubicBezTo>
                  <a:cubicBezTo>
                    <a:pt x="206" y="3"/>
                    <a:pt x="205" y="1"/>
                    <a:pt x="203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1" y="2"/>
                    <a:pt x="193" y="3"/>
                    <a:pt x="196" y="5"/>
                  </a:cubicBezTo>
                  <a:cubicBezTo>
                    <a:pt x="196" y="12"/>
                    <a:pt x="207" y="9"/>
                    <a:pt x="206" y="18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16" y="25"/>
                    <a:pt x="220" y="25"/>
                    <a:pt x="219" y="29"/>
                  </a:cubicBezTo>
                  <a:cubicBezTo>
                    <a:pt x="229" y="35"/>
                    <a:pt x="236" y="43"/>
                    <a:pt x="243" y="51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73" y="77"/>
                    <a:pt x="274" y="84"/>
                    <a:pt x="279" y="87"/>
                  </a:cubicBezTo>
                  <a:cubicBezTo>
                    <a:pt x="280" y="94"/>
                    <a:pt x="289" y="93"/>
                    <a:pt x="290" y="100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03" y="119"/>
                    <a:pt x="311" y="120"/>
                    <a:pt x="311" y="127"/>
                  </a:cubicBezTo>
                  <a:cubicBezTo>
                    <a:pt x="315" y="131"/>
                    <a:pt x="322" y="132"/>
                    <a:pt x="321" y="140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37" y="162"/>
                    <a:pt x="350" y="166"/>
                    <a:pt x="353" y="178"/>
                  </a:cubicBezTo>
                  <a:cubicBezTo>
                    <a:pt x="362" y="186"/>
                    <a:pt x="368" y="196"/>
                    <a:pt x="374" y="205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18" y="259"/>
                    <a:pt x="418" y="262"/>
                    <a:pt x="421" y="263"/>
                  </a:cubicBezTo>
                  <a:cubicBezTo>
                    <a:pt x="419" y="268"/>
                    <a:pt x="413" y="261"/>
                    <a:pt x="413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401" y="249"/>
                    <a:pt x="400" y="247"/>
                    <a:pt x="398" y="247"/>
                  </a:cubicBezTo>
                  <a:cubicBezTo>
                    <a:pt x="395" y="246"/>
                    <a:pt x="396" y="242"/>
                    <a:pt x="393" y="242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71" y="225"/>
                    <a:pt x="362" y="211"/>
                    <a:pt x="348" y="202"/>
                  </a:cubicBezTo>
                  <a:cubicBezTo>
                    <a:pt x="346" y="197"/>
                    <a:pt x="343" y="193"/>
                    <a:pt x="340" y="189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26" y="176"/>
                    <a:pt x="325" y="170"/>
                    <a:pt x="321" y="167"/>
                  </a:cubicBezTo>
                  <a:cubicBezTo>
                    <a:pt x="316" y="165"/>
                    <a:pt x="316" y="159"/>
                    <a:pt x="312" y="155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95" y="145"/>
                    <a:pt x="297" y="136"/>
                    <a:pt x="291" y="135"/>
                  </a:cubicBezTo>
                  <a:cubicBezTo>
                    <a:pt x="286" y="127"/>
                    <a:pt x="276" y="122"/>
                    <a:pt x="270" y="115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54" y="103"/>
                    <a:pt x="253" y="97"/>
                    <a:pt x="248" y="95"/>
                  </a:cubicBezTo>
                  <a:cubicBezTo>
                    <a:pt x="243" y="87"/>
                    <a:pt x="234" y="82"/>
                    <a:pt x="229" y="73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23" y="64"/>
                    <a:pt x="219" y="65"/>
                    <a:pt x="218" y="62"/>
                  </a:cubicBezTo>
                  <a:cubicBezTo>
                    <a:pt x="216" y="58"/>
                    <a:pt x="210" y="57"/>
                    <a:pt x="208" y="53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203" y="50"/>
                    <a:pt x="204" y="47"/>
                    <a:pt x="204" y="46"/>
                  </a:cubicBezTo>
                  <a:cubicBezTo>
                    <a:pt x="201" y="44"/>
                    <a:pt x="197" y="46"/>
                    <a:pt x="197" y="42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87" y="26"/>
                    <a:pt x="178" y="27"/>
                    <a:pt x="176" y="22"/>
                  </a:cubicBezTo>
                  <a:cubicBezTo>
                    <a:pt x="173" y="18"/>
                    <a:pt x="171" y="13"/>
                    <a:pt x="165" y="1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8" y="1"/>
                    <a:pt x="139" y="1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180" y="34"/>
                    <a:pt x="193" y="51"/>
                    <a:pt x="210" y="64"/>
                  </a:cubicBezTo>
                  <a:cubicBezTo>
                    <a:pt x="210" y="71"/>
                    <a:pt x="219" y="71"/>
                    <a:pt x="220" y="77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27" y="85"/>
                    <a:pt x="230" y="85"/>
                    <a:pt x="231" y="88"/>
                  </a:cubicBezTo>
                  <a:cubicBezTo>
                    <a:pt x="237" y="97"/>
                    <a:pt x="247" y="101"/>
                    <a:pt x="252" y="111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13" y="169"/>
                    <a:pt x="326" y="186"/>
                    <a:pt x="340" y="202"/>
                  </a:cubicBezTo>
                  <a:cubicBezTo>
                    <a:pt x="347" y="210"/>
                    <a:pt x="356" y="216"/>
                    <a:pt x="363" y="224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386" y="249"/>
                    <a:pt x="393" y="247"/>
                    <a:pt x="393" y="251"/>
                  </a:cubicBezTo>
                  <a:cubicBezTo>
                    <a:pt x="395" y="253"/>
                    <a:pt x="395" y="256"/>
                    <a:pt x="400" y="256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04" y="261"/>
                    <a:pt x="410" y="261"/>
                    <a:pt x="410" y="267"/>
                  </a:cubicBezTo>
                  <a:cubicBezTo>
                    <a:pt x="417" y="268"/>
                    <a:pt x="421" y="271"/>
                    <a:pt x="423" y="276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47" y="292"/>
                    <a:pt x="453" y="304"/>
                    <a:pt x="464" y="311"/>
                  </a:cubicBezTo>
                  <a:cubicBezTo>
                    <a:pt x="463" y="314"/>
                    <a:pt x="459" y="314"/>
                    <a:pt x="459" y="311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47" y="304"/>
                    <a:pt x="441" y="306"/>
                    <a:pt x="442" y="300"/>
                  </a:cubicBezTo>
                  <a:cubicBezTo>
                    <a:pt x="433" y="300"/>
                    <a:pt x="432" y="291"/>
                    <a:pt x="423" y="291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87" y="261"/>
                    <a:pt x="384" y="254"/>
                    <a:pt x="380" y="249"/>
                  </a:cubicBezTo>
                  <a:cubicBezTo>
                    <a:pt x="376" y="248"/>
                    <a:pt x="375" y="244"/>
                    <a:pt x="369" y="244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58" y="232"/>
                    <a:pt x="354" y="228"/>
                    <a:pt x="350" y="222"/>
                  </a:cubicBezTo>
                  <a:cubicBezTo>
                    <a:pt x="347" y="219"/>
                    <a:pt x="342" y="220"/>
                    <a:pt x="342" y="21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328" y="206"/>
                    <a:pt x="324" y="200"/>
                    <a:pt x="318" y="197"/>
                  </a:cubicBezTo>
                  <a:cubicBezTo>
                    <a:pt x="315" y="191"/>
                    <a:pt x="308" y="188"/>
                    <a:pt x="305" y="182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76" y="149"/>
                    <a:pt x="267" y="153"/>
                    <a:pt x="269" y="146"/>
                  </a:cubicBezTo>
                  <a:cubicBezTo>
                    <a:pt x="266" y="145"/>
                    <a:pt x="264" y="142"/>
                    <a:pt x="263" y="139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28" y="108"/>
                    <a:pt x="228" y="99"/>
                    <a:pt x="220" y="99"/>
                  </a:cubicBezTo>
                  <a:cubicBezTo>
                    <a:pt x="220" y="90"/>
                    <a:pt x="208" y="91"/>
                    <a:pt x="207" y="83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97" y="74"/>
                    <a:pt x="195" y="71"/>
                    <a:pt x="192" y="70"/>
                  </a:cubicBezTo>
                  <a:cubicBezTo>
                    <a:pt x="188" y="65"/>
                    <a:pt x="186" y="57"/>
                    <a:pt x="177" y="5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70" y="44"/>
                    <a:pt x="164" y="45"/>
                    <a:pt x="164" y="41"/>
                  </a:cubicBezTo>
                  <a:cubicBezTo>
                    <a:pt x="152" y="35"/>
                    <a:pt x="144" y="23"/>
                    <a:pt x="132" y="16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122" y="7"/>
                    <a:pt x="119" y="5"/>
                    <a:pt x="117" y="3"/>
                  </a:cubicBezTo>
                  <a:cubicBezTo>
                    <a:pt x="115" y="2"/>
                    <a:pt x="114" y="1"/>
                    <a:pt x="11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2" y="0"/>
                    <a:pt x="102" y="3"/>
                  </a:cubicBezTo>
                  <a:cubicBezTo>
                    <a:pt x="102" y="7"/>
                    <a:pt x="109" y="4"/>
                    <a:pt x="111" y="7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18" y="20"/>
                    <a:pt x="127" y="20"/>
                    <a:pt x="130" y="25"/>
                  </a:cubicBezTo>
                  <a:cubicBezTo>
                    <a:pt x="135" y="28"/>
                    <a:pt x="140" y="33"/>
                    <a:pt x="145" y="36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62" y="52"/>
                    <a:pt x="168" y="55"/>
                    <a:pt x="170" y="61"/>
                  </a:cubicBezTo>
                  <a:cubicBezTo>
                    <a:pt x="177" y="63"/>
                    <a:pt x="179" y="70"/>
                    <a:pt x="186" y="72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193" y="82"/>
                    <a:pt x="195" y="84"/>
                    <a:pt x="198" y="85"/>
                  </a:cubicBezTo>
                  <a:cubicBezTo>
                    <a:pt x="205" y="96"/>
                    <a:pt x="215" y="102"/>
                    <a:pt x="224" y="110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40" y="127"/>
                    <a:pt x="244" y="131"/>
                    <a:pt x="247" y="137"/>
                  </a:cubicBezTo>
                  <a:cubicBezTo>
                    <a:pt x="252" y="140"/>
                    <a:pt x="257" y="143"/>
                    <a:pt x="258" y="150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268" y="158"/>
                    <a:pt x="270" y="160"/>
                    <a:pt x="273" y="161"/>
                  </a:cubicBezTo>
                  <a:cubicBezTo>
                    <a:pt x="279" y="172"/>
                    <a:pt x="292" y="178"/>
                    <a:pt x="299" y="188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34" y="220"/>
                    <a:pt x="346" y="224"/>
                    <a:pt x="352" y="235"/>
                  </a:cubicBezTo>
                  <a:cubicBezTo>
                    <a:pt x="359" y="236"/>
                    <a:pt x="361" y="242"/>
                    <a:pt x="365" y="246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78" y="250"/>
                    <a:pt x="373" y="260"/>
                    <a:pt x="380" y="257"/>
                  </a:cubicBezTo>
                  <a:cubicBezTo>
                    <a:pt x="381" y="260"/>
                    <a:pt x="383" y="263"/>
                    <a:pt x="386" y="264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398" y="274"/>
                    <a:pt x="402" y="279"/>
                    <a:pt x="405" y="284"/>
                  </a:cubicBezTo>
                  <a:cubicBezTo>
                    <a:pt x="413" y="287"/>
                    <a:pt x="420" y="292"/>
                    <a:pt x="425" y="298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457" y="313"/>
                    <a:pt x="462" y="323"/>
                    <a:pt x="477" y="323"/>
                  </a:cubicBezTo>
                  <a:cubicBezTo>
                    <a:pt x="484" y="334"/>
                    <a:pt x="501" y="337"/>
                    <a:pt x="509" y="347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30" y="359"/>
                    <a:pt x="534" y="361"/>
                    <a:pt x="537" y="363"/>
                  </a:cubicBezTo>
                  <a:cubicBezTo>
                    <a:pt x="541" y="362"/>
                    <a:pt x="546" y="370"/>
                    <a:pt x="548" y="363"/>
                  </a:cubicBezTo>
                  <a:cubicBezTo>
                    <a:pt x="528" y="354"/>
                    <a:pt x="515" y="339"/>
                    <a:pt x="494" y="332"/>
                  </a:cubicBezTo>
                  <a:cubicBezTo>
                    <a:pt x="491" y="326"/>
                    <a:pt x="486" y="322"/>
                    <a:pt x="481" y="318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324" y="250"/>
                    <a:pt x="320" y="249"/>
                    <a:pt x="317" y="249"/>
                  </a:cubicBezTo>
                  <a:cubicBezTo>
                    <a:pt x="313" y="246"/>
                    <a:pt x="304" y="247"/>
                    <a:pt x="297" y="247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76" y="235"/>
                    <a:pt x="272" y="231"/>
                    <a:pt x="265" y="229"/>
                  </a:cubicBezTo>
                  <a:cubicBezTo>
                    <a:pt x="262" y="224"/>
                    <a:pt x="253" y="224"/>
                    <a:pt x="250" y="220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228" y="207"/>
                    <a:pt x="225" y="202"/>
                    <a:pt x="218" y="201"/>
                  </a:cubicBezTo>
                  <a:cubicBezTo>
                    <a:pt x="216" y="195"/>
                    <a:pt x="206" y="196"/>
                    <a:pt x="203" y="19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79" y="178"/>
                    <a:pt x="178" y="171"/>
                    <a:pt x="170" y="170"/>
                  </a:cubicBezTo>
                  <a:cubicBezTo>
                    <a:pt x="169" y="167"/>
                    <a:pt x="168" y="165"/>
                    <a:pt x="164" y="165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53" y="154"/>
                    <a:pt x="145" y="153"/>
                    <a:pt x="142" y="147"/>
                  </a:cubicBezTo>
                  <a:cubicBezTo>
                    <a:pt x="138" y="143"/>
                    <a:pt x="130" y="142"/>
                    <a:pt x="127" y="136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19" y="128"/>
                    <a:pt x="112" y="130"/>
                    <a:pt x="112" y="125"/>
                  </a:cubicBezTo>
                  <a:cubicBezTo>
                    <a:pt x="108" y="126"/>
                    <a:pt x="108" y="122"/>
                    <a:pt x="106" y="120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93" y="112"/>
                    <a:pt x="90" y="106"/>
                    <a:pt x="84" y="103"/>
                  </a:cubicBezTo>
                  <a:cubicBezTo>
                    <a:pt x="83" y="100"/>
                    <a:pt x="80" y="98"/>
                    <a:pt x="76" y="98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66" y="91"/>
                    <a:pt x="68" y="85"/>
                    <a:pt x="65" y="82"/>
                  </a:cubicBezTo>
                  <a:cubicBezTo>
                    <a:pt x="61" y="83"/>
                    <a:pt x="58" y="81"/>
                    <a:pt x="59" y="76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30" y="55"/>
                    <a:pt x="28" y="53"/>
                    <a:pt x="25" y="53"/>
                  </a:cubicBezTo>
                  <a:cubicBezTo>
                    <a:pt x="25" y="49"/>
                    <a:pt x="22" y="49"/>
                    <a:pt x="20" y="47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7" y="32"/>
                    <a:pt x="3" y="33"/>
                    <a:pt x="1" y="31"/>
                  </a:cubicBezTo>
                  <a:cubicBezTo>
                    <a:pt x="1" y="30"/>
                    <a:pt x="0" y="29"/>
                    <a:pt x="0" y="2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" y="42"/>
                    <a:pt x="3" y="42"/>
                    <a:pt x="3" y="44"/>
                  </a:cubicBezTo>
                  <a:cubicBezTo>
                    <a:pt x="10" y="48"/>
                    <a:pt x="13" y="57"/>
                    <a:pt x="22" y="60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67" y="96"/>
                    <a:pt x="73" y="102"/>
                    <a:pt x="78" y="109"/>
                  </a:cubicBezTo>
                  <a:cubicBezTo>
                    <a:pt x="88" y="111"/>
                    <a:pt x="92" y="118"/>
                    <a:pt x="97" y="125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24" y="145"/>
                    <a:pt x="134" y="147"/>
                    <a:pt x="138" y="154"/>
                  </a:cubicBezTo>
                  <a:cubicBezTo>
                    <a:pt x="147" y="156"/>
                    <a:pt x="152" y="163"/>
                    <a:pt x="159" y="167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173" y="177"/>
                    <a:pt x="175" y="181"/>
                    <a:pt x="181" y="181"/>
                  </a:cubicBezTo>
                  <a:cubicBezTo>
                    <a:pt x="186" y="187"/>
                    <a:pt x="194" y="192"/>
                    <a:pt x="202" y="195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33" y="211"/>
                    <a:pt x="236" y="220"/>
                    <a:pt x="245" y="222"/>
                  </a:cubicBezTo>
                  <a:cubicBezTo>
                    <a:pt x="247" y="226"/>
                    <a:pt x="253" y="226"/>
                    <a:pt x="256" y="228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70" y="236"/>
                    <a:pt x="267" y="237"/>
                    <a:pt x="265" y="237"/>
                  </a:cubicBezTo>
                  <a:cubicBezTo>
                    <a:pt x="265" y="235"/>
                    <a:pt x="262" y="236"/>
                    <a:pt x="260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45" y="229"/>
                    <a:pt x="239" y="226"/>
                    <a:pt x="235" y="221"/>
                  </a:cubicBezTo>
                  <a:cubicBezTo>
                    <a:pt x="220" y="218"/>
                    <a:pt x="213" y="208"/>
                    <a:pt x="200" y="203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87" y="196"/>
                    <a:pt x="184" y="195"/>
                    <a:pt x="183" y="192"/>
                  </a:cubicBezTo>
                  <a:cubicBezTo>
                    <a:pt x="177" y="189"/>
                    <a:pt x="173" y="184"/>
                    <a:pt x="166" y="183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44" y="170"/>
                    <a:pt x="142" y="163"/>
                    <a:pt x="133" y="162"/>
                  </a:cubicBezTo>
                  <a:cubicBezTo>
                    <a:pt x="128" y="152"/>
                    <a:pt x="118" y="147"/>
                    <a:pt x="108" y="14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78" y="114"/>
                    <a:pt x="68" y="109"/>
                    <a:pt x="63" y="100"/>
                  </a:cubicBezTo>
                  <a:cubicBezTo>
                    <a:pt x="58" y="101"/>
                    <a:pt x="56" y="99"/>
                    <a:pt x="56" y="95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48" y="89"/>
                    <a:pt x="47" y="87"/>
                    <a:pt x="46" y="84"/>
                  </a:cubicBezTo>
                  <a:cubicBezTo>
                    <a:pt x="42" y="84"/>
                    <a:pt x="40" y="82"/>
                    <a:pt x="39" y="80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11" y="55"/>
                    <a:pt x="7" y="51"/>
                    <a:pt x="3" y="48"/>
                  </a:cubicBezTo>
                  <a:cubicBezTo>
                    <a:pt x="2" y="47"/>
                    <a:pt x="1" y="46"/>
                    <a:pt x="0" y="4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" y="61"/>
                    <a:pt x="5" y="64"/>
                    <a:pt x="9" y="66"/>
                  </a:cubicBezTo>
                  <a:cubicBezTo>
                    <a:pt x="12" y="69"/>
                    <a:pt x="14" y="74"/>
                    <a:pt x="20" y="75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40" y="90"/>
                    <a:pt x="45" y="99"/>
                    <a:pt x="54" y="104"/>
                  </a:cubicBezTo>
                  <a:cubicBezTo>
                    <a:pt x="54" y="110"/>
                    <a:pt x="64" y="107"/>
                    <a:pt x="62" y="115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84" y="130"/>
                    <a:pt x="92" y="136"/>
                    <a:pt x="99" y="142"/>
                  </a:cubicBezTo>
                  <a:cubicBezTo>
                    <a:pt x="114" y="155"/>
                    <a:pt x="132" y="165"/>
                    <a:pt x="146" y="178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64" y="187"/>
                    <a:pt x="169" y="190"/>
                    <a:pt x="172" y="194"/>
                  </a:cubicBezTo>
                  <a:cubicBezTo>
                    <a:pt x="180" y="193"/>
                    <a:pt x="177" y="202"/>
                    <a:pt x="185" y="201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194" y="206"/>
                    <a:pt x="195" y="209"/>
                    <a:pt x="198" y="210"/>
                  </a:cubicBezTo>
                  <a:cubicBezTo>
                    <a:pt x="204" y="210"/>
                    <a:pt x="205" y="216"/>
                    <a:pt x="211" y="217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29" y="227"/>
                    <a:pt x="233" y="229"/>
                    <a:pt x="239" y="230"/>
                  </a:cubicBezTo>
                  <a:cubicBezTo>
                    <a:pt x="244" y="233"/>
                    <a:pt x="246" y="238"/>
                    <a:pt x="254" y="237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275" y="243"/>
                    <a:pt x="279" y="247"/>
                    <a:pt x="284" y="249"/>
                  </a:cubicBezTo>
                  <a:cubicBezTo>
                    <a:pt x="296" y="251"/>
                    <a:pt x="306" y="255"/>
                    <a:pt x="317" y="258"/>
                  </a:cubicBezTo>
                  <a:cubicBezTo>
                    <a:pt x="318" y="258"/>
                    <a:pt x="319" y="256"/>
                    <a:pt x="319" y="254"/>
                  </a:cubicBezTo>
                  <a:cubicBezTo>
                    <a:pt x="322" y="254"/>
                    <a:pt x="325" y="254"/>
                    <a:pt x="328" y="254"/>
                  </a:cubicBezTo>
                  <a:cubicBezTo>
                    <a:pt x="332" y="256"/>
                    <a:pt x="341" y="252"/>
                    <a:pt x="334" y="250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103" y="214"/>
                    <a:pt x="103" y="205"/>
                    <a:pt x="98" y="201"/>
                  </a:cubicBezTo>
                  <a:cubicBezTo>
                    <a:pt x="96" y="198"/>
                    <a:pt x="94" y="194"/>
                    <a:pt x="89" y="19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75" y="173"/>
                    <a:pt x="68" y="161"/>
                    <a:pt x="59" y="150"/>
                  </a:cubicBezTo>
                  <a:cubicBezTo>
                    <a:pt x="50" y="140"/>
                    <a:pt x="44" y="126"/>
                    <a:pt x="34" y="117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25" y="108"/>
                    <a:pt x="27" y="105"/>
                    <a:pt x="26" y="103"/>
                  </a:cubicBezTo>
                  <a:cubicBezTo>
                    <a:pt x="24" y="102"/>
                    <a:pt x="19" y="104"/>
                    <a:pt x="21" y="99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11" y="89"/>
                    <a:pt x="9" y="86"/>
                    <a:pt x="6" y="83"/>
                  </a:cubicBezTo>
                  <a:cubicBezTo>
                    <a:pt x="4" y="80"/>
                    <a:pt x="2" y="77"/>
                    <a:pt x="0" y="74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3" y="90"/>
                    <a:pt x="6" y="94"/>
                    <a:pt x="8" y="99"/>
                  </a:cubicBezTo>
                  <a:cubicBezTo>
                    <a:pt x="25" y="112"/>
                    <a:pt x="36" y="132"/>
                    <a:pt x="51" y="148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58" y="157"/>
                    <a:pt x="61" y="158"/>
                    <a:pt x="61" y="161"/>
                  </a:cubicBezTo>
                  <a:cubicBezTo>
                    <a:pt x="64" y="165"/>
                    <a:pt x="70" y="167"/>
                    <a:pt x="70" y="17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90" y="204"/>
                    <a:pt x="85" y="196"/>
                    <a:pt x="82" y="196"/>
                  </a:cubicBezTo>
                  <a:cubicBezTo>
                    <a:pt x="81" y="193"/>
                    <a:pt x="79" y="189"/>
                    <a:pt x="74" y="190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63" y="181"/>
                    <a:pt x="61" y="178"/>
                    <a:pt x="59" y="176"/>
                  </a:cubicBezTo>
                  <a:cubicBezTo>
                    <a:pt x="53" y="172"/>
                    <a:pt x="48" y="168"/>
                    <a:pt x="44" y="16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35" y="152"/>
                    <a:pt x="28" y="154"/>
                    <a:pt x="29" y="149"/>
                  </a:cubicBezTo>
                  <a:cubicBezTo>
                    <a:pt x="27" y="146"/>
                    <a:pt x="23" y="145"/>
                    <a:pt x="20" y="143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5" y="128"/>
                    <a:pt x="6" y="132"/>
                    <a:pt x="8" y="125"/>
                  </a:cubicBezTo>
                  <a:cubicBezTo>
                    <a:pt x="5" y="124"/>
                    <a:pt x="2" y="121"/>
                    <a:pt x="1" y="118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31"/>
                    <a:pt x="5" y="135"/>
                    <a:pt x="7" y="138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21" y="155"/>
                    <a:pt x="27" y="153"/>
                    <a:pt x="29" y="156"/>
                  </a:cubicBezTo>
                  <a:cubicBezTo>
                    <a:pt x="29" y="160"/>
                    <a:pt x="35" y="160"/>
                    <a:pt x="35" y="165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04" y="218"/>
                    <a:pt x="112" y="222"/>
                    <a:pt x="114" y="232"/>
                  </a:cubicBezTo>
                  <a:cubicBezTo>
                    <a:pt x="119" y="234"/>
                    <a:pt x="120" y="240"/>
                    <a:pt x="123" y="243"/>
                  </a:cubicBezTo>
                  <a:cubicBezTo>
                    <a:pt x="129" y="243"/>
                    <a:pt x="126" y="252"/>
                    <a:pt x="134" y="252"/>
                  </a:cubicBezTo>
                  <a:cubicBezTo>
                    <a:pt x="131" y="244"/>
                    <a:pt x="127" y="238"/>
                    <a:pt x="121" y="234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62" y="29"/>
                    <a:pt x="367" y="32"/>
                    <a:pt x="369" y="37"/>
                  </a:cubicBezTo>
                  <a:cubicBezTo>
                    <a:pt x="374" y="40"/>
                    <a:pt x="378" y="43"/>
                    <a:pt x="380" y="4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397" y="62"/>
                    <a:pt x="403" y="64"/>
                    <a:pt x="406" y="68"/>
                  </a:cubicBezTo>
                  <a:cubicBezTo>
                    <a:pt x="409" y="72"/>
                    <a:pt x="415" y="74"/>
                    <a:pt x="416" y="79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43" y="103"/>
                    <a:pt x="444" y="104"/>
                    <a:pt x="444" y="108"/>
                  </a:cubicBezTo>
                  <a:cubicBezTo>
                    <a:pt x="448" y="108"/>
                    <a:pt x="450" y="110"/>
                    <a:pt x="451" y="113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471" y="130"/>
                    <a:pt x="476" y="140"/>
                    <a:pt x="485" y="146"/>
                  </a:cubicBezTo>
                  <a:cubicBezTo>
                    <a:pt x="489" y="156"/>
                    <a:pt x="501" y="159"/>
                    <a:pt x="506" y="168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16" y="174"/>
                    <a:pt x="516" y="177"/>
                    <a:pt x="519" y="177"/>
                  </a:cubicBezTo>
                  <a:cubicBezTo>
                    <a:pt x="521" y="183"/>
                    <a:pt x="528" y="185"/>
                    <a:pt x="530" y="191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560" y="219"/>
                    <a:pt x="567" y="228"/>
                    <a:pt x="577" y="233"/>
                  </a:cubicBezTo>
                  <a:cubicBezTo>
                    <a:pt x="582" y="242"/>
                    <a:pt x="591" y="248"/>
                    <a:pt x="598" y="256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32" y="282"/>
                    <a:pt x="645" y="284"/>
                    <a:pt x="650" y="294"/>
                  </a:cubicBezTo>
                  <a:cubicBezTo>
                    <a:pt x="661" y="298"/>
                    <a:pt x="667" y="307"/>
                    <a:pt x="677" y="312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697" y="322"/>
                    <a:pt x="700" y="327"/>
                    <a:pt x="708" y="328"/>
                  </a:cubicBezTo>
                  <a:cubicBezTo>
                    <a:pt x="710" y="332"/>
                    <a:pt x="721" y="329"/>
                    <a:pt x="723" y="335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43" y="335"/>
                    <a:pt x="746" y="341"/>
                    <a:pt x="747" y="337"/>
                  </a:cubicBezTo>
                  <a:cubicBezTo>
                    <a:pt x="751" y="335"/>
                    <a:pt x="754" y="344"/>
                    <a:pt x="755" y="337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74" y="304"/>
                    <a:pt x="669" y="293"/>
                    <a:pt x="656" y="290"/>
                  </a:cubicBezTo>
                  <a:cubicBezTo>
                    <a:pt x="652" y="285"/>
                    <a:pt x="647" y="283"/>
                    <a:pt x="643" y="27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38" y="266"/>
                    <a:pt x="627" y="272"/>
                    <a:pt x="628" y="267"/>
                  </a:cubicBezTo>
                  <a:cubicBezTo>
                    <a:pt x="625" y="262"/>
                    <a:pt x="617" y="263"/>
                    <a:pt x="615" y="256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600" y="244"/>
                    <a:pt x="598" y="242"/>
                    <a:pt x="594" y="242"/>
                  </a:cubicBezTo>
                  <a:cubicBezTo>
                    <a:pt x="596" y="237"/>
                    <a:pt x="590" y="238"/>
                    <a:pt x="588" y="236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70" y="219"/>
                    <a:pt x="566" y="215"/>
                    <a:pt x="562" y="211"/>
                  </a:cubicBezTo>
                  <a:cubicBezTo>
                    <a:pt x="557" y="212"/>
                    <a:pt x="560" y="205"/>
                    <a:pt x="556" y="204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42" y="197"/>
                    <a:pt x="543" y="188"/>
                    <a:pt x="536" y="187"/>
                  </a:cubicBezTo>
                  <a:cubicBezTo>
                    <a:pt x="534" y="180"/>
                    <a:pt x="526" y="180"/>
                    <a:pt x="526" y="171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99" y="147"/>
                    <a:pt x="495" y="146"/>
                    <a:pt x="494" y="144"/>
                  </a:cubicBezTo>
                  <a:cubicBezTo>
                    <a:pt x="492" y="141"/>
                    <a:pt x="490" y="139"/>
                    <a:pt x="487" y="138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69" y="115"/>
                    <a:pt x="458" y="110"/>
                    <a:pt x="451" y="102"/>
                  </a:cubicBezTo>
                  <a:cubicBezTo>
                    <a:pt x="449" y="96"/>
                    <a:pt x="442" y="94"/>
                    <a:pt x="440" y="89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35" y="79"/>
                    <a:pt x="428" y="81"/>
                    <a:pt x="427" y="77"/>
                  </a:cubicBezTo>
                  <a:cubicBezTo>
                    <a:pt x="420" y="77"/>
                    <a:pt x="421" y="68"/>
                    <a:pt x="415" y="66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404" y="61"/>
                    <a:pt x="406" y="55"/>
                    <a:pt x="402" y="55"/>
                  </a:cubicBezTo>
                  <a:cubicBezTo>
                    <a:pt x="399" y="50"/>
                    <a:pt x="393" y="48"/>
                    <a:pt x="389" y="44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69" y="24"/>
                    <a:pt x="359" y="18"/>
                    <a:pt x="350" y="10"/>
                  </a:cubicBezTo>
                  <a:cubicBezTo>
                    <a:pt x="347" y="10"/>
                    <a:pt x="349" y="5"/>
                    <a:pt x="344" y="6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7" y="2"/>
                    <a:pt x="330" y="3"/>
                    <a:pt x="333" y="3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39" y="29"/>
                    <a:pt x="47" y="34"/>
                    <a:pt x="53" y="39"/>
                  </a:cubicBezTo>
                  <a:cubicBezTo>
                    <a:pt x="66" y="49"/>
                    <a:pt x="76" y="61"/>
                    <a:pt x="87" y="72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29" y="111"/>
                    <a:pt x="137" y="114"/>
                    <a:pt x="143" y="119"/>
                  </a:cubicBezTo>
                  <a:cubicBezTo>
                    <a:pt x="148" y="126"/>
                    <a:pt x="156" y="130"/>
                    <a:pt x="162" y="135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76" y="144"/>
                    <a:pt x="178" y="148"/>
                    <a:pt x="184" y="148"/>
                  </a:cubicBezTo>
                  <a:cubicBezTo>
                    <a:pt x="184" y="154"/>
                    <a:pt x="192" y="152"/>
                    <a:pt x="192" y="157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99" y="158"/>
                    <a:pt x="196" y="155"/>
                    <a:pt x="195" y="151"/>
                  </a:cubicBezTo>
                  <a:cubicBezTo>
                    <a:pt x="189" y="150"/>
                    <a:pt x="187" y="147"/>
                    <a:pt x="184" y="144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55" y="123"/>
                    <a:pt x="151" y="115"/>
                    <a:pt x="141" y="113"/>
                  </a:cubicBezTo>
                  <a:cubicBezTo>
                    <a:pt x="139" y="109"/>
                    <a:pt x="133" y="109"/>
                    <a:pt x="132" y="104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116" y="87"/>
                    <a:pt x="105" y="84"/>
                    <a:pt x="100" y="75"/>
                  </a:cubicBezTo>
                  <a:cubicBezTo>
                    <a:pt x="94" y="74"/>
                    <a:pt x="97" y="65"/>
                    <a:pt x="90" y="66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73" y="47"/>
                    <a:pt x="65" y="41"/>
                    <a:pt x="60" y="32"/>
                  </a:cubicBezTo>
                  <a:cubicBezTo>
                    <a:pt x="55" y="30"/>
                    <a:pt x="50" y="27"/>
                    <a:pt x="47" y="23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44" y="11"/>
                    <a:pt x="42" y="20"/>
                    <a:pt x="49" y="19"/>
                  </a:cubicBezTo>
                  <a:cubicBezTo>
                    <a:pt x="52" y="20"/>
                    <a:pt x="52" y="24"/>
                    <a:pt x="53" y="26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71" y="33"/>
                    <a:pt x="76" y="41"/>
                    <a:pt x="86" y="46"/>
                  </a:cubicBezTo>
                  <a:cubicBezTo>
                    <a:pt x="90" y="55"/>
                    <a:pt x="103" y="56"/>
                    <a:pt x="107" y="66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20" y="78"/>
                    <a:pt x="124" y="79"/>
                    <a:pt x="124" y="82"/>
                  </a:cubicBezTo>
                  <a:cubicBezTo>
                    <a:pt x="129" y="81"/>
                    <a:pt x="128" y="85"/>
                    <a:pt x="131" y="86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45" y="95"/>
                    <a:pt x="143" y="101"/>
                    <a:pt x="148" y="100"/>
                  </a:cubicBezTo>
                  <a:cubicBezTo>
                    <a:pt x="148" y="103"/>
                    <a:pt x="151" y="103"/>
                    <a:pt x="152" y="106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168" y="120"/>
                    <a:pt x="171" y="124"/>
                    <a:pt x="176" y="126"/>
                  </a:cubicBezTo>
                  <a:cubicBezTo>
                    <a:pt x="182" y="134"/>
                    <a:pt x="187" y="143"/>
                    <a:pt x="197" y="146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08" y="161"/>
                    <a:pt x="211" y="161"/>
                    <a:pt x="212" y="164"/>
                  </a:cubicBezTo>
                  <a:cubicBezTo>
                    <a:pt x="214" y="165"/>
                    <a:pt x="217" y="168"/>
                    <a:pt x="214" y="169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11" y="166"/>
                    <a:pt x="210" y="173"/>
                    <a:pt x="216" y="173"/>
                  </a:cubicBezTo>
                  <a:cubicBezTo>
                    <a:pt x="216" y="176"/>
                    <a:pt x="218" y="174"/>
                    <a:pt x="220" y="173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36" y="188"/>
                    <a:pt x="250" y="196"/>
                    <a:pt x="261" y="207"/>
                  </a:cubicBezTo>
                  <a:cubicBezTo>
                    <a:pt x="267" y="212"/>
                    <a:pt x="273" y="216"/>
                    <a:pt x="280" y="220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302" y="229"/>
                    <a:pt x="300" y="227"/>
                    <a:pt x="295" y="227"/>
                  </a:cubicBezTo>
                  <a:cubicBezTo>
                    <a:pt x="291" y="226"/>
                    <a:pt x="291" y="221"/>
                    <a:pt x="287" y="220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74" y="213"/>
                    <a:pt x="275" y="207"/>
                    <a:pt x="268" y="209"/>
                  </a:cubicBezTo>
                  <a:cubicBezTo>
                    <a:pt x="266" y="200"/>
                    <a:pt x="255" y="200"/>
                    <a:pt x="253" y="191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32" y="169"/>
                    <a:pt x="220" y="169"/>
                    <a:pt x="218" y="160"/>
                  </a:cubicBezTo>
                  <a:cubicBezTo>
                    <a:pt x="214" y="159"/>
                    <a:pt x="213" y="155"/>
                    <a:pt x="210" y="153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205" y="146"/>
                    <a:pt x="203" y="145"/>
                    <a:pt x="201" y="144"/>
                  </a:cubicBezTo>
                  <a:cubicBezTo>
                    <a:pt x="201" y="140"/>
                    <a:pt x="196" y="140"/>
                    <a:pt x="195" y="135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81" y="122"/>
                    <a:pt x="175" y="116"/>
                    <a:pt x="169" y="111"/>
                  </a:cubicBezTo>
                  <a:cubicBezTo>
                    <a:pt x="169" y="106"/>
                    <a:pt x="164" y="106"/>
                    <a:pt x="161" y="104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54" y="99"/>
                    <a:pt x="153" y="97"/>
                    <a:pt x="152" y="95"/>
                  </a:cubicBezTo>
                  <a:cubicBezTo>
                    <a:pt x="147" y="90"/>
                    <a:pt x="140" y="86"/>
                    <a:pt x="137" y="78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24" y="68"/>
                    <a:pt x="121" y="67"/>
                    <a:pt x="120" y="64"/>
                  </a:cubicBezTo>
                  <a:cubicBezTo>
                    <a:pt x="116" y="65"/>
                    <a:pt x="116" y="61"/>
                    <a:pt x="114" y="60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106" y="53"/>
                    <a:pt x="104" y="51"/>
                    <a:pt x="103" y="48"/>
                  </a:cubicBezTo>
                  <a:cubicBezTo>
                    <a:pt x="99" y="46"/>
                    <a:pt x="92" y="45"/>
                    <a:pt x="92" y="37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61" y="16"/>
                    <a:pt x="50" y="14"/>
                    <a:pt x="45" y="6"/>
                  </a:cubicBezTo>
                  <a:cubicBezTo>
                    <a:pt x="41" y="5"/>
                    <a:pt x="37" y="3"/>
                    <a:pt x="3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1"/>
                    <a:pt x="27" y="2"/>
                    <a:pt x="28" y="5"/>
                  </a:cubicBezTo>
                  <a:cubicBezTo>
                    <a:pt x="30" y="5"/>
                    <a:pt x="30" y="7"/>
                    <a:pt x="32" y="8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33" y="7"/>
                    <a:pt x="22" y="13"/>
                    <a:pt x="26" y="5"/>
                  </a:cubicBezTo>
                  <a:cubicBezTo>
                    <a:pt x="22" y="4"/>
                    <a:pt x="20" y="2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2"/>
                    <a:pt x="11" y="5"/>
                    <a:pt x="15" y="7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594" y="21"/>
                    <a:pt x="606" y="23"/>
                    <a:pt x="612" y="29"/>
                  </a:cubicBezTo>
                  <a:cubicBezTo>
                    <a:pt x="614" y="32"/>
                    <a:pt x="622" y="30"/>
                    <a:pt x="622" y="36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45" y="43"/>
                    <a:pt x="648" y="51"/>
                    <a:pt x="659" y="52"/>
                  </a:cubicBezTo>
                  <a:cubicBezTo>
                    <a:pt x="660" y="57"/>
                    <a:pt x="669" y="54"/>
                    <a:pt x="670" y="59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689" y="69"/>
                    <a:pt x="699" y="72"/>
                    <a:pt x="707" y="77"/>
                  </a:cubicBezTo>
                  <a:cubicBezTo>
                    <a:pt x="725" y="82"/>
                    <a:pt x="737" y="93"/>
                    <a:pt x="756" y="98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68" y="110"/>
                    <a:pt x="777" y="107"/>
                    <a:pt x="778" y="111"/>
                  </a:cubicBezTo>
                  <a:cubicBezTo>
                    <a:pt x="781" y="114"/>
                    <a:pt x="788" y="113"/>
                    <a:pt x="791" y="116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01" y="118"/>
                    <a:pt x="799" y="124"/>
                    <a:pt x="804" y="123"/>
                  </a:cubicBezTo>
                  <a:cubicBezTo>
                    <a:pt x="812" y="123"/>
                    <a:pt x="817" y="127"/>
                    <a:pt x="823" y="130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49" y="137"/>
                    <a:pt x="848" y="142"/>
                    <a:pt x="854" y="141"/>
                  </a:cubicBezTo>
                  <a:cubicBezTo>
                    <a:pt x="855" y="144"/>
                    <a:pt x="862" y="142"/>
                    <a:pt x="862" y="146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77" y="149"/>
                    <a:pt x="882" y="149"/>
                    <a:pt x="884" y="153"/>
                  </a:cubicBezTo>
                  <a:cubicBezTo>
                    <a:pt x="888" y="153"/>
                    <a:pt x="893" y="153"/>
                    <a:pt x="897" y="153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12" y="158"/>
                    <a:pt x="916" y="158"/>
                    <a:pt x="921" y="158"/>
                  </a:cubicBezTo>
                  <a:cubicBezTo>
                    <a:pt x="923" y="164"/>
                    <a:pt x="927" y="155"/>
                    <a:pt x="929" y="160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994" y="159"/>
                    <a:pt x="1002" y="159"/>
                    <a:pt x="1010" y="160"/>
                  </a:cubicBezTo>
                  <a:cubicBezTo>
                    <a:pt x="1013" y="159"/>
                    <a:pt x="1014" y="157"/>
                    <a:pt x="1019" y="158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1024" y="158"/>
                    <a:pt x="1016" y="154"/>
                    <a:pt x="1012" y="156"/>
                  </a:cubicBezTo>
                  <a:cubicBezTo>
                    <a:pt x="1008" y="155"/>
                    <a:pt x="1004" y="155"/>
                    <a:pt x="999" y="155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76" y="162"/>
                    <a:pt x="969" y="149"/>
                    <a:pt x="969" y="157"/>
                  </a:cubicBezTo>
                  <a:cubicBezTo>
                    <a:pt x="964" y="157"/>
                    <a:pt x="962" y="153"/>
                    <a:pt x="956" y="154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904" y="148"/>
                    <a:pt x="876" y="143"/>
                    <a:pt x="854" y="132"/>
                  </a:cubicBezTo>
                  <a:cubicBezTo>
                    <a:pt x="845" y="133"/>
                    <a:pt x="843" y="128"/>
                    <a:pt x="836" y="126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805" y="113"/>
                    <a:pt x="794" y="108"/>
                    <a:pt x="782" y="103"/>
                  </a:cubicBezTo>
                  <a:cubicBezTo>
                    <a:pt x="772" y="97"/>
                    <a:pt x="758" y="95"/>
                    <a:pt x="750" y="87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32" y="76"/>
                    <a:pt x="725" y="78"/>
                    <a:pt x="724" y="75"/>
                  </a:cubicBezTo>
                  <a:cubicBezTo>
                    <a:pt x="721" y="74"/>
                    <a:pt x="719" y="72"/>
                    <a:pt x="715" y="71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71" y="47"/>
                    <a:pt x="658" y="43"/>
                    <a:pt x="646" y="39"/>
                  </a:cubicBezTo>
                  <a:cubicBezTo>
                    <a:pt x="643" y="34"/>
                    <a:pt x="636" y="33"/>
                    <a:pt x="631" y="29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603" y="16"/>
                    <a:pt x="594" y="9"/>
                    <a:pt x="579" y="6"/>
                  </a:cubicBezTo>
                  <a:cubicBezTo>
                    <a:pt x="577" y="4"/>
                    <a:pt x="574" y="2"/>
                    <a:pt x="570" y="0"/>
                  </a:cubicBezTo>
                  <a:cubicBezTo>
                    <a:pt x="550" y="0"/>
                    <a:pt x="550" y="0"/>
                    <a:pt x="550" y="0"/>
                  </a:cubicBezTo>
                  <a:cubicBezTo>
                    <a:pt x="554" y="2"/>
                    <a:pt x="558" y="4"/>
                    <a:pt x="562" y="6"/>
                  </a:cubicBezTo>
                  <a:cubicBezTo>
                    <a:pt x="568" y="6"/>
                    <a:pt x="570" y="10"/>
                    <a:pt x="573" y="13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21" y="37"/>
                    <a:pt x="726" y="39"/>
                    <a:pt x="731" y="40"/>
                  </a:cubicBezTo>
                  <a:cubicBezTo>
                    <a:pt x="735" y="44"/>
                    <a:pt x="739" y="47"/>
                    <a:pt x="747" y="47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763" y="57"/>
                    <a:pt x="766" y="60"/>
                    <a:pt x="772" y="61"/>
                  </a:cubicBezTo>
                  <a:cubicBezTo>
                    <a:pt x="781" y="66"/>
                    <a:pt x="789" y="70"/>
                    <a:pt x="798" y="75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865" y="103"/>
                    <a:pt x="874" y="107"/>
                    <a:pt x="885" y="109"/>
                  </a:cubicBezTo>
                  <a:cubicBezTo>
                    <a:pt x="892" y="109"/>
                    <a:pt x="892" y="115"/>
                    <a:pt x="900" y="114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938" y="125"/>
                    <a:pt x="958" y="132"/>
                    <a:pt x="982" y="135"/>
                  </a:cubicBezTo>
                  <a:cubicBezTo>
                    <a:pt x="1020" y="138"/>
                    <a:pt x="1025" y="137"/>
                    <a:pt x="1065" y="137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2" y="129"/>
                    <a:pt x="1101" y="126"/>
                    <a:pt x="1100" y="129"/>
                  </a:cubicBezTo>
                  <a:cubicBezTo>
                    <a:pt x="1097" y="129"/>
                    <a:pt x="1100" y="126"/>
                    <a:pt x="1102" y="125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92" y="123"/>
                    <a:pt x="1079" y="119"/>
                    <a:pt x="1061" y="122"/>
                  </a:cubicBezTo>
                  <a:cubicBezTo>
                    <a:pt x="1051" y="118"/>
                    <a:pt x="1038" y="118"/>
                    <a:pt x="1026" y="117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1007" y="109"/>
                    <a:pt x="993" y="115"/>
                    <a:pt x="992" y="109"/>
                  </a:cubicBezTo>
                  <a:cubicBezTo>
                    <a:pt x="983" y="111"/>
                    <a:pt x="981" y="106"/>
                    <a:pt x="974" y="107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52" y="101"/>
                    <a:pt x="947" y="99"/>
                    <a:pt x="942" y="97"/>
                  </a:cubicBezTo>
                  <a:cubicBezTo>
                    <a:pt x="940" y="92"/>
                    <a:pt x="926" y="99"/>
                    <a:pt x="927" y="9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87" y="77"/>
                    <a:pt x="878" y="72"/>
                    <a:pt x="868" y="67"/>
                  </a:cubicBezTo>
                  <a:cubicBezTo>
                    <a:pt x="861" y="61"/>
                    <a:pt x="848" y="60"/>
                    <a:pt x="840" y="54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26" y="41"/>
                    <a:pt x="813" y="46"/>
                    <a:pt x="814" y="38"/>
                  </a:cubicBezTo>
                  <a:cubicBezTo>
                    <a:pt x="831" y="42"/>
                    <a:pt x="845" y="49"/>
                    <a:pt x="862" y="52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945" y="71"/>
                    <a:pt x="988" y="76"/>
                    <a:pt x="1018" y="79"/>
                  </a:cubicBezTo>
                  <a:cubicBezTo>
                    <a:pt x="1024" y="79"/>
                    <a:pt x="1032" y="80"/>
                    <a:pt x="1038" y="80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1023" y="75"/>
                    <a:pt x="981" y="70"/>
                    <a:pt x="942" y="65"/>
                  </a:cubicBezTo>
                  <a:cubicBezTo>
                    <a:pt x="926" y="59"/>
                    <a:pt x="905" y="58"/>
                    <a:pt x="888" y="53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34" y="35"/>
                    <a:pt x="828" y="37"/>
                    <a:pt x="828" y="34"/>
                  </a:cubicBezTo>
                  <a:cubicBezTo>
                    <a:pt x="828" y="30"/>
                    <a:pt x="821" y="32"/>
                    <a:pt x="821" y="29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98" y="22"/>
                    <a:pt x="790" y="22"/>
                    <a:pt x="786" y="18"/>
                  </a:cubicBezTo>
                  <a:cubicBezTo>
                    <a:pt x="776" y="19"/>
                    <a:pt x="777" y="10"/>
                    <a:pt x="767" y="11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50" y="1"/>
                    <a:pt x="749" y="0"/>
                    <a:pt x="749" y="0"/>
                  </a:cubicBezTo>
                  <a:cubicBezTo>
                    <a:pt x="705" y="0"/>
                    <a:pt x="705" y="0"/>
                    <a:pt x="705" y="0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33" y="15"/>
                    <a:pt x="742" y="14"/>
                    <a:pt x="745" y="19"/>
                  </a:cubicBezTo>
                  <a:cubicBezTo>
                    <a:pt x="752" y="20"/>
                    <a:pt x="757" y="23"/>
                    <a:pt x="762" y="26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775" y="30"/>
                    <a:pt x="775" y="33"/>
                    <a:pt x="780" y="33"/>
                  </a:cubicBezTo>
                  <a:cubicBezTo>
                    <a:pt x="786" y="35"/>
                    <a:pt x="788" y="40"/>
                    <a:pt x="797" y="4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20" y="51"/>
                    <a:pt x="823" y="56"/>
                    <a:pt x="831" y="56"/>
                  </a:cubicBezTo>
                  <a:cubicBezTo>
                    <a:pt x="837" y="65"/>
                    <a:pt x="854" y="65"/>
                    <a:pt x="862" y="74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01" y="90"/>
                    <a:pt x="907" y="93"/>
                    <a:pt x="913" y="94"/>
                  </a:cubicBezTo>
                  <a:cubicBezTo>
                    <a:pt x="915" y="99"/>
                    <a:pt x="917" y="92"/>
                    <a:pt x="920" y="97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33" y="104"/>
                    <a:pt x="943" y="102"/>
                    <a:pt x="948" y="106"/>
                  </a:cubicBezTo>
                  <a:cubicBezTo>
                    <a:pt x="957" y="105"/>
                    <a:pt x="960" y="110"/>
                    <a:pt x="968" y="111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21" y="122"/>
                    <a:pt x="1038" y="122"/>
                    <a:pt x="1050" y="126"/>
                  </a:cubicBezTo>
                  <a:cubicBezTo>
                    <a:pt x="1056" y="121"/>
                    <a:pt x="1061" y="128"/>
                    <a:pt x="1070" y="126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87" y="130"/>
                    <a:pt x="1080" y="129"/>
                    <a:pt x="1076" y="131"/>
                  </a:cubicBezTo>
                  <a:cubicBezTo>
                    <a:pt x="1071" y="131"/>
                    <a:pt x="1066" y="131"/>
                    <a:pt x="1061" y="130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1015" y="133"/>
                    <a:pt x="1000" y="128"/>
                    <a:pt x="978" y="129"/>
                  </a:cubicBezTo>
                  <a:cubicBezTo>
                    <a:pt x="967" y="126"/>
                    <a:pt x="956" y="123"/>
                    <a:pt x="943" y="121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921" y="115"/>
                    <a:pt x="916" y="113"/>
                    <a:pt x="913" y="110"/>
                  </a:cubicBezTo>
                  <a:cubicBezTo>
                    <a:pt x="900" y="108"/>
                    <a:pt x="890" y="105"/>
                    <a:pt x="881" y="100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861" y="94"/>
                    <a:pt x="856" y="92"/>
                    <a:pt x="852" y="89"/>
                  </a:cubicBezTo>
                  <a:cubicBezTo>
                    <a:pt x="830" y="83"/>
                    <a:pt x="816" y="70"/>
                    <a:pt x="794" y="64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74" y="55"/>
                    <a:pt x="773" y="50"/>
                    <a:pt x="766" y="50"/>
                  </a:cubicBezTo>
                  <a:cubicBezTo>
                    <a:pt x="757" y="46"/>
                    <a:pt x="750" y="39"/>
                    <a:pt x="740" y="36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707" y="21"/>
                    <a:pt x="704" y="16"/>
                    <a:pt x="697" y="16"/>
                  </a:cubicBezTo>
                  <a:cubicBezTo>
                    <a:pt x="695" y="11"/>
                    <a:pt x="686" y="14"/>
                    <a:pt x="684" y="9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45" y="0"/>
                    <a:pt x="645" y="0"/>
                    <a:pt x="645" y="0"/>
                  </a:cubicBezTo>
                  <a:cubicBezTo>
                    <a:pt x="650" y="3"/>
                    <a:pt x="655" y="7"/>
                    <a:pt x="662" y="8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383" y="11"/>
                    <a:pt x="381" y="17"/>
                    <a:pt x="387" y="15"/>
                  </a:cubicBezTo>
                  <a:cubicBezTo>
                    <a:pt x="389" y="22"/>
                    <a:pt x="397" y="23"/>
                    <a:pt x="400" y="29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20" y="40"/>
                    <a:pt x="418" y="46"/>
                    <a:pt x="424" y="45"/>
                  </a:cubicBezTo>
                  <a:cubicBezTo>
                    <a:pt x="429" y="44"/>
                    <a:pt x="422" y="54"/>
                    <a:pt x="430" y="51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42" y="55"/>
                    <a:pt x="439" y="62"/>
                    <a:pt x="443" y="62"/>
                  </a:cubicBezTo>
                  <a:cubicBezTo>
                    <a:pt x="449" y="65"/>
                    <a:pt x="451" y="72"/>
                    <a:pt x="458" y="74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486" y="101"/>
                    <a:pt x="491" y="101"/>
                    <a:pt x="492" y="103"/>
                  </a:cubicBezTo>
                  <a:cubicBezTo>
                    <a:pt x="493" y="106"/>
                    <a:pt x="496" y="108"/>
                    <a:pt x="499" y="109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21" y="123"/>
                    <a:pt x="520" y="131"/>
                    <a:pt x="529" y="132"/>
                  </a:cubicBezTo>
                  <a:cubicBezTo>
                    <a:pt x="528" y="141"/>
                    <a:pt x="540" y="138"/>
                    <a:pt x="542" y="145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561" y="158"/>
                    <a:pt x="562" y="166"/>
                    <a:pt x="569" y="168"/>
                  </a:cubicBezTo>
                  <a:cubicBezTo>
                    <a:pt x="577" y="177"/>
                    <a:pt x="587" y="185"/>
                    <a:pt x="599" y="190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06" y="201"/>
                    <a:pt x="612" y="200"/>
                    <a:pt x="610" y="206"/>
                  </a:cubicBezTo>
                  <a:cubicBezTo>
                    <a:pt x="617" y="207"/>
                    <a:pt x="619" y="212"/>
                    <a:pt x="625" y="215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48" y="233"/>
                    <a:pt x="659" y="239"/>
                    <a:pt x="666" y="248"/>
                  </a:cubicBezTo>
                  <a:cubicBezTo>
                    <a:pt x="673" y="251"/>
                    <a:pt x="679" y="254"/>
                    <a:pt x="685" y="257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08" y="274"/>
                    <a:pt x="713" y="279"/>
                    <a:pt x="720" y="282"/>
                  </a:cubicBezTo>
                  <a:cubicBezTo>
                    <a:pt x="722" y="290"/>
                    <a:pt x="734" y="288"/>
                    <a:pt x="737" y="296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57" y="309"/>
                    <a:pt x="764" y="307"/>
                    <a:pt x="765" y="312"/>
                  </a:cubicBezTo>
                  <a:cubicBezTo>
                    <a:pt x="769" y="313"/>
                    <a:pt x="774" y="313"/>
                    <a:pt x="776" y="316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780" y="320"/>
                    <a:pt x="781" y="318"/>
                    <a:pt x="784" y="318"/>
                  </a:cubicBezTo>
                  <a:cubicBezTo>
                    <a:pt x="786" y="322"/>
                    <a:pt x="790" y="323"/>
                    <a:pt x="795" y="323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819" y="319"/>
                    <a:pt x="813" y="319"/>
                    <a:pt x="806" y="319"/>
                  </a:cubicBezTo>
                  <a:cubicBezTo>
                    <a:pt x="801" y="317"/>
                    <a:pt x="797" y="314"/>
                    <a:pt x="789" y="314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66" y="306"/>
                    <a:pt x="767" y="298"/>
                    <a:pt x="758" y="298"/>
                  </a:cubicBezTo>
                  <a:cubicBezTo>
                    <a:pt x="749" y="292"/>
                    <a:pt x="742" y="284"/>
                    <a:pt x="728" y="282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708" y="265"/>
                    <a:pt x="704" y="260"/>
                    <a:pt x="696" y="258"/>
                  </a:cubicBezTo>
                  <a:cubicBezTo>
                    <a:pt x="691" y="253"/>
                    <a:pt x="686" y="248"/>
                    <a:pt x="679" y="246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52" y="224"/>
                    <a:pt x="640" y="217"/>
                    <a:pt x="630" y="208"/>
                  </a:cubicBezTo>
                  <a:cubicBezTo>
                    <a:pt x="624" y="204"/>
                    <a:pt x="618" y="200"/>
                    <a:pt x="615" y="195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87" y="172"/>
                    <a:pt x="576" y="165"/>
                    <a:pt x="568" y="155"/>
                  </a:cubicBezTo>
                  <a:cubicBezTo>
                    <a:pt x="561" y="152"/>
                    <a:pt x="556" y="147"/>
                    <a:pt x="553" y="14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529" y="125"/>
                    <a:pt x="526" y="118"/>
                    <a:pt x="518" y="116"/>
                  </a:cubicBezTo>
                  <a:cubicBezTo>
                    <a:pt x="518" y="107"/>
                    <a:pt x="504" y="111"/>
                    <a:pt x="505" y="101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84" y="84"/>
                    <a:pt x="480" y="77"/>
                    <a:pt x="471" y="76"/>
                  </a:cubicBezTo>
                  <a:cubicBezTo>
                    <a:pt x="468" y="70"/>
                    <a:pt x="461" y="67"/>
                    <a:pt x="456" y="63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36" y="45"/>
                    <a:pt x="429" y="43"/>
                    <a:pt x="424" y="38"/>
                  </a:cubicBezTo>
                  <a:cubicBezTo>
                    <a:pt x="422" y="35"/>
                    <a:pt x="421" y="31"/>
                    <a:pt x="415" y="31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403" y="19"/>
                    <a:pt x="399" y="14"/>
                    <a:pt x="392" y="11"/>
                  </a:cubicBezTo>
                  <a:cubicBezTo>
                    <a:pt x="386" y="8"/>
                    <a:pt x="383" y="1"/>
                    <a:pt x="375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66" y="3"/>
                    <a:pt x="371" y="3"/>
                    <a:pt x="375" y="4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29" y="20"/>
                    <a:pt x="535" y="18"/>
                    <a:pt x="536" y="21"/>
                  </a:cubicBezTo>
                  <a:cubicBezTo>
                    <a:pt x="538" y="22"/>
                    <a:pt x="540" y="24"/>
                    <a:pt x="544" y="23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565" y="39"/>
                    <a:pt x="577" y="42"/>
                    <a:pt x="585" y="48"/>
                  </a:cubicBezTo>
                  <a:cubicBezTo>
                    <a:pt x="594" y="54"/>
                    <a:pt x="605" y="57"/>
                    <a:pt x="613" y="64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35" y="72"/>
                    <a:pt x="639" y="75"/>
                    <a:pt x="641" y="80"/>
                  </a:cubicBezTo>
                  <a:cubicBezTo>
                    <a:pt x="649" y="80"/>
                    <a:pt x="656" y="81"/>
                    <a:pt x="658" y="87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668" y="92"/>
                    <a:pt x="675" y="90"/>
                    <a:pt x="676" y="94"/>
                  </a:cubicBezTo>
                  <a:cubicBezTo>
                    <a:pt x="687" y="99"/>
                    <a:pt x="699" y="104"/>
                    <a:pt x="710" y="110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755" y="130"/>
                    <a:pt x="766" y="136"/>
                    <a:pt x="779" y="140"/>
                  </a:cubicBezTo>
                  <a:cubicBezTo>
                    <a:pt x="787" y="148"/>
                    <a:pt x="803" y="148"/>
                    <a:pt x="814" y="153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56" y="166"/>
                    <a:pt x="860" y="165"/>
                    <a:pt x="864" y="165"/>
                  </a:cubicBezTo>
                  <a:cubicBezTo>
                    <a:pt x="870" y="164"/>
                    <a:pt x="869" y="169"/>
                    <a:pt x="875" y="168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05" y="173"/>
                    <a:pt x="925" y="172"/>
                    <a:pt x="938" y="176"/>
                  </a:cubicBezTo>
                  <a:cubicBezTo>
                    <a:pt x="940" y="169"/>
                    <a:pt x="933" y="172"/>
                    <a:pt x="929" y="171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914" y="162"/>
                    <a:pt x="904" y="173"/>
                    <a:pt x="899" y="166"/>
                  </a:cubicBezTo>
                  <a:cubicBezTo>
                    <a:pt x="882" y="164"/>
                    <a:pt x="868" y="160"/>
                    <a:pt x="853" y="156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830" y="149"/>
                    <a:pt x="823" y="151"/>
                    <a:pt x="823" y="147"/>
                  </a:cubicBezTo>
                  <a:cubicBezTo>
                    <a:pt x="820" y="146"/>
                    <a:pt x="812" y="149"/>
                    <a:pt x="812" y="145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71" y="128"/>
                    <a:pt x="767" y="129"/>
                    <a:pt x="767" y="126"/>
                  </a:cubicBezTo>
                  <a:cubicBezTo>
                    <a:pt x="766" y="124"/>
                    <a:pt x="763" y="124"/>
                    <a:pt x="760" y="124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737" y="115"/>
                    <a:pt x="730" y="109"/>
                    <a:pt x="721" y="106"/>
                  </a:cubicBezTo>
                  <a:cubicBezTo>
                    <a:pt x="710" y="104"/>
                    <a:pt x="704" y="98"/>
                    <a:pt x="695" y="94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59" y="78"/>
                    <a:pt x="652" y="73"/>
                    <a:pt x="644" y="69"/>
                  </a:cubicBezTo>
                  <a:cubicBezTo>
                    <a:pt x="635" y="64"/>
                    <a:pt x="626" y="61"/>
                    <a:pt x="618" y="55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88" y="41"/>
                    <a:pt x="586" y="36"/>
                    <a:pt x="579" y="37"/>
                  </a:cubicBezTo>
                  <a:cubicBezTo>
                    <a:pt x="579" y="30"/>
                    <a:pt x="568" y="35"/>
                    <a:pt x="568" y="28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538" y="9"/>
                    <a:pt x="525" y="9"/>
                    <a:pt x="521" y="1"/>
                  </a:cubicBezTo>
                  <a:cubicBezTo>
                    <a:pt x="519" y="1"/>
                    <a:pt x="518" y="0"/>
                    <a:pt x="517" y="0"/>
                  </a:cubicBezTo>
                  <a:cubicBezTo>
                    <a:pt x="495" y="0"/>
                    <a:pt x="495" y="0"/>
                    <a:pt x="495" y="0"/>
                  </a:cubicBezTo>
                  <a:cubicBezTo>
                    <a:pt x="497" y="1"/>
                    <a:pt x="498" y="1"/>
                    <a:pt x="499" y="3"/>
                  </a:cubicBezTo>
                  <a:cubicBezTo>
                    <a:pt x="507" y="2"/>
                    <a:pt x="508" y="8"/>
                    <a:pt x="514" y="9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50" y="21"/>
                    <a:pt x="453" y="32"/>
                    <a:pt x="465" y="35"/>
                  </a:cubicBezTo>
                  <a:cubicBezTo>
                    <a:pt x="468" y="38"/>
                    <a:pt x="470" y="43"/>
                    <a:pt x="476" y="43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490" y="56"/>
                    <a:pt x="491" y="58"/>
                    <a:pt x="491" y="61"/>
                  </a:cubicBezTo>
                  <a:cubicBezTo>
                    <a:pt x="495" y="61"/>
                    <a:pt x="497" y="63"/>
                    <a:pt x="497" y="66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26" y="88"/>
                    <a:pt x="539" y="102"/>
                    <a:pt x="555" y="115"/>
                  </a:cubicBezTo>
                  <a:cubicBezTo>
                    <a:pt x="565" y="119"/>
                    <a:pt x="570" y="128"/>
                    <a:pt x="579" y="133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585" y="142"/>
                    <a:pt x="588" y="142"/>
                    <a:pt x="590" y="144"/>
                  </a:cubicBezTo>
                  <a:cubicBezTo>
                    <a:pt x="595" y="146"/>
                    <a:pt x="598" y="151"/>
                    <a:pt x="602" y="153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29" y="172"/>
                    <a:pt x="630" y="174"/>
                    <a:pt x="635" y="173"/>
                  </a:cubicBezTo>
                  <a:cubicBezTo>
                    <a:pt x="635" y="177"/>
                    <a:pt x="636" y="179"/>
                    <a:pt x="639" y="180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59" y="189"/>
                    <a:pt x="660" y="196"/>
                    <a:pt x="665" y="198"/>
                  </a:cubicBezTo>
                  <a:cubicBezTo>
                    <a:pt x="670" y="201"/>
                    <a:pt x="674" y="203"/>
                    <a:pt x="678" y="207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16" y="231"/>
                    <a:pt x="728" y="234"/>
                    <a:pt x="736" y="241"/>
                  </a:cubicBezTo>
                  <a:cubicBezTo>
                    <a:pt x="746" y="246"/>
                    <a:pt x="757" y="251"/>
                    <a:pt x="766" y="257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07" y="276"/>
                    <a:pt x="819" y="279"/>
                    <a:pt x="831" y="282"/>
                  </a:cubicBezTo>
                  <a:cubicBezTo>
                    <a:pt x="834" y="283"/>
                    <a:pt x="834" y="286"/>
                    <a:pt x="837" y="287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55" y="291"/>
                    <a:pt x="855" y="289"/>
                    <a:pt x="863" y="292"/>
                  </a:cubicBezTo>
                  <a:cubicBezTo>
                    <a:pt x="871" y="292"/>
                    <a:pt x="878" y="292"/>
                    <a:pt x="885" y="292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8" y="285"/>
                    <a:pt x="898" y="283"/>
                    <a:pt x="898" y="282"/>
                  </a:cubicBezTo>
                  <a:cubicBezTo>
                    <a:pt x="895" y="282"/>
                    <a:pt x="894" y="283"/>
                    <a:pt x="892" y="284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83" y="281"/>
                    <a:pt x="870" y="283"/>
                    <a:pt x="868" y="285"/>
                  </a:cubicBezTo>
                  <a:cubicBezTo>
                    <a:pt x="864" y="279"/>
                    <a:pt x="850" y="283"/>
                    <a:pt x="844" y="278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810" y="269"/>
                    <a:pt x="805" y="264"/>
                    <a:pt x="796" y="262"/>
                  </a:cubicBezTo>
                  <a:cubicBezTo>
                    <a:pt x="791" y="256"/>
                    <a:pt x="779" y="257"/>
                    <a:pt x="775" y="25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61" y="247"/>
                    <a:pt x="761" y="245"/>
                    <a:pt x="760" y="244"/>
                  </a:cubicBezTo>
                  <a:cubicBezTo>
                    <a:pt x="758" y="243"/>
                    <a:pt x="757" y="240"/>
                    <a:pt x="755" y="239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31" y="226"/>
                    <a:pt x="726" y="226"/>
                    <a:pt x="723" y="223"/>
                  </a:cubicBezTo>
                  <a:cubicBezTo>
                    <a:pt x="716" y="225"/>
                    <a:pt x="719" y="217"/>
                    <a:pt x="712" y="219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85" y="203"/>
                    <a:pt x="682" y="196"/>
                    <a:pt x="674" y="194"/>
                  </a:cubicBezTo>
                  <a:cubicBezTo>
                    <a:pt x="668" y="188"/>
                    <a:pt x="659" y="187"/>
                    <a:pt x="654" y="180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34" y="165"/>
                    <a:pt x="631" y="163"/>
                    <a:pt x="628" y="160"/>
                  </a:cubicBezTo>
                  <a:cubicBezTo>
                    <a:pt x="620" y="162"/>
                    <a:pt x="622" y="155"/>
                    <a:pt x="618" y="153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79" y="123"/>
                    <a:pt x="578" y="119"/>
                    <a:pt x="573" y="120"/>
                  </a:cubicBezTo>
                  <a:cubicBezTo>
                    <a:pt x="573" y="114"/>
                    <a:pt x="568" y="114"/>
                    <a:pt x="564" y="113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54" y="102"/>
                    <a:pt x="552" y="98"/>
                    <a:pt x="545" y="100"/>
                  </a:cubicBezTo>
                  <a:cubicBezTo>
                    <a:pt x="545" y="93"/>
                    <a:pt x="539" y="94"/>
                    <a:pt x="536" y="91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521" y="76"/>
                    <a:pt x="513" y="71"/>
                    <a:pt x="511" y="62"/>
                  </a:cubicBezTo>
                  <a:cubicBezTo>
                    <a:pt x="499" y="58"/>
                    <a:pt x="493" y="47"/>
                    <a:pt x="483" y="41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66" y="30"/>
                    <a:pt x="464" y="28"/>
                    <a:pt x="463" y="26"/>
                  </a:cubicBezTo>
                  <a:cubicBezTo>
                    <a:pt x="463" y="22"/>
                    <a:pt x="456" y="24"/>
                    <a:pt x="455" y="21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40" y="6"/>
                    <a:pt x="437" y="2"/>
                    <a:pt x="433" y="0"/>
                  </a:cubicBezTo>
                  <a:cubicBezTo>
                    <a:pt x="419" y="0"/>
                    <a:pt x="419" y="0"/>
                    <a:pt x="419" y="0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498" y="18"/>
                    <a:pt x="496" y="24"/>
                    <a:pt x="498" y="27"/>
                  </a:cubicBezTo>
                  <a:cubicBezTo>
                    <a:pt x="505" y="24"/>
                    <a:pt x="504" y="30"/>
                    <a:pt x="507" y="31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17" y="39"/>
                    <a:pt x="519" y="41"/>
                    <a:pt x="522" y="42"/>
                  </a:cubicBezTo>
                  <a:cubicBezTo>
                    <a:pt x="526" y="47"/>
                    <a:pt x="534" y="48"/>
                    <a:pt x="537" y="54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53" y="68"/>
                    <a:pt x="564" y="62"/>
                    <a:pt x="561" y="69"/>
                  </a:cubicBezTo>
                  <a:cubicBezTo>
                    <a:pt x="567" y="68"/>
                    <a:pt x="565" y="74"/>
                    <a:pt x="569" y="74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15" y="99"/>
                    <a:pt x="624" y="107"/>
                    <a:pt x="636" y="112"/>
                  </a:cubicBezTo>
                  <a:cubicBezTo>
                    <a:pt x="648" y="118"/>
                    <a:pt x="656" y="127"/>
                    <a:pt x="671" y="131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681" y="138"/>
                    <a:pt x="684" y="139"/>
                    <a:pt x="688" y="140"/>
                  </a:cubicBezTo>
                  <a:cubicBezTo>
                    <a:pt x="691" y="145"/>
                    <a:pt x="701" y="144"/>
                    <a:pt x="703" y="151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45" y="170"/>
                    <a:pt x="756" y="168"/>
                    <a:pt x="759" y="174"/>
                  </a:cubicBezTo>
                  <a:cubicBezTo>
                    <a:pt x="765" y="172"/>
                    <a:pt x="765" y="177"/>
                    <a:pt x="770" y="176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793" y="184"/>
                    <a:pt x="803" y="192"/>
                    <a:pt x="822" y="191"/>
                  </a:cubicBezTo>
                  <a:cubicBezTo>
                    <a:pt x="825" y="194"/>
                    <a:pt x="829" y="195"/>
                    <a:pt x="835" y="195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856" y="204"/>
                    <a:pt x="868" y="205"/>
                    <a:pt x="878" y="207"/>
                  </a:cubicBezTo>
                  <a:cubicBezTo>
                    <a:pt x="900" y="210"/>
                    <a:pt x="922" y="212"/>
                    <a:pt x="941" y="217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5" y="212"/>
                    <a:pt x="965" y="216"/>
                    <a:pt x="963" y="209"/>
                  </a:cubicBezTo>
                  <a:cubicBezTo>
                    <a:pt x="963" y="205"/>
                    <a:pt x="957" y="208"/>
                    <a:pt x="957" y="204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45" y="203"/>
                    <a:pt x="941" y="205"/>
                    <a:pt x="939" y="206"/>
                  </a:cubicBezTo>
                  <a:cubicBezTo>
                    <a:pt x="939" y="201"/>
                    <a:pt x="936" y="209"/>
                    <a:pt x="931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90" y="198"/>
                    <a:pt x="875" y="199"/>
                    <a:pt x="863" y="196"/>
                  </a:cubicBezTo>
                  <a:cubicBezTo>
                    <a:pt x="858" y="194"/>
                    <a:pt x="854" y="191"/>
                    <a:pt x="846" y="191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814" y="186"/>
                    <a:pt x="807" y="179"/>
                    <a:pt x="794" y="177"/>
                  </a:cubicBezTo>
                  <a:cubicBezTo>
                    <a:pt x="782" y="174"/>
                    <a:pt x="775" y="167"/>
                    <a:pt x="761" y="165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38" y="159"/>
                    <a:pt x="736" y="154"/>
                    <a:pt x="729" y="154"/>
                  </a:cubicBezTo>
                  <a:cubicBezTo>
                    <a:pt x="729" y="150"/>
                    <a:pt x="723" y="152"/>
                    <a:pt x="722" y="149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712" y="141"/>
                    <a:pt x="705" y="141"/>
                    <a:pt x="701" y="138"/>
                  </a:cubicBezTo>
                  <a:cubicBezTo>
                    <a:pt x="696" y="136"/>
                    <a:pt x="692" y="132"/>
                    <a:pt x="686" y="131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68" y="119"/>
                    <a:pt x="660" y="120"/>
                    <a:pt x="658" y="115"/>
                  </a:cubicBezTo>
                  <a:cubicBezTo>
                    <a:pt x="651" y="115"/>
                    <a:pt x="650" y="108"/>
                    <a:pt x="643" y="108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24" y="98"/>
                    <a:pt x="621" y="94"/>
                    <a:pt x="615" y="92"/>
                  </a:cubicBezTo>
                  <a:cubicBezTo>
                    <a:pt x="613" y="87"/>
                    <a:pt x="602" y="90"/>
                    <a:pt x="602" y="83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93" y="77"/>
                    <a:pt x="589" y="76"/>
                    <a:pt x="584" y="76"/>
                  </a:cubicBezTo>
                  <a:cubicBezTo>
                    <a:pt x="579" y="70"/>
                    <a:pt x="572" y="66"/>
                    <a:pt x="565" y="6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55" y="47"/>
                    <a:pt x="544" y="52"/>
                    <a:pt x="544" y="45"/>
                  </a:cubicBezTo>
                  <a:cubicBezTo>
                    <a:pt x="534" y="42"/>
                    <a:pt x="530" y="34"/>
                    <a:pt x="520" y="31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510" y="18"/>
                    <a:pt x="504" y="17"/>
                    <a:pt x="499" y="16"/>
                  </a:cubicBezTo>
                  <a:cubicBezTo>
                    <a:pt x="499" y="9"/>
                    <a:pt x="493" y="10"/>
                    <a:pt x="490" y="7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79" y="0"/>
                    <a:pt x="479" y="0"/>
                    <a:pt x="479" y="0"/>
                  </a:cubicBezTo>
                  <a:cubicBezTo>
                    <a:pt x="463" y="0"/>
                    <a:pt x="463" y="0"/>
                    <a:pt x="463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111" y="1871"/>
                    <a:pt x="1110" y="1876"/>
                    <a:pt x="1108" y="1880"/>
                  </a:cubicBezTo>
                  <a:cubicBezTo>
                    <a:pt x="1100" y="1886"/>
                    <a:pt x="1098" y="1897"/>
                    <a:pt x="1090" y="1902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73" y="1930"/>
                    <a:pt x="1069" y="1934"/>
                    <a:pt x="1066" y="1937"/>
                  </a:cubicBezTo>
                  <a:cubicBezTo>
                    <a:pt x="1064" y="1941"/>
                    <a:pt x="1062" y="1946"/>
                    <a:pt x="1057" y="1948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48" y="1962"/>
                    <a:pt x="1044" y="1965"/>
                    <a:pt x="1042" y="1970"/>
                  </a:cubicBezTo>
                  <a:cubicBezTo>
                    <a:pt x="1032" y="1973"/>
                    <a:pt x="1033" y="1987"/>
                    <a:pt x="1022" y="198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1000" y="2012"/>
                    <a:pt x="999" y="2018"/>
                    <a:pt x="994" y="2020"/>
                  </a:cubicBezTo>
                  <a:cubicBezTo>
                    <a:pt x="995" y="2027"/>
                    <a:pt x="986" y="2025"/>
                    <a:pt x="983" y="2028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51" y="2065"/>
                    <a:pt x="946" y="2070"/>
                    <a:pt x="940" y="2074"/>
                  </a:cubicBezTo>
                  <a:cubicBezTo>
                    <a:pt x="939" y="2079"/>
                    <a:pt x="935" y="2080"/>
                    <a:pt x="933" y="2083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922" y="2096"/>
                    <a:pt x="916" y="2100"/>
                    <a:pt x="911" y="2105"/>
                  </a:cubicBezTo>
                  <a:cubicBezTo>
                    <a:pt x="904" y="2107"/>
                    <a:pt x="903" y="2117"/>
                    <a:pt x="896" y="2120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87" y="2132"/>
                    <a:pt x="884" y="2133"/>
                    <a:pt x="883" y="2137"/>
                  </a:cubicBezTo>
                  <a:cubicBezTo>
                    <a:pt x="878" y="2143"/>
                    <a:pt x="876" y="2151"/>
                    <a:pt x="870" y="2155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78" y="2160"/>
                    <a:pt x="878" y="2160"/>
                    <a:pt x="878" y="2160"/>
                  </a:cubicBezTo>
                  <a:cubicBezTo>
                    <a:pt x="881" y="2157"/>
                    <a:pt x="883" y="2154"/>
                    <a:pt x="885" y="2151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895" y="2132"/>
                    <a:pt x="901" y="2133"/>
                    <a:pt x="903" y="2131"/>
                  </a:cubicBezTo>
                  <a:cubicBezTo>
                    <a:pt x="903" y="2127"/>
                    <a:pt x="904" y="2124"/>
                    <a:pt x="907" y="2122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17" y="2114"/>
                    <a:pt x="919" y="2112"/>
                    <a:pt x="920" y="2109"/>
                  </a:cubicBezTo>
                  <a:cubicBezTo>
                    <a:pt x="924" y="2105"/>
                    <a:pt x="928" y="2100"/>
                    <a:pt x="935" y="2098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42" y="2087"/>
                    <a:pt x="944" y="2086"/>
                    <a:pt x="946" y="2083"/>
                  </a:cubicBezTo>
                  <a:cubicBezTo>
                    <a:pt x="948" y="2081"/>
                    <a:pt x="950" y="2079"/>
                    <a:pt x="953" y="2076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63" y="2070"/>
                    <a:pt x="961" y="2063"/>
                    <a:pt x="966" y="2063"/>
                  </a:cubicBezTo>
                  <a:cubicBezTo>
                    <a:pt x="968" y="2061"/>
                    <a:pt x="970" y="2059"/>
                    <a:pt x="972" y="2057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987" y="2038"/>
                    <a:pt x="989" y="2036"/>
                    <a:pt x="992" y="2035"/>
                  </a:cubicBezTo>
                  <a:cubicBezTo>
                    <a:pt x="996" y="2035"/>
                    <a:pt x="993" y="2028"/>
                    <a:pt x="998" y="2028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06" y="2018"/>
                    <a:pt x="1013" y="2020"/>
                    <a:pt x="1012" y="2013"/>
                  </a:cubicBezTo>
                  <a:cubicBezTo>
                    <a:pt x="1016" y="2013"/>
                    <a:pt x="1014" y="2007"/>
                    <a:pt x="1020" y="2009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27" y="1993"/>
                    <a:pt x="1038" y="1994"/>
                    <a:pt x="1038" y="1985"/>
                  </a:cubicBezTo>
                  <a:cubicBezTo>
                    <a:pt x="1043" y="1982"/>
                    <a:pt x="1048" y="1977"/>
                    <a:pt x="1049" y="1970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62" y="1948"/>
                    <a:pt x="1070" y="1947"/>
                    <a:pt x="1070" y="1939"/>
                  </a:cubicBezTo>
                  <a:cubicBezTo>
                    <a:pt x="1078" y="1942"/>
                    <a:pt x="1072" y="1932"/>
                    <a:pt x="1077" y="1932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089" y="1920"/>
                    <a:pt x="1089" y="1912"/>
                    <a:pt x="1094" y="1909"/>
                  </a:cubicBezTo>
                  <a:cubicBezTo>
                    <a:pt x="1097" y="1901"/>
                    <a:pt x="1103" y="1898"/>
                    <a:pt x="1105" y="1891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5" y="1883"/>
                    <a:pt x="1112" y="1876"/>
                    <a:pt x="1116" y="1876"/>
                  </a:cubicBezTo>
                  <a:cubicBezTo>
                    <a:pt x="1117" y="1872"/>
                    <a:pt x="1118" y="1869"/>
                    <a:pt x="1121" y="1867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65" y="1540"/>
                    <a:pt x="1159" y="1544"/>
                    <a:pt x="1160" y="1555"/>
                  </a:cubicBezTo>
                  <a:cubicBezTo>
                    <a:pt x="1153" y="1558"/>
                    <a:pt x="1153" y="1567"/>
                    <a:pt x="1149" y="1573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30" y="1601"/>
                    <a:pt x="1127" y="1617"/>
                    <a:pt x="1116" y="1625"/>
                  </a:cubicBezTo>
                  <a:cubicBezTo>
                    <a:pt x="1115" y="1634"/>
                    <a:pt x="1107" y="1634"/>
                    <a:pt x="1105" y="164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93" y="1653"/>
                    <a:pt x="1095" y="1657"/>
                    <a:pt x="1090" y="1656"/>
                  </a:cubicBezTo>
                  <a:cubicBezTo>
                    <a:pt x="1090" y="1660"/>
                    <a:pt x="1084" y="1658"/>
                    <a:pt x="1086" y="1664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72" y="1676"/>
                    <a:pt x="1067" y="1680"/>
                    <a:pt x="1062" y="1684"/>
                  </a:cubicBezTo>
                  <a:cubicBezTo>
                    <a:pt x="1058" y="1690"/>
                    <a:pt x="1051" y="1692"/>
                    <a:pt x="1046" y="1697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1037" y="1706"/>
                    <a:pt x="1033" y="1707"/>
                    <a:pt x="1031" y="1710"/>
                  </a:cubicBezTo>
                  <a:cubicBezTo>
                    <a:pt x="1021" y="1719"/>
                    <a:pt x="1009" y="1726"/>
                    <a:pt x="1001" y="1736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77" y="1751"/>
                    <a:pt x="975" y="1758"/>
                    <a:pt x="968" y="1760"/>
                  </a:cubicBezTo>
                  <a:cubicBezTo>
                    <a:pt x="966" y="1767"/>
                    <a:pt x="957" y="1768"/>
                    <a:pt x="955" y="1776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42" y="1783"/>
                    <a:pt x="942" y="1788"/>
                    <a:pt x="937" y="1789"/>
                  </a:cubicBezTo>
                  <a:cubicBezTo>
                    <a:pt x="930" y="1802"/>
                    <a:pt x="918" y="1811"/>
                    <a:pt x="909" y="1823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98" y="1834"/>
                    <a:pt x="895" y="1836"/>
                    <a:pt x="894" y="1841"/>
                  </a:cubicBezTo>
                  <a:cubicBezTo>
                    <a:pt x="891" y="1843"/>
                    <a:pt x="887" y="1844"/>
                    <a:pt x="887" y="185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80" y="1854"/>
                    <a:pt x="878" y="1855"/>
                    <a:pt x="879" y="1858"/>
                  </a:cubicBezTo>
                  <a:cubicBezTo>
                    <a:pt x="873" y="1864"/>
                    <a:pt x="869" y="1871"/>
                    <a:pt x="863" y="1876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55" y="1888"/>
                    <a:pt x="852" y="1891"/>
                    <a:pt x="850" y="1895"/>
                  </a:cubicBezTo>
                  <a:cubicBezTo>
                    <a:pt x="844" y="1895"/>
                    <a:pt x="849" y="1904"/>
                    <a:pt x="842" y="1902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33" y="1916"/>
                    <a:pt x="831" y="1919"/>
                    <a:pt x="828" y="1922"/>
                  </a:cubicBezTo>
                  <a:cubicBezTo>
                    <a:pt x="826" y="1925"/>
                    <a:pt x="828" y="1933"/>
                    <a:pt x="822" y="1932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45" y="1889"/>
                    <a:pt x="854" y="1881"/>
                    <a:pt x="857" y="1867"/>
                  </a:cubicBezTo>
                  <a:cubicBezTo>
                    <a:pt x="863" y="1864"/>
                    <a:pt x="867" y="1859"/>
                    <a:pt x="870" y="1852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889" y="1831"/>
                    <a:pt x="891" y="1824"/>
                    <a:pt x="896" y="1819"/>
                  </a:cubicBezTo>
                  <a:cubicBezTo>
                    <a:pt x="899" y="1817"/>
                    <a:pt x="900" y="1813"/>
                    <a:pt x="905" y="1813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20" y="1793"/>
                    <a:pt x="932" y="1785"/>
                    <a:pt x="942" y="1776"/>
                  </a:cubicBezTo>
                  <a:cubicBezTo>
                    <a:pt x="944" y="1773"/>
                    <a:pt x="946" y="1771"/>
                    <a:pt x="948" y="1769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58" y="1758"/>
                    <a:pt x="963" y="1758"/>
                    <a:pt x="964" y="1754"/>
                  </a:cubicBezTo>
                  <a:cubicBezTo>
                    <a:pt x="964" y="1749"/>
                    <a:pt x="972" y="1752"/>
                    <a:pt x="970" y="1745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992" y="1728"/>
                    <a:pt x="995" y="1721"/>
                    <a:pt x="1003" y="1719"/>
                  </a:cubicBezTo>
                  <a:cubicBezTo>
                    <a:pt x="1004" y="1716"/>
                    <a:pt x="1006" y="1713"/>
                    <a:pt x="1009" y="171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19" y="1701"/>
                    <a:pt x="1023" y="1700"/>
                    <a:pt x="1025" y="1697"/>
                  </a:cubicBezTo>
                  <a:cubicBezTo>
                    <a:pt x="1025" y="1693"/>
                    <a:pt x="1030" y="1693"/>
                    <a:pt x="1033" y="1690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45" y="1684"/>
                    <a:pt x="1042" y="1676"/>
                    <a:pt x="1046" y="1675"/>
                  </a:cubicBezTo>
                  <a:cubicBezTo>
                    <a:pt x="1049" y="1672"/>
                    <a:pt x="1052" y="1671"/>
                    <a:pt x="1053" y="1666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64" y="1653"/>
                    <a:pt x="1067" y="1646"/>
                    <a:pt x="1073" y="1642"/>
                  </a:cubicBezTo>
                  <a:cubicBezTo>
                    <a:pt x="1076" y="1636"/>
                    <a:pt x="1079" y="1629"/>
                    <a:pt x="1086" y="1625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04" y="1591"/>
                    <a:pt x="1104" y="1578"/>
                    <a:pt x="1110" y="1571"/>
                  </a:cubicBezTo>
                  <a:cubicBezTo>
                    <a:pt x="1114" y="1562"/>
                    <a:pt x="1116" y="1551"/>
                    <a:pt x="1121" y="1542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27" y="1525"/>
                    <a:pt x="1130" y="1513"/>
                    <a:pt x="1125" y="1512"/>
                  </a:cubicBezTo>
                  <a:cubicBezTo>
                    <a:pt x="1124" y="1526"/>
                    <a:pt x="1115" y="1532"/>
                    <a:pt x="1114" y="154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8" y="1556"/>
                    <a:pt x="1107" y="1559"/>
                    <a:pt x="1108" y="1564"/>
                  </a:cubicBezTo>
                  <a:cubicBezTo>
                    <a:pt x="1104" y="1564"/>
                    <a:pt x="1106" y="1570"/>
                    <a:pt x="1103" y="1571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95" y="1587"/>
                    <a:pt x="1090" y="1594"/>
                    <a:pt x="1088" y="1603"/>
                  </a:cubicBezTo>
                  <a:cubicBezTo>
                    <a:pt x="1084" y="1611"/>
                    <a:pt x="1080" y="1619"/>
                    <a:pt x="1075" y="1625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54" y="1652"/>
                    <a:pt x="1049" y="1659"/>
                    <a:pt x="1046" y="1666"/>
                  </a:cubicBezTo>
                  <a:cubicBezTo>
                    <a:pt x="1037" y="1667"/>
                    <a:pt x="1036" y="1677"/>
                    <a:pt x="1029" y="1680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1017" y="1688"/>
                    <a:pt x="1016" y="1692"/>
                    <a:pt x="1014" y="1695"/>
                  </a:cubicBezTo>
                  <a:cubicBezTo>
                    <a:pt x="1008" y="1699"/>
                    <a:pt x="1003" y="1704"/>
                    <a:pt x="998" y="1710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78" y="1730"/>
                    <a:pt x="971" y="1734"/>
                    <a:pt x="966" y="1738"/>
                  </a:cubicBezTo>
                  <a:cubicBezTo>
                    <a:pt x="961" y="1744"/>
                    <a:pt x="957" y="1750"/>
                    <a:pt x="951" y="1754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909" y="1792"/>
                    <a:pt x="901" y="1802"/>
                    <a:pt x="892" y="1810"/>
                  </a:cubicBezTo>
                  <a:cubicBezTo>
                    <a:pt x="890" y="1814"/>
                    <a:pt x="888" y="1816"/>
                    <a:pt x="885" y="1817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76" y="1825"/>
                    <a:pt x="878" y="1832"/>
                    <a:pt x="874" y="1832"/>
                  </a:cubicBezTo>
                  <a:cubicBezTo>
                    <a:pt x="871" y="1834"/>
                    <a:pt x="870" y="1838"/>
                    <a:pt x="868" y="1841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53" y="1862"/>
                    <a:pt x="847" y="1865"/>
                    <a:pt x="846" y="1874"/>
                  </a:cubicBezTo>
                  <a:cubicBezTo>
                    <a:pt x="841" y="1878"/>
                    <a:pt x="839" y="1884"/>
                    <a:pt x="835" y="1889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9" y="1898"/>
                    <a:pt x="828" y="1899"/>
                    <a:pt x="828" y="1902"/>
                  </a:cubicBezTo>
                  <a:cubicBezTo>
                    <a:pt x="826" y="1902"/>
                    <a:pt x="825" y="1905"/>
                    <a:pt x="824" y="1902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36" y="1876"/>
                    <a:pt x="837" y="1872"/>
                    <a:pt x="839" y="1869"/>
                  </a:cubicBezTo>
                  <a:cubicBezTo>
                    <a:pt x="845" y="1867"/>
                    <a:pt x="835" y="1861"/>
                    <a:pt x="844" y="1861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70" y="1819"/>
                    <a:pt x="873" y="1818"/>
                    <a:pt x="872" y="1815"/>
                  </a:cubicBezTo>
                  <a:cubicBezTo>
                    <a:pt x="876" y="1815"/>
                    <a:pt x="878" y="1813"/>
                    <a:pt x="879" y="1810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890" y="1796"/>
                    <a:pt x="893" y="1793"/>
                    <a:pt x="896" y="1789"/>
                  </a:cubicBezTo>
                  <a:cubicBezTo>
                    <a:pt x="899" y="1785"/>
                    <a:pt x="905" y="1785"/>
                    <a:pt x="907" y="1780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16" y="1763"/>
                    <a:pt x="926" y="1766"/>
                    <a:pt x="927" y="1760"/>
                  </a:cubicBezTo>
                  <a:cubicBezTo>
                    <a:pt x="932" y="1759"/>
                    <a:pt x="932" y="1753"/>
                    <a:pt x="937" y="1752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48" y="1740"/>
                    <a:pt x="949" y="1738"/>
                    <a:pt x="951" y="1736"/>
                  </a:cubicBezTo>
                  <a:cubicBezTo>
                    <a:pt x="955" y="1737"/>
                    <a:pt x="955" y="1733"/>
                    <a:pt x="957" y="1732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75" y="1717"/>
                    <a:pt x="976" y="1705"/>
                    <a:pt x="985" y="1701"/>
                  </a:cubicBezTo>
                  <a:cubicBezTo>
                    <a:pt x="986" y="1699"/>
                    <a:pt x="986" y="1696"/>
                    <a:pt x="990" y="1697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997" y="1687"/>
                    <a:pt x="1000" y="1684"/>
                    <a:pt x="1003" y="1680"/>
                  </a:cubicBezTo>
                  <a:cubicBezTo>
                    <a:pt x="1007" y="1670"/>
                    <a:pt x="1017" y="1667"/>
                    <a:pt x="1020" y="1656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30" y="1639"/>
                    <a:pt x="1039" y="1642"/>
                    <a:pt x="1038" y="1634"/>
                  </a:cubicBezTo>
                  <a:cubicBezTo>
                    <a:pt x="1044" y="1627"/>
                    <a:pt x="1048" y="1618"/>
                    <a:pt x="1055" y="1612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65" y="1596"/>
                    <a:pt x="1066" y="1590"/>
                    <a:pt x="1070" y="1588"/>
                  </a:cubicBezTo>
                  <a:cubicBezTo>
                    <a:pt x="1069" y="1580"/>
                    <a:pt x="1075" y="1580"/>
                    <a:pt x="1075" y="1573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085" y="1548"/>
                    <a:pt x="1092" y="1542"/>
                    <a:pt x="1094" y="1531"/>
                  </a:cubicBezTo>
                  <a:cubicBezTo>
                    <a:pt x="1098" y="1522"/>
                    <a:pt x="1101" y="1512"/>
                    <a:pt x="1103" y="1501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3" y="1483"/>
                    <a:pt x="1104" y="1477"/>
                    <a:pt x="1112" y="1475"/>
                  </a:cubicBezTo>
                  <a:cubicBezTo>
                    <a:pt x="1110" y="1466"/>
                    <a:pt x="1115" y="1464"/>
                    <a:pt x="1114" y="1457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16" y="1445"/>
                    <a:pt x="1117" y="1440"/>
                    <a:pt x="1114" y="1440"/>
                  </a:cubicBezTo>
                  <a:cubicBezTo>
                    <a:pt x="1110" y="1451"/>
                    <a:pt x="1108" y="1464"/>
                    <a:pt x="1105" y="1477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97" y="1500"/>
                    <a:pt x="1096" y="1507"/>
                    <a:pt x="1094" y="1514"/>
                  </a:cubicBezTo>
                  <a:cubicBezTo>
                    <a:pt x="1089" y="1517"/>
                    <a:pt x="1090" y="1526"/>
                    <a:pt x="1088" y="1531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85" y="1544"/>
                    <a:pt x="1079" y="1542"/>
                    <a:pt x="1079" y="1547"/>
                  </a:cubicBezTo>
                  <a:cubicBezTo>
                    <a:pt x="1076" y="1559"/>
                    <a:pt x="1068" y="1567"/>
                    <a:pt x="1066" y="1581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51" y="1601"/>
                    <a:pt x="1046" y="1605"/>
                    <a:pt x="1044" y="1612"/>
                  </a:cubicBezTo>
                  <a:cubicBezTo>
                    <a:pt x="1035" y="1621"/>
                    <a:pt x="1029" y="1633"/>
                    <a:pt x="1020" y="1642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1008" y="1661"/>
                    <a:pt x="1006" y="1663"/>
                    <a:pt x="1003" y="1664"/>
                  </a:cubicBezTo>
                  <a:cubicBezTo>
                    <a:pt x="1000" y="1666"/>
                    <a:pt x="998" y="1670"/>
                    <a:pt x="996" y="1673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90" y="1684"/>
                    <a:pt x="984" y="1682"/>
                    <a:pt x="985" y="1688"/>
                  </a:cubicBezTo>
                  <a:cubicBezTo>
                    <a:pt x="978" y="1686"/>
                    <a:pt x="984" y="1695"/>
                    <a:pt x="977" y="1693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955" y="1723"/>
                    <a:pt x="935" y="1739"/>
                    <a:pt x="916" y="1756"/>
                  </a:cubicBezTo>
                  <a:cubicBezTo>
                    <a:pt x="908" y="1767"/>
                    <a:pt x="897" y="1773"/>
                    <a:pt x="889" y="1784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9" y="1791"/>
                    <a:pt x="881" y="1798"/>
                    <a:pt x="876" y="1797"/>
                  </a:cubicBezTo>
                  <a:cubicBezTo>
                    <a:pt x="872" y="1798"/>
                    <a:pt x="875" y="1805"/>
                    <a:pt x="870" y="1804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865" y="1808"/>
                    <a:pt x="864" y="1811"/>
                    <a:pt x="863" y="1808"/>
                  </a:cubicBezTo>
                  <a:cubicBezTo>
                    <a:pt x="872" y="1789"/>
                    <a:pt x="887" y="1777"/>
                    <a:pt x="898" y="1760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42" y="1715"/>
                    <a:pt x="940" y="1706"/>
                    <a:pt x="946" y="1706"/>
                  </a:cubicBezTo>
                  <a:cubicBezTo>
                    <a:pt x="949" y="1705"/>
                    <a:pt x="949" y="1701"/>
                    <a:pt x="951" y="1699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59" y="1690"/>
                    <a:pt x="963" y="1688"/>
                    <a:pt x="964" y="1682"/>
                  </a:cubicBezTo>
                  <a:cubicBezTo>
                    <a:pt x="968" y="1679"/>
                    <a:pt x="973" y="1677"/>
                    <a:pt x="975" y="1671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985" y="1654"/>
                    <a:pt x="992" y="1654"/>
                    <a:pt x="992" y="1647"/>
                  </a:cubicBezTo>
                  <a:cubicBezTo>
                    <a:pt x="998" y="1646"/>
                    <a:pt x="999" y="1639"/>
                    <a:pt x="1003" y="1636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08" y="1626"/>
                    <a:pt x="1011" y="1626"/>
                    <a:pt x="1012" y="1623"/>
                  </a:cubicBezTo>
                  <a:cubicBezTo>
                    <a:pt x="1016" y="1620"/>
                    <a:pt x="1016" y="1614"/>
                    <a:pt x="1020" y="1612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34" y="1590"/>
                    <a:pt x="1038" y="1580"/>
                    <a:pt x="1042" y="1571"/>
                  </a:cubicBezTo>
                  <a:cubicBezTo>
                    <a:pt x="1047" y="1561"/>
                    <a:pt x="1050" y="1550"/>
                    <a:pt x="1055" y="1542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1" y="1510"/>
                    <a:pt x="1068" y="1500"/>
                    <a:pt x="1073" y="1499"/>
                  </a:cubicBezTo>
                  <a:cubicBezTo>
                    <a:pt x="1073" y="1492"/>
                    <a:pt x="1075" y="1486"/>
                    <a:pt x="1077" y="1481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82" y="1431"/>
                    <a:pt x="1087" y="1423"/>
                    <a:pt x="1086" y="1407"/>
                  </a:cubicBezTo>
                  <a:cubicBezTo>
                    <a:pt x="1091" y="1405"/>
                    <a:pt x="1087" y="1393"/>
                    <a:pt x="1088" y="1387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82" y="1395"/>
                    <a:pt x="1080" y="1423"/>
                    <a:pt x="1077" y="1451"/>
                  </a:cubicBezTo>
                  <a:cubicBezTo>
                    <a:pt x="1073" y="1451"/>
                    <a:pt x="1078" y="1454"/>
                    <a:pt x="1075" y="1455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69" y="1468"/>
                    <a:pt x="1071" y="1478"/>
                    <a:pt x="1068" y="1483"/>
                  </a:cubicBezTo>
                  <a:cubicBezTo>
                    <a:pt x="1066" y="1497"/>
                    <a:pt x="1059" y="1506"/>
                    <a:pt x="1057" y="1520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43" y="1542"/>
                    <a:pt x="1043" y="1547"/>
                    <a:pt x="1042" y="1551"/>
                  </a:cubicBezTo>
                  <a:cubicBezTo>
                    <a:pt x="1038" y="1553"/>
                    <a:pt x="1038" y="1559"/>
                    <a:pt x="1036" y="1562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1009" y="1609"/>
                    <a:pt x="1006" y="1615"/>
                    <a:pt x="1001" y="1621"/>
                  </a:cubicBezTo>
                  <a:cubicBezTo>
                    <a:pt x="998" y="1624"/>
                    <a:pt x="999" y="1629"/>
                    <a:pt x="994" y="1629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80" y="1644"/>
                    <a:pt x="980" y="1655"/>
                    <a:pt x="972" y="1658"/>
                  </a:cubicBezTo>
                  <a:cubicBezTo>
                    <a:pt x="974" y="1665"/>
                    <a:pt x="965" y="1661"/>
                    <a:pt x="966" y="1666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52" y="1680"/>
                    <a:pt x="952" y="1690"/>
                    <a:pt x="944" y="1693"/>
                  </a:cubicBezTo>
                  <a:cubicBezTo>
                    <a:pt x="941" y="1701"/>
                    <a:pt x="932" y="1703"/>
                    <a:pt x="929" y="1710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20" y="1723"/>
                    <a:pt x="913" y="1722"/>
                    <a:pt x="913" y="1728"/>
                  </a:cubicBezTo>
                  <a:cubicBezTo>
                    <a:pt x="906" y="1726"/>
                    <a:pt x="910" y="1735"/>
                    <a:pt x="905" y="1734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93" y="1750"/>
                    <a:pt x="890" y="1757"/>
                    <a:pt x="885" y="1762"/>
                  </a:cubicBezTo>
                  <a:cubicBezTo>
                    <a:pt x="880" y="1768"/>
                    <a:pt x="875" y="1774"/>
                    <a:pt x="870" y="1780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60" y="1791"/>
                    <a:pt x="860" y="1797"/>
                    <a:pt x="857" y="1799"/>
                  </a:cubicBezTo>
                  <a:cubicBezTo>
                    <a:pt x="855" y="1802"/>
                    <a:pt x="855" y="1808"/>
                    <a:pt x="850" y="1808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46" y="1815"/>
                    <a:pt x="845" y="1818"/>
                    <a:pt x="844" y="1815"/>
                  </a:cubicBezTo>
                  <a:cubicBezTo>
                    <a:pt x="848" y="1795"/>
                    <a:pt x="858" y="1783"/>
                    <a:pt x="865" y="1767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881" y="1736"/>
                    <a:pt x="884" y="1727"/>
                    <a:pt x="889" y="1721"/>
                  </a:cubicBezTo>
                  <a:cubicBezTo>
                    <a:pt x="894" y="1714"/>
                    <a:pt x="900" y="1708"/>
                    <a:pt x="905" y="1701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14" y="1688"/>
                    <a:pt x="921" y="1689"/>
                    <a:pt x="920" y="1682"/>
                  </a:cubicBezTo>
                  <a:cubicBezTo>
                    <a:pt x="929" y="1680"/>
                    <a:pt x="929" y="1667"/>
                    <a:pt x="937" y="1664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46" y="1653"/>
                    <a:pt x="947" y="1651"/>
                    <a:pt x="948" y="1649"/>
                  </a:cubicBezTo>
                  <a:cubicBezTo>
                    <a:pt x="949" y="1646"/>
                    <a:pt x="954" y="1647"/>
                    <a:pt x="953" y="1642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70" y="1620"/>
                    <a:pt x="973" y="1617"/>
                    <a:pt x="979" y="1616"/>
                  </a:cubicBezTo>
                  <a:cubicBezTo>
                    <a:pt x="978" y="1610"/>
                    <a:pt x="985" y="1611"/>
                    <a:pt x="985" y="160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990" y="1598"/>
                    <a:pt x="991" y="1596"/>
                    <a:pt x="992" y="1595"/>
                  </a:cubicBezTo>
                  <a:cubicBezTo>
                    <a:pt x="997" y="1594"/>
                    <a:pt x="997" y="1588"/>
                    <a:pt x="1001" y="1586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22" y="1559"/>
                    <a:pt x="1025" y="1550"/>
                    <a:pt x="1031" y="1544"/>
                  </a:cubicBezTo>
                  <a:cubicBezTo>
                    <a:pt x="1035" y="1536"/>
                    <a:pt x="1037" y="1527"/>
                    <a:pt x="1044" y="1523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9" y="1470"/>
                    <a:pt x="1057" y="1472"/>
                    <a:pt x="1057" y="1477"/>
                  </a:cubicBezTo>
                  <a:cubicBezTo>
                    <a:pt x="1059" y="1484"/>
                    <a:pt x="1051" y="1481"/>
                    <a:pt x="1053" y="1488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41" y="1514"/>
                    <a:pt x="1038" y="1520"/>
                    <a:pt x="1033" y="1525"/>
                  </a:cubicBezTo>
                  <a:cubicBezTo>
                    <a:pt x="1032" y="1533"/>
                    <a:pt x="1026" y="1536"/>
                    <a:pt x="1025" y="1544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1012" y="1555"/>
                    <a:pt x="1009" y="1558"/>
                    <a:pt x="1007" y="1562"/>
                  </a:cubicBezTo>
                  <a:cubicBezTo>
                    <a:pt x="1008" y="1569"/>
                    <a:pt x="1001" y="1568"/>
                    <a:pt x="1001" y="157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87" y="1588"/>
                    <a:pt x="981" y="1594"/>
                    <a:pt x="977" y="1601"/>
                  </a:cubicBezTo>
                  <a:cubicBezTo>
                    <a:pt x="974" y="1604"/>
                    <a:pt x="970" y="1606"/>
                    <a:pt x="970" y="1612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59" y="1624"/>
                    <a:pt x="955" y="1623"/>
                    <a:pt x="955" y="1625"/>
                  </a:cubicBezTo>
                  <a:cubicBezTo>
                    <a:pt x="955" y="1628"/>
                    <a:pt x="954" y="1630"/>
                    <a:pt x="953" y="1632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37" y="1646"/>
                    <a:pt x="932" y="1653"/>
                    <a:pt x="927" y="1660"/>
                  </a:cubicBezTo>
                  <a:cubicBezTo>
                    <a:pt x="923" y="1668"/>
                    <a:pt x="916" y="1673"/>
                    <a:pt x="911" y="168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902" y="1691"/>
                    <a:pt x="902" y="1693"/>
                    <a:pt x="898" y="1693"/>
                  </a:cubicBezTo>
                  <a:cubicBezTo>
                    <a:pt x="897" y="1695"/>
                    <a:pt x="896" y="1698"/>
                    <a:pt x="894" y="1699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14" y="1663"/>
                    <a:pt x="919" y="1661"/>
                    <a:pt x="920" y="1653"/>
                  </a:cubicBezTo>
                  <a:cubicBezTo>
                    <a:pt x="927" y="1652"/>
                    <a:pt x="924" y="1642"/>
                    <a:pt x="931" y="1640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41" y="1622"/>
                    <a:pt x="942" y="1620"/>
                    <a:pt x="944" y="1619"/>
                  </a:cubicBezTo>
                  <a:cubicBezTo>
                    <a:pt x="948" y="1618"/>
                    <a:pt x="945" y="1611"/>
                    <a:pt x="951" y="1612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72" y="1579"/>
                    <a:pt x="977" y="1577"/>
                    <a:pt x="977" y="1571"/>
                  </a:cubicBezTo>
                  <a:cubicBezTo>
                    <a:pt x="981" y="1569"/>
                    <a:pt x="985" y="1566"/>
                    <a:pt x="985" y="1560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05" y="1531"/>
                    <a:pt x="1011" y="1530"/>
                    <a:pt x="1012" y="1525"/>
                  </a:cubicBezTo>
                  <a:cubicBezTo>
                    <a:pt x="1015" y="1521"/>
                    <a:pt x="1016" y="1514"/>
                    <a:pt x="1020" y="1512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39" y="1469"/>
                    <a:pt x="1049" y="1460"/>
                    <a:pt x="1051" y="1442"/>
                  </a:cubicBezTo>
                  <a:cubicBezTo>
                    <a:pt x="1057" y="1443"/>
                    <a:pt x="1049" y="1432"/>
                    <a:pt x="1055" y="1433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58" y="1416"/>
                    <a:pt x="1063" y="1416"/>
                    <a:pt x="1062" y="1409"/>
                  </a:cubicBezTo>
                  <a:cubicBezTo>
                    <a:pt x="1065" y="1408"/>
                    <a:pt x="1062" y="1399"/>
                    <a:pt x="1066" y="1398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74" y="1338"/>
                    <a:pt x="1079" y="1334"/>
                    <a:pt x="1079" y="1324"/>
                  </a:cubicBezTo>
                  <a:cubicBezTo>
                    <a:pt x="1078" y="1318"/>
                    <a:pt x="1081" y="1316"/>
                    <a:pt x="1081" y="1311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80" y="1310"/>
                    <a:pt x="1072" y="1315"/>
                    <a:pt x="1077" y="1320"/>
                  </a:cubicBezTo>
                  <a:cubicBezTo>
                    <a:pt x="1075" y="1326"/>
                    <a:pt x="1074" y="1333"/>
                    <a:pt x="1070" y="1337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64" y="1385"/>
                    <a:pt x="1059" y="1396"/>
                    <a:pt x="1057" y="1409"/>
                  </a:cubicBezTo>
                  <a:cubicBezTo>
                    <a:pt x="1054" y="1413"/>
                    <a:pt x="1055" y="1421"/>
                    <a:pt x="1051" y="1424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39" y="1450"/>
                    <a:pt x="1039" y="1465"/>
                    <a:pt x="1031" y="1472"/>
                  </a:cubicBezTo>
                  <a:cubicBezTo>
                    <a:pt x="1029" y="1477"/>
                    <a:pt x="1028" y="1483"/>
                    <a:pt x="1025" y="1488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1014" y="1506"/>
                    <a:pt x="1008" y="1508"/>
                    <a:pt x="1009" y="1516"/>
                  </a:cubicBezTo>
                  <a:cubicBezTo>
                    <a:pt x="1001" y="1516"/>
                    <a:pt x="1004" y="1526"/>
                    <a:pt x="998" y="1529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83" y="1543"/>
                    <a:pt x="985" y="1552"/>
                    <a:pt x="979" y="1553"/>
                  </a:cubicBezTo>
                  <a:cubicBezTo>
                    <a:pt x="975" y="1564"/>
                    <a:pt x="967" y="1572"/>
                    <a:pt x="959" y="1579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55" y="1597"/>
                    <a:pt x="946" y="1593"/>
                    <a:pt x="946" y="1599"/>
                  </a:cubicBezTo>
                  <a:cubicBezTo>
                    <a:pt x="948" y="1606"/>
                    <a:pt x="937" y="1602"/>
                    <a:pt x="940" y="1610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29" y="1628"/>
                    <a:pt x="922" y="1632"/>
                    <a:pt x="920" y="1640"/>
                  </a:cubicBezTo>
                  <a:cubicBezTo>
                    <a:pt x="914" y="1646"/>
                    <a:pt x="912" y="1655"/>
                    <a:pt x="905" y="1660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86" y="1686"/>
                    <a:pt x="886" y="1697"/>
                    <a:pt x="879" y="1701"/>
                  </a:cubicBezTo>
                  <a:cubicBezTo>
                    <a:pt x="878" y="1712"/>
                    <a:pt x="868" y="1713"/>
                    <a:pt x="868" y="1723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54" y="1732"/>
                    <a:pt x="862" y="1728"/>
                    <a:pt x="865" y="1719"/>
                  </a:cubicBezTo>
                  <a:cubicBezTo>
                    <a:pt x="864" y="1712"/>
                    <a:pt x="871" y="1713"/>
                    <a:pt x="872" y="1708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879" y="1683"/>
                    <a:pt x="890" y="1681"/>
                    <a:pt x="889" y="1669"/>
                  </a:cubicBezTo>
                  <a:cubicBezTo>
                    <a:pt x="897" y="1664"/>
                    <a:pt x="897" y="1652"/>
                    <a:pt x="905" y="1647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21" y="1614"/>
                    <a:pt x="924" y="1605"/>
                    <a:pt x="931" y="1599"/>
                  </a:cubicBezTo>
                  <a:cubicBezTo>
                    <a:pt x="934" y="1590"/>
                    <a:pt x="939" y="1582"/>
                    <a:pt x="944" y="1575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66" y="1548"/>
                    <a:pt x="968" y="1537"/>
                    <a:pt x="975" y="1531"/>
                  </a:cubicBezTo>
                  <a:cubicBezTo>
                    <a:pt x="978" y="1529"/>
                    <a:pt x="978" y="1523"/>
                    <a:pt x="981" y="1520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992" y="1510"/>
                    <a:pt x="991" y="1508"/>
                    <a:pt x="992" y="1507"/>
                  </a:cubicBezTo>
                  <a:cubicBezTo>
                    <a:pt x="994" y="1504"/>
                    <a:pt x="998" y="1505"/>
                    <a:pt x="996" y="1499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06" y="1483"/>
                    <a:pt x="1010" y="1481"/>
                    <a:pt x="1012" y="1477"/>
                  </a:cubicBezTo>
                  <a:cubicBezTo>
                    <a:pt x="1015" y="1473"/>
                    <a:pt x="1014" y="1467"/>
                    <a:pt x="1018" y="1464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1" y="1407"/>
                    <a:pt x="1042" y="1402"/>
                    <a:pt x="1042" y="1396"/>
                  </a:cubicBezTo>
                  <a:cubicBezTo>
                    <a:pt x="1045" y="1392"/>
                    <a:pt x="1045" y="1386"/>
                    <a:pt x="1046" y="1381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1" y="1330"/>
                    <a:pt x="1056" y="1317"/>
                    <a:pt x="1055" y="1298"/>
                  </a:cubicBezTo>
                  <a:cubicBezTo>
                    <a:pt x="1047" y="1296"/>
                    <a:pt x="1052" y="1307"/>
                    <a:pt x="1051" y="1311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53" y="1330"/>
                    <a:pt x="1047" y="1332"/>
                    <a:pt x="1049" y="1339"/>
                  </a:cubicBezTo>
                  <a:cubicBezTo>
                    <a:pt x="1050" y="1347"/>
                    <a:pt x="1047" y="1350"/>
                    <a:pt x="1046" y="1355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28" y="1417"/>
                    <a:pt x="1027" y="1428"/>
                    <a:pt x="1022" y="1435"/>
                  </a:cubicBezTo>
                  <a:cubicBezTo>
                    <a:pt x="1019" y="1438"/>
                    <a:pt x="1021" y="1446"/>
                    <a:pt x="1018" y="1448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1013" y="1466"/>
                    <a:pt x="1005" y="1464"/>
                    <a:pt x="1007" y="1472"/>
                  </a:cubicBezTo>
                  <a:cubicBezTo>
                    <a:pt x="1003" y="1474"/>
                    <a:pt x="1004" y="1480"/>
                    <a:pt x="998" y="1481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77" y="1508"/>
                    <a:pt x="976" y="1519"/>
                    <a:pt x="968" y="1523"/>
                  </a:cubicBezTo>
                  <a:cubicBezTo>
                    <a:pt x="969" y="1529"/>
                    <a:pt x="965" y="1531"/>
                    <a:pt x="961" y="1533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51" y="1552"/>
                    <a:pt x="946" y="1559"/>
                    <a:pt x="940" y="1564"/>
                  </a:cubicBezTo>
                  <a:cubicBezTo>
                    <a:pt x="939" y="1567"/>
                    <a:pt x="940" y="1570"/>
                    <a:pt x="937" y="1571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32" y="1581"/>
                    <a:pt x="927" y="1581"/>
                    <a:pt x="927" y="1588"/>
                  </a:cubicBezTo>
                  <a:cubicBezTo>
                    <a:pt x="921" y="1594"/>
                    <a:pt x="917" y="1602"/>
                    <a:pt x="913" y="1610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99" y="1642"/>
                    <a:pt x="890" y="1645"/>
                    <a:pt x="889" y="1656"/>
                  </a:cubicBezTo>
                  <a:cubicBezTo>
                    <a:pt x="881" y="1659"/>
                    <a:pt x="881" y="1672"/>
                    <a:pt x="874" y="1677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76" y="1657"/>
                    <a:pt x="882" y="1657"/>
                    <a:pt x="883" y="1656"/>
                  </a:cubicBezTo>
                  <a:cubicBezTo>
                    <a:pt x="884" y="1652"/>
                    <a:pt x="884" y="1647"/>
                    <a:pt x="885" y="1642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00" y="1621"/>
                    <a:pt x="899" y="1612"/>
                    <a:pt x="903" y="1608"/>
                  </a:cubicBezTo>
                  <a:cubicBezTo>
                    <a:pt x="904" y="1601"/>
                    <a:pt x="910" y="1598"/>
                    <a:pt x="913" y="1592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35" y="1554"/>
                    <a:pt x="941" y="1552"/>
                    <a:pt x="944" y="1547"/>
                  </a:cubicBezTo>
                  <a:cubicBezTo>
                    <a:pt x="949" y="1543"/>
                    <a:pt x="950" y="1535"/>
                    <a:pt x="955" y="1531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61" y="1507"/>
                    <a:pt x="971" y="1512"/>
                    <a:pt x="968" y="1505"/>
                  </a:cubicBezTo>
                  <a:cubicBezTo>
                    <a:pt x="972" y="1505"/>
                    <a:pt x="969" y="1498"/>
                    <a:pt x="972" y="1496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78" y="1487"/>
                    <a:pt x="980" y="1484"/>
                    <a:pt x="981" y="1481"/>
                  </a:cubicBezTo>
                  <a:cubicBezTo>
                    <a:pt x="983" y="1474"/>
                    <a:pt x="988" y="1471"/>
                    <a:pt x="990" y="1464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00" y="1443"/>
                    <a:pt x="1002" y="1441"/>
                    <a:pt x="1003" y="1438"/>
                  </a:cubicBezTo>
                  <a:cubicBezTo>
                    <a:pt x="1006" y="1436"/>
                    <a:pt x="1003" y="1429"/>
                    <a:pt x="1007" y="1429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25" y="1326"/>
                    <a:pt x="1025" y="1326"/>
                    <a:pt x="1025" y="1326"/>
                  </a:cubicBezTo>
                  <a:cubicBezTo>
                    <a:pt x="1023" y="1322"/>
                    <a:pt x="1027" y="1312"/>
                    <a:pt x="1022" y="1311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1014" y="1383"/>
                    <a:pt x="1009" y="1400"/>
                    <a:pt x="1003" y="1416"/>
                  </a:cubicBezTo>
                  <a:cubicBezTo>
                    <a:pt x="996" y="1431"/>
                    <a:pt x="992" y="1449"/>
                    <a:pt x="981" y="1459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74" y="1474"/>
                    <a:pt x="974" y="1479"/>
                    <a:pt x="970" y="1481"/>
                  </a:cubicBezTo>
                  <a:cubicBezTo>
                    <a:pt x="968" y="1490"/>
                    <a:pt x="962" y="1495"/>
                    <a:pt x="961" y="1505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47" y="1529"/>
                    <a:pt x="938" y="1538"/>
                    <a:pt x="931" y="1549"/>
                  </a:cubicBezTo>
                  <a:cubicBezTo>
                    <a:pt x="926" y="1552"/>
                    <a:pt x="924" y="1559"/>
                    <a:pt x="920" y="156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4" y="1573"/>
                    <a:pt x="913" y="1575"/>
                    <a:pt x="913" y="1577"/>
                  </a:cubicBezTo>
                  <a:cubicBezTo>
                    <a:pt x="911" y="1577"/>
                    <a:pt x="910" y="1580"/>
                    <a:pt x="909" y="1577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34" y="1529"/>
                    <a:pt x="934" y="1511"/>
                    <a:pt x="946" y="1505"/>
                  </a:cubicBezTo>
                  <a:cubicBezTo>
                    <a:pt x="946" y="1498"/>
                    <a:pt x="952" y="1490"/>
                    <a:pt x="953" y="148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55" y="1478"/>
                    <a:pt x="959" y="1478"/>
                    <a:pt x="959" y="1477"/>
                  </a:cubicBezTo>
                  <a:cubicBezTo>
                    <a:pt x="962" y="1472"/>
                    <a:pt x="962" y="1468"/>
                    <a:pt x="964" y="1466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79" y="1425"/>
                    <a:pt x="987" y="1404"/>
                    <a:pt x="992" y="1381"/>
                  </a:cubicBezTo>
                  <a:cubicBezTo>
                    <a:pt x="986" y="1380"/>
                    <a:pt x="986" y="1385"/>
                    <a:pt x="985" y="1390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79" y="1412"/>
                    <a:pt x="973" y="1417"/>
                    <a:pt x="972" y="1427"/>
                  </a:cubicBezTo>
                  <a:cubicBezTo>
                    <a:pt x="967" y="1444"/>
                    <a:pt x="956" y="1456"/>
                    <a:pt x="953" y="1475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37" y="1492"/>
                    <a:pt x="937" y="1500"/>
                    <a:pt x="931" y="1503"/>
                  </a:cubicBezTo>
                  <a:cubicBezTo>
                    <a:pt x="928" y="1516"/>
                    <a:pt x="918" y="1524"/>
                    <a:pt x="916" y="153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905" y="1560"/>
                    <a:pt x="903" y="1566"/>
                    <a:pt x="900" y="1573"/>
                  </a:cubicBezTo>
                  <a:cubicBezTo>
                    <a:pt x="900" y="1576"/>
                    <a:pt x="897" y="1577"/>
                    <a:pt x="898" y="1581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891" y="1592"/>
                    <a:pt x="892" y="1601"/>
                    <a:pt x="887" y="1605"/>
                  </a:cubicBezTo>
                  <a:cubicBezTo>
                    <a:pt x="887" y="1577"/>
                    <a:pt x="887" y="1577"/>
                    <a:pt x="887" y="1577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19" y="1410"/>
                    <a:pt x="922" y="1383"/>
                    <a:pt x="929" y="1357"/>
                  </a:cubicBezTo>
                  <a:cubicBezTo>
                    <a:pt x="930" y="1340"/>
                    <a:pt x="936" y="1329"/>
                    <a:pt x="937" y="1313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42" y="1287"/>
                    <a:pt x="947" y="1288"/>
                    <a:pt x="946" y="1283"/>
                  </a:cubicBezTo>
                  <a:cubicBezTo>
                    <a:pt x="948" y="1282"/>
                    <a:pt x="953" y="1275"/>
                    <a:pt x="948" y="127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920" y="1381"/>
                    <a:pt x="910" y="1401"/>
                    <a:pt x="909" y="1431"/>
                  </a:cubicBezTo>
                  <a:cubicBezTo>
                    <a:pt x="905" y="1460"/>
                    <a:pt x="896" y="1477"/>
                    <a:pt x="898" y="1507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91" y="1525"/>
                    <a:pt x="891" y="1531"/>
                    <a:pt x="894" y="1531"/>
                  </a:cubicBezTo>
                  <a:cubicBezTo>
                    <a:pt x="894" y="1535"/>
                    <a:pt x="888" y="1533"/>
                    <a:pt x="889" y="1538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82" y="1556"/>
                    <a:pt x="886" y="1567"/>
                    <a:pt x="881" y="1571"/>
                  </a:cubicBezTo>
                  <a:cubicBezTo>
                    <a:pt x="879" y="1576"/>
                    <a:pt x="883" y="1586"/>
                    <a:pt x="879" y="1588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6" y="1595"/>
                    <a:pt x="876" y="1595"/>
                    <a:pt x="876" y="1595"/>
                  </a:cubicBezTo>
                  <a:cubicBezTo>
                    <a:pt x="873" y="1590"/>
                    <a:pt x="882" y="1586"/>
                    <a:pt x="876" y="1586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80" y="1572"/>
                    <a:pt x="876" y="1564"/>
                    <a:pt x="881" y="1564"/>
                  </a:cubicBezTo>
                  <a:cubicBezTo>
                    <a:pt x="877" y="1553"/>
                    <a:pt x="879" y="1536"/>
                    <a:pt x="879" y="1523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880" y="1453"/>
                    <a:pt x="890" y="1419"/>
                    <a:pt x="892" y="1390"/>
                  </a:cubicBezTo>
                  <a:cubicBezTo>
                    <a:pt x="894" y="1383"/>
                    <a:pt x="896" y="1375"/>
                    <a:pt x="896" y="1366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04" y="1353"/>
                    <a:pt x="896" y="1341"/>
                    <a:pt x="903" y="1342"/>
                  </a:cubicBezTo>
                  <a:cubicBezTo>
                    <a:pt x="905" y="1325"/>
                    <a:pt x="911" y="1311"/>
                    <a:pt x="911" y="1291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24" y="1273"/>
                    <a:pt x="916" y="1262"/>
                    <a:pt x="922" y="1263"/>
                  </a:cubicBezTo>
                  <a:cubicBezTo>
                    <a:pt x="919" y="1258"/>
                    <a:pt x="929" y="1254"/>
                    <a:pt x="922" y="125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906" y="1305"/>
                    <a:pt x="901" y="1304"/>
                    <a:pt x="903" y="1311"/>
                  </a:cubicBezTo>
                  <a:cubicBezTo>
                    <a:pt x="901" y="1315"/>
                    <a:pt x="902" y="1322"/>
                    <a:pt x="898" y="1324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94" y="1341"/>
                    <a:pt x="895" y="1348"/>
                    <a:pt x="892" y="1350"/>
                  </a:cubicBezTo>
                  <a:cubicBezTo>
                    <a:pt x="892" y="1370"/>
                    <a:pt x="886" y="1384"/>
                    <a:pt x="883" y="1400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72" y="1462"/>
                    <a:pt x="870" y="1471"/>
                    <a:pt x="868" y="1479"/>
                  </a:cubicBezTo>
                  <a:cubicBezTo>
                    <a:pt x="875" y="1480"/>
                    <a:pt x="864" y="1489"/>
                    <a:pt x="870" y="1488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71" y="1591"/>
                    <a:pt x="866" y="1591"/>
                    <a:pt x="868" y="1597"/>
                  </a:cubicBezTo>
                  <a:cubicBezTo>
                    <a:pt x="868" y="1634"/>
                    <a:pt x="868" y="1634"/>
                    <a:pt x="868" y="1634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5" y="1652"/>
                    <a:pt x="866" y="1657"/>
                    <a:pt x="865" y="1662"/>
                  </a:cubicBezTo>
                  <a:cubicBezTo>
                    <a:pt x="865" y="1664"/>
                    <a:pt x="863" y="1664"/>
                    <a:pt x="863" y="1664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65" y="1669"/>
                    <a:pt x="865" y="1671"/>
                    <a:pt x="863" y="1673"/>
                  </a:cubicBezTo>
                  <a:cubicBezTo>
                    <a:pt x="864" y="1685"/>
                    <a:pt x="861" y="1694"/>
                    <a:pt x="855" y="1699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5" y="1649"/>
                    <a:pt x="856" y="1644"/>
                    <a:pt x="857" y="1640"/>
                  </a:cubicBezTo>
                  <a:cubicBezTo>
                    <a:pt x="858" y="1621"/>
                    <a:pt x="853" y="1601"/>
                    <a:pt x="852" y="1584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1" y="1561"/>
                    <a:pt x="853" y="1557"/>
                    <a:pt x="852" y="1553"/>
                  </a:cubicBezTo>
                  <a:cubicBezTo>
                    <a:pt x="852" y="1540"/>
                    <a:pt x="852" y="1540"/>
                    <a:pt x="852" y="1540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5" y="1483"/>
                    <a:pt x="851" y="1466"/>
                    <a:pt x="852" y="1453"/>
                  </a:cubicBezTo>
                  <a:cubicBezTo>
                    <a:pt x="852" y="1448"/>
                    <a:pt x="856" y="1448"/>
                    <a:pt x="855" y="144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59" y="1380"/>
                    <a:pt x="861" y="1371"/>
                    <a:pt x="861" y="1361"/>
                  </a:cubicBezTo>
                  <a:cubicBezTo>
                    <a:pt x="860" y="1353"/>
                    <a:pt x="870" y="1344"/>
                    <a:pt x="863" y="133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50" y="1383"/>
                    <a:pt x="854" y="1391"/>
                    <a:pt x="852" y="1394"/>
                  </a:cubicBezTo>
                  <a:cubicBezTo>
                    <a:pt x="852" y="1407"/>
                    <a:pt x="852" y="1407"/>
                    <a:pt x="852" y="1407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52" y="1425"/>
                    <a:pt x="848" y="1426"/>
                    <a:pt x="848" y="1431"/>
                  </a:cubicBezTo>
                  <a:cubicBezTo>
                    <a:pt x="847" y="1447"/>
                    <a:pt x="847" y="1463"/>
                    <a:pt x="846" y="1479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4" y="1533"/>
                    <a:pt x="846" y="1538"/>
                    <a:pt x="846" y="1542"/>
                  </a:cubicBezTo>
                  <a:cubicBezTo>
                    <a:pt x="847" y="1556"/>
                    <a:pt x="845" y="1568"/>
                    <a:pt x="846" y="1584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599"/>
                    <a:pt x="846" y="1599"/>
                    <a:pt x="846" y="1599"/>
                  </a:cubicBezTo>
                  <a:cubicBezTo>
                    <a:pt x="848" y="1608"/>
                    <a:pt x="846" y="1606"/>
                    <a:pt x="846" y="1616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40"/>
                    <a:pt x="848" y="1640"/>
                    <a:pt x="848" y="1640"/>
                  </a:cubicBezTo>
                  <a:cubicBezTo>
                    <a:pt x="848" y="1643"/>
                    <a:pt x="844" y="1645"/>
                    <a:pt x="848" y="1647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4" y="1660"/>
                    <a:pt x="852" y="1663"/>
                    <a:pt x="846" y="1664"/>
                  </a:cubicBezTo>
                  <a:cubicBezTo>
                    <a:pt x="843" y="1661"/>
                    <a:pt x="842" y="1655"/>
                    <a:pt x="842" y="1649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40" y="1596"/>
                    <a:pt x="834" y="1569"/>
                    <a:pt x="831" y="1536"/>
                  </a:cubicBezTo>
                  <a:cubicBezTo>
                    <a:pt x="832" y="1521"/>
                    <a:pt x="830" y="1507"/>
                    <a:pt x="831" y="1488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0" y="1463"/>
                    <a:pt x="826" y="1448"/>
                    <a:pt x="828" y="1440"/>
                  </a:cubicBezTo>
                  <a:cubicBezTo>
                    <a:pt x="828" y="1398"/>
                    <a:pt x="828" y="1398"/>
                    <a:pt x="828" y="1398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7" y="1360"/>
                    <a:pt x="829" y="1345"/>
                    <a:pt x="835" y="1344"/>
                  </a:cubicBezTo>
                  <a:cubicBezTo>
                    <a:pt x="832" y="1336"/>
                    <a:pt x="841" y="1329"/>
                    <a:pt x="835" y="1324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8" y="1358"/>
                    <a:pt x="826" y="1366"/>
                    <a:pt x="824" y="1374"/>
                  </a:cubicBezTo>
                  <a:cubicBezTo>
                    <a:pt x="825" y="1386"/>
                    <a:pt x="824" y="1396"/>
                    <a:pt x="822" y="1405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45"/>
                    <a:pt x="820" y="1448"/>
                    <a:pt x="822" y="1457"/>
                  </a:cubicBezTo>
                  <a:cubicBezTo>
                    <a:pt x="820" y="1468"/>
                    <a:pt x="822" y="1469"/>
                    <a:pt x="822" y="1481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23" y="1520"/>
                    <a:pt x="825" y="1534"/>
                    <a:pt x="824" y="1553"/>
                  </a:cubicBezTo>
                  <a:cubicBezTo>
                    <a:pt x="828" y="1577"/>
                    <a:pt x="831" y="1605"/>
                    <a:pt x="831" y="1638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7" y="1725"/>
                    <a:pt x="837" y="1725"/>
                    <a:pt x="837" y="1725"/>
                  </a:cubicBezTo>
                  <a:cubicBezTo>
                    <a:pt x="835" y="1733"/>
                    <a:pt x="841" y="1735"/>
                    <a:pt x="837" y="1738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35" y="1720"/>
                    <a:pt x="826" y="1704"/>
                    <a:pt x="826" y="1680"/>
                  </a:cubicBezTo>
                  <a:cubicBezTo>
                    <a:pt x="820" y="1679"/>
                    <a:pt x="828" y="1665"/>
                    <a:pt x="822" y="1664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18" y="1633"/>
                    <a:pt x="818" y="1619"/>
                    <a:pt x="815" y="1608"/>
                  </a:cubicBezTo>
                  <a:cubicBezTo>
                    <a:pt x="815" y="1575"/>
                    <a:pt x="811" y="1546"/>
                    <a:pt x="809" y="1516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09" y="1451"/>
                    <a:pt x="811" y="1450"/>
                    <a:pt x="809" y="1448"/>
                  </a:cubicBezTo>
                  <a:cubicBezTo>
                    <a:pt x="807" y="1447"/>
                    <a:pt x="811" y="1442"/>
                    <a:pt x="811" y="1442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09" y="1431"/>
                    <a:pt x="812" y="1423"/>
                    <a:pt x="811" y="1414"/>
                  </a:cubicBezTo>
                  <a:cubicBezTo>
                    <a:pt x="810" y="1409"/>
                    <a:pt x="814" y="1399"/>
                    <a:pt x="809" y="1398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1" y="1418"/>
                    <a:pt x="810" y="1422"/>
                    <a:pt x="804" y="1427"/>
                  </a:cubicBezTo>
                  <a:cubicBezTo>
                    <a:pt x="804" y="1446"/>
                    <a:pt x="804" y="1446"/>
                    <a:pt x="804" y="1446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00" y="1483"/>
                    <a:pt x="803" y="1511"/>
                    <a:pt x="802" y="1536"/>
                  </a:cubicBezTo>
                  <a:cubicBezTo>
                    <a:pt x="808" y="1582"/>
                    <a:pt x="808" y="1609"/>
                    <a:pt x="811" y="1658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0" y="1679"/>
                    <a:pt x="815" y="1693"/>
                    <a:pt x="820" y="1697"/>
                  </a:cubicBezTo>
                  <a:cubicBezTo>
                    <a:pt x="821" y="1713"/>
                    <a:pt x="822" y="1729"/>
                    <a:pt x="826" y="1743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31" y="1779"/>
                    <a:pt x="828" y="1790"/>
                    <a:pt x="828" y="1808"/>
                  </a:cubicBezTo>
                  <a:cubicBezTo>
                    <a:pt x="827" y="1812"/>
                    <a:pt x="825" y="1816"/>
                    <a:pt x="824" y="1821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20" y="1818"/>
                    <a:pt x="817" y="1816"/>
                    <a:pt x="818" y="1802"/>
                  </a:cubicBezTo>
                  <a:cubicBezTo>
                    <a:pt x="815" y="1799"/>
                    <a:pt x="815" y="1794"/>
                    <a:pt x="813" y="1791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10" y="1771"/>
                    <a:pt x="805" y="1771"/>
                    <a:pt x="807" y="1765"/>
                  </a:cubicBezTo>
                  <a:cubicBezTo>
                    <a:pt x="802" y="1763"/>
                    <a:pt x="807" y="1752"/>
                    <a:pt x="802" y="1752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88" y="1676"/>
                    <a:pt x="781" y="1661"/>
                    <a:pt x="778" y="1640"/>
                  </a:cubicBezTo>
                  <a:cubicBezTo>
                    <a:pt x="772" y="1641"/>
                    <a:pt x="780" y="1628"/>
                    <a:pt x="774" y="1629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73" y="1602"/>
                    <a:pt x="769" y="1593"/>
                    <a:pt x="767" y="1584"/>
                  </a:cubicBezTo>
                  <a:cubicBezTo>
                    <a:pt x="766" y="1555"/>
                    <a:pt x="766" y="1539"/>
                    <a:pt x="763" y="1512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0" y="1463"/>
                    <a:pt x="763" y="1463"/>
                    <a:pt x="763" y="1455"/>
                  </a:cubicBezTo>
                  <a:cubicBezTo>
                    <a:pt x="762" y="1449"/>
                    <a:pt x="766" y="1438"/>
                    <a:pt x="761" y="1435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465"/>
                    <a:pt x="760" y="1481"/>
                    <a:pt x="756" y="1492"/>
                  </a:cubicBezTo>
                  <a:cubicBezTo>
                    <a:pt x="760" y="1496"/>
                    <a:pt x="756" y="1495"/>
                    <a:pt x="756" y="150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59" y="1547"/>
                    <a:pt x="759" y="1547"/>
                    <a:pt x="759" y="1547"/>
                  </a:cubicBezTo>
                  <a:cubicBezTo>
                    <a:pt x="761" y="1556"/>
                    <a:pt x="761" y="1567"/>
                    <a:pt x="761" y="1584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65" y="1622"/>
                    <a:pt x="770" y="1635"/>
                    <a:pt x="767" y="1640"/>
                  </a:cubicBezTo>
                  <a:cubicBezTo>
                    <a:pt x="771" y="1643"/>
                    <a:pt x="772" y="1648"/>
                    <a:pt x="772" y="1653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77" y="1671"/>
                    <a:pt x="778" y="1676"/>
                    <a:pt x="778" y="1682"/>
                  </a:cubicBezTo>
                  <a:cubicBezTo>
                    <a:pt x="779" y="1687"/>
                    <a:pt x="781" y="1691"/>
                    <a:pt x="783" y="1695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00" y="1769"/>
                    <a:pt x="801" y="1790"/>
                    <a:pt x="809" y="1806"/>
                  </a:cubicBezTo>
                  <a:cubicBezTo>
                    <a:pt x="808" y="1814"/>
                    <a:pt x="809" y="1820"/>
                    <a:pt x="811" y="1826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811" y="1839"/>
                    <a:pt x="815" y="1841"/>
                    <a:pt x="811" y="1843"/>
                  </a:cubicBezTo>
                  <a:cubicBezTo>
                    <a:pt x="801" y="1815"/>
                    <a:pt x="797" y="1781"/>
                    <a:pt x="785" y="1756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55" y="1655"/>
                    <a:pt x="753" y="1624"/>
                    <a:pt x="748" y="1597"/>
                  </a:cubicBezTo>
                  <a:cubicBezTo>
                    <a:pt x="748" y="1579"/>
                    <a:pt x="748" y="1579"/>
                    <a:pt x="748" y="1579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39" y="1574"/>
                    <a:pt x="744" y="1576"/>
                    <a:pt x="743" y="1588"/>
                  </a:cubicBezTo>
                  <a:cubicBezTo>
                    <a:pt x="742" y="1601"/>
                    <a:pt x="747" y="1607"/>
                    <a:pt x="746" y="1619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58" y="1678"/>
                    <a:pt x="756" y="1685"/>
                    <a:pt x="759" y="1686"/>
                  </a:cubicBezTo>
                  <a:cubicBezTo>
                    <a:pt x="760" y="1689"/>
                    <a:pt x="762" y="1692"/>
                    <a:pt x="763" y="1695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0" y="1730"/>
                    <a:pt x="773" y="1734"/>
                    <a:pt x="772" y="1741"/>
                  </a:cubicBezTo>
                  <a:cubicBezTo>
                    <a:pt x="774" y="1741"/>
                    <a:pt x="774" y="1744"/>
                    <a:pt x="774" y="1747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70" y="1743"/>
                    <a:pt x="766" y="1731"/>
                    <a:pt x="763" y="1719"/>
                  </a:cubicBezTo>
                  <a:cubicBezTo>
                    <a:pt x="759" y="1716"/>
                    <a:pt x="758" y="1709"/>
                    <a:pt x="754" y="1706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50" y="1696"/>
                    <a:pt x="751" y="1691"/>
                    <a:pt x="748" y="1690"/>
                  </a:cubicBezTo>
                  <a:cubicBezTo>
                    <a:pt x="744" y="1687"/>
                    <a:pt x="745" y="1679"/>
                    <a:pt x="741" y="1675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31" y="1647"/>
                    <a:pt x="724" y="1639"/>
                    <a:pt x="722" y="1627"/>
                  </a:cubicBezTo>
                  <a:cubicBezTo>
                    <a:pt x="718" y="1616"/>
                    <a:pt x="713" y="1605"/>
                    <a:pt x="709" y="1595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704" y="1554"/>
                    <a:pt x="699" y="1551"/>
                    <a:pt x="700" y="1544"/>
                  </a:cubicBezTo>
                  <a:cubicBezTo>
                    <a:pt x="699" y="1538"/>
                    <a:pt x="702" y="1529"/>
                    <a:pt x="695" y="1529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04" y="1597"/>
                    <a:pt x="707" y="1605"/>
                    <a:pt x="709" y="1614"/>
                  </a:cubicBezTo>
                  <a:cubicBezTo>
                    <a:pt x="714" y="1620"/>
                    <a:pt x="713" y="1633"/>
                    <a:pt x="719" y="163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28" y="1669"/>
                    <a:pt x="733" y="1669"/>
                    <a:pt x="732" y="1675"/>
                  </a:cubicBezTo>
                  <a:cubicBezTo>
                    <a:pt x="734" y="1679"/>
                    <a:pt x="739" y="1681"/>
                    <a:pt x="737" y="1688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51" y="1718"/>
                    <a:pt x="755" y="1726"/>
                    <a:pt x="759" y="1734"/>
                  </a:cubicBezTo>
                  <a:cubicBezTo>
                    <a:pt x="759" y="1739"/>
                    <a:pt x="762" y="1742"/>
                    <a:pt x="761" y="1749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69" y="1766"/>
                    <a:pt x="770" y="1769"/>
                    <a:pt x="772" y="1771"/>
                  </a:cubicBezTo>
                  <a:cubicBezTo>
                    <a:pt x="775" y="1772"/>
                    <a:pt x="772" y="1780"/>
                    <a:pt x="776" y="1780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88" y="1817"/>
                    <a:pt x="787" y="1822"/>
                    <a:pt x="787" y="1826"/>
                  </a:cubicBezTo>
                  <a:cubicBezTo>
                    <a:pt x="790" y="1826"/>
                    <a:pt x="789" y="1831"/>
                    <a:pt x="789" y="1834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2" y="1859"/>
                    <a:pt x="797" y="1861"/>
                    <a:pt x="798" y="1869"/>
                  </a:cubicBezTo>
                  <a:cubicBezTo>
                    <a:pt x="796" y="1879"/>
                    <a:pt x="801" y="1882"/>
                    <a:pt x="800" y="1891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7" y="1906"/>
                    <a:pt x="804" y="1911"/>
                    <a:pt x="798" y="1913"/>
                  </a:cubicBezTo>
                  <a:cubicBezTo>
                    <a:pt x="793" y="1912"/>
                    <a:pt x="798" y="1899"/>
                    <a:pt x="794" y="1898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8" y="1880"/>
                    <a:pt x="790" y="1874"/>
                    <a:pt x="787" y="1874"/>
                  </a:cubicBezTo>
                  <a:cubicBezTo>
                    <a:pt x="787" y="1869"/>
                    <a:pt x="785" y="1869"/>
                    <a:pt x="785" y="1865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76" y="1837"/>
                    <a:pt x="772" y="1826"/>
                    <a:pt x="767" y="1815"/>
                  </a:cubicBezTo>
                  <a:cubicBezTo>
                    <a:pt x="763" y="1812"/>
                    <a:pt x="765" y="1803"/>
                    <a:pt x="759" y="1802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51" y="1770"/>
                    <a:pt x="741" y="1764"/>
                    <a:pt x="739" y="1752"/>
                  </a:cubicBezTo>
                  <a:cubicBezTo>
                    <a:pt x="734" y="1749"/>
                    <a:pt x="735" y="1741"/>
                    <a:pt x="730" y="1738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20" y="1714"/>
                    <a:pt x="713" y="1705"/>
                    <a:pt x="711" y="1693"/>
                  </a:cubicBezTo>
                  <a:cubicBezTo>
                    <a:pt x="705" y="1691"/>
                    <a:pt x="708" y="1681"/>
                    <a:pt x="704" y="1677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95" y="1655"/>
                    <a:pt x="694" y="1649"/>
                    <a:pt x="693" y="1642"/>
                  </a:cubicBezTo>
                  <a:cubicBezTo>
                    <a:pt x="688" y="1640"/>
                    <a:pt x="691" y="1628"/>
                    <a:pt x="685" y="1627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698" y="1686"/>
                    <a:pt x="708" y="1695"/>
                    <a:pt x="709" y="1712"/>
                  </a:cubicBezTo>
                  <a:cubicBezTo>
                    <a:pt x="713" y="1713"/>
                    <a:pt x="710" y="1719"/>
                    <a:pt x="715" y="1719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20" y="1740"/>
                    <a:pt x="727" y="1742"/>
                    <a:pt x="728" y="1752"/>
                  </a:cubicBezTo>
                  <a:cubicBezTo>
                    <a:pt x="735" y="1755"/>
                    <a:pt x="734" y="1766"/>
                    <a:pt x="739" y="1771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52" y="1808"/>
                    <a:pt x="760" y="1820"/>
                    <a:pt x="765" y="1834"/>
                  </a:cubicBezTo>
                  <a:cubicBezTo>
                    <a:pt x="771" y="1850"/>
                    <a:pt x="778" y="1862"/>
                    <a:pt x="778" y="1878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84" y="1891"/>
                    <a:pt x="787" y="1892"/>
                    <a:pt x="787" y="1898"/>
                  </a:cubicBezTo>
                  <a:cubicBezTo>
                    <a:pt x="787" y="1917"/>
                    <a:pt x="791" y="1932"/>
                    <a:pt x="794" y="1950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3" y="1975"/>
                    <a:pt x="794" y="1980"/>
                    <a:pt x="791" y="1980"/>
                  </a:cubicBezTo>
                  <a:cubicBezTo>
                    <a:pt x="790" y="1984"/>
                    <a:pt x="794" y="1992"/>
                    <a:pt x="789" y="1991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86" y="1947"/>
                    <a:pt x="783" y="1940"/>
                    <a:pt x="783" y="1930"/>
                  </a:cubicBezTo>
                  <a:cubicBezTo>
                    <a:pt x="782" y="1923"/>
                    <a:pt x="777" y="1912"/>
                    <a:pt x="780" y="1906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68" y="1888"/>
                    <a:pt x="770" y="1876"/>
                    <a:pt x="765" y="1871"/>
                  </a:cubicBezTo>
                  <a:cubicBezTo>
                    <a:pt x="764" y="1863"/>
                    <a:pt x="760" y="1859"/>
                    <a:pt x="759" y="1852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45" y="1819"/>
                    <a:pt x="737" y="1808"/>
                    <a:pt x="732" y="1795"/>
                  </a:cubicBezTo>
                  <a:cubicBezTo>
                    <a:pt x="728" y="1795"/>
                    <a:pt x="731" y="1788"/>
                    <a:pt x="728" y="1786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19" y="1771"/>
                    <a:pt x="714" y="1766"/>
                    <a:pt x="713" y="1758"/>
                  </a:cubicBezTo>
                  <a:cubicBezTo>
                    <a:pt x="708" y="1754"/>
                    <a:pt x="707" y="1747"/>
                    <a:pt x="702" y="1743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93" y="1733"/>
                    <a:pt x="696" y="1726"/>
                    <a:pt x="691" y="1725"/>
                  </a:cubicBezTo>
                  <a:cubicBezTo>
                    <a:pt x="686" y="1713"/>
                    <a:pt x="679" y="1701"/>
                    <a:pt x="671" y="1690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54" y="1649"/>
                    <a:pt x="653" y="1646"/>
                    <a:pt x="650" y="1645"/>
                  </a:cubicBezTo>
                  <a:cubicBezTo>
                    <a:pt x="648" y="1641"/>
                    <a:pt x="649" y="1636"/>
                    <a:pt x="645" y="1634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35" y="1624"/>
                    <a:pt x="641" y="1627"/>
                    <a:pt x="641" y="1636"/>
                  </a:cubicBezTo>
                  <a:cubicBezTo>
                    <a:pt x="647" y="1639"/>
                    <a:pt x="642" y="1652"/>
                    <a:pt x="650" y="1653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57" y="1676"/>
                    <a:pt x="659" y="1679"/>
                    <a:pt x="661" y="1682"/>
                  </a:cubicBezTo>
                  <a:cubicBezTo>
                    <a:pt x="662" y="1686"/>
                    <a:pt x="662" y="1691"/>
                    <a:pt x="665" y="169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77" y="1716"/>
                    <a:pt x="681" y="1720"/>
                    <a:pt x="682" y="1728"/>
                  </a:cubicBezTo>
                  <a:cubicBezTo>
                    <a:pt x="690" y="1729"/>
                    <a:pt x="686" y="1741"/>
                    <a:pt x="693" y="1743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12" y="1770"/>
                    <a:pt x="713" y="1787"/>
                    <a:pt x="722" y="1795"/>
                  </a:cubicBezTo>
                  <a:cubicBezTo>
                    <a:pt x="719" y="1802"/>
                    <a:pt x="729" y="1797"/>
                    <a:pt x="726" y="1804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35" y="1817"/>
                    <a:pt x="736" y="1825"/>
                    <a:pt x="739" y="1832"/>
                  </a:cubicBezTo>
                  <a:cubicBezTo>
                    <a:pt x="744" y="1836"/>
                    <a:pt x="745" y="1844"/>
                    <a:pt x="748" y="1850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58" y="1870"/>
                    <a:pt x="756" y="1877"/>
                    <a:pt x="759" y="1878"/>
                  </a:cubicBezTo>
                  <a:cubicBezTo>
                    <a:pt x="758" y="1883"/>
                    <a:pt x="763" y="1883"/>
                    <a:pt x="761" y="188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73" y="1927"/>
                    <a:pt x="772" y="1938"/>
                    <a:pt x="776" y="1956"/>
                  </a:cubicBezTo>
                  <a:cubicBezTo>
                    <a:pt x="777" y="1965"/>
                    <a:pt x="778" y="1974"/>
                    <a:pt x="780" y="1980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81" y="1997"/>
                    <a:pt x="785" y="2006"/>
                    <a:pt x="780" y="2007"/>
                  </a:cubicBezTo>
                  <a:cubicBezTo>
                    <a:pt x="782" y="2000"/>
                    <a:pt x="778" y="1999"/>
                    <a:pt x="778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78" y="1988"/>
                    <a:pt x="777" y="1987"/>
                    <a:pt x="776" y="1985"/>
                  </a:cubicBezTo>
                  <a:cubicBezTo>
                    <a:pt x="770" y="1980"/>
                    <a:pt x="773" y="1968"/>
                    <a:pt x="767" y="1963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52" y="1912"/>
                    <a:pt x="754" y="1905"/>
                    <a:pt x="750" y="1904"/>
                  </a:cubicBezTo>
                  <a:cubicBezTo>
                    <a:pt x="749" y="1900"/>
                    <a:pt x="749" y="1895"/>
                    <a:pt x="746" y="189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31" y="1865"/>
                    <a:pt x="732" y="1854"/>
                    <a:pt x="726" y="1850"/>
                  </a:cubicBezTo>
                  <a:cubicBezTo>
                    <a:pt x="725" y="1839"/>
                    <a:pt x="718" y="1836"/>
                    <a:pt x="717" y="1826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706" y="1817"/>
                    <a:pt x="710" y="1808"/>
                    <a:pt x="706" y="1806"/>
                  </a:cubicBezTo>
                  <a:cubicBezTo>
                    <a:pt x="702" y="1800"/>
                    <a:pt x="695" y="1795"/>
                    <a:pt x="693" y="1786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79" y="1765"/>
                    <a:pt x="675" y="1763"/>
                    <a:pt x="676" y="1758"/>
                  </a:cubicBezTo>
                  <a:cubicBezTo>
                    <a:pt x="669" y="1759"/>
                    <a:pt x="675" y="1747"/>
                    <a:pt x="667" y="174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78" y="1767"/>
                    <a:pt x="675" y="1774"/>
                    <a:pt x="678" y="1776"/>
                  </a:cubicBezTo>
                  <a:cubicBezTo>
                    <a:pt x="679" y="1779"/>
                    <a:pt x="681" y="1781"/>
                    <a:pt x="682" y="1784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05" y="1822"/>
                    <a:pt x="708" y="1827"/>
                    <a:pt x="711" y="1832"/>
                  </a:cubicBezTo>
                  <a:cubicBezTo>
                    <a:pt x="711" y="1836"/>
                    <a:pt x="712" y="1839"/>
                    <a:pt x="715" y="1841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21" y="1856"/>
                    <a:pt x="722" y="1865"/>
                    <a:pt x="728" y="1867"/>
                  </a:cubicBezTo>
                  <a:cubicBezTo>
                    <a:pt x="727" y="1877"/>
                    <a:pt x="733" y="1880"/>
                    <a:pt x="735" y="1887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62" y="1969"/>
                    <a:pt x="763" y="1977"/>
                    <a:pt x="765" y="1983"/>
                  </a:cubicBezTo>
                  <a:cubicBezTo>
                    <a:pt x="769" y="1988"/>
                    <a:pt x="770" y="1995"/>
                    <a:pt x="772" y="2002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75" y="2026"/>
                    <a:pt x="782" y="2037"/>
                    <a:pt x="776" y="2042"/>
                  </a:cubicBezTo>
                  <a:cubicBezTo>
                    <a:pt x="774" y="2026"/>
                    <a:pt x="768" y="2016"/>
                    <a:pt x="767" y="2000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50" y="1954"/>
                    <a:pt x="746" y="1950"/>
                    <a:pt x="746" y="1941"/>
                  </a:cubicBezTo>
                  <a:cubicBezTo>
                    <a:pt x="739" y="1938"/>
                    <a:pt x="738" y="1930"/>
                    <a:pt x="737" y="1922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718" y="1877"/>
                    <a:pt x="713" y="1872"/>
                    <a:pt x="709" y="1867"/>
                  </a:cubicBezTo>
                  <a:cubicBezTo>
                    <a:pt x="709" y="1857"/>
                    <a:pt x="701" y="1856"/>
                    <a:pt x="702" y="184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83" y="1827"/>
                    <a:pt x="687" y="1818"/>
                    <a:pt x="682" y="1817"/>
                  </a:cubicBezTo>
                  <a:cubicBezTo>
                    <a:pt x="683" y="1811"/>
                    <a:pt x="676" y="1812"/>
                    <a:pt x="676" y="180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60" y="1777"/>
                    <a:pt x="660" y="1774"/>
                    <a:pt x="661" y="1771"/>
                  </a:cubicBezTo>
                  <a:cubicBezTo>
                    <a:pt x="658" y="1770"/>
                    <a:pt x="656" y="1768"/>
                    <a:pt x="656" y="1765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49" y="1744"/>
                    <a:pt x="643" y="1743"/>
                    <a:pt x="643" y="1736"/>
                  </a:cubicBezTo>
                  <a:cubicBezTo>
                    <a:pt x="637" y="1735"/>
                    <a:pt x="641" y="1724"/>
                    <a:pt x="634" y="1723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29" y="1702"/>
                    <a:pt x="624" y="1699"/>
                    <a:pt x="619" y="1697"/>
                  </a:cubicBezTo>
                  <a:cubicBezTo>
                    <a:pt x="622" y="1713"/>
                    <a:pt x="633" y="1721"/>
                    <a:pt x="634" y="1738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46" y="1760"/>
                    <a:pt x="647" y="1763"/>
                    <a:pt x="650" y="1765"/>
                  </a:cubicBezTo>
                  <a:cubicBezTo>
                    <a:pt x="651" y="1768"/>
                    <a:pt x="651" y="1774"/>
                    <a:pt x="654" y="177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78" y="1818"/>
                    <a:pt x="678" y="1827"/>
                    <a:pt x="682" y="1832"/>
                  </a:cubicBezTo>
                  <a:cubicBezTo>
                    <a:pt x="689" y="1835"/>
                    <a:pt x="687" y="1847"/>
                    <a:pt x="693" y="1850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07" y="1873"/>
                    <a:pt x="706" y="1884"/>
                    <a:pt x="713" y="1887"/>
                  </a:cubicBezTo>
                  <a:cubicBezTo>
                    <a:pt x="713" y="1891"/>
                    <a:pt x="714" y="1894"/>
                    <a:pt x="717" y="1895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24" y="1913"/>
                    <a:pt x="724" y="1923"/>
                    <a:pt x="730" y="1926"/>
                  </a:cubicBezTo>
                  <a:cubicBezTo>
                    <a:pt x="731" y="1944"/>
                    <a:pt x="742" y="1952"/>
                    <a:pt x="746" y="1967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60" y="2020"/>
                    <a:pt x="763" y="2024"/>
                    <a:pt x="765" y="2028"/>
                  </a:cubicBezTo>
                  <a:cubicBezTo>
                    <a:pt x="763" y="2038"/>
                    <a:pt x="769" y="2041"/>
                    <a:pt x="770" y="2048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75" y="2090"/>
                    <a:pt x="779" y="2103"/>
                    <a:pt x="772" y="2105"/>
                  </a:cubicBezTo>
                  <a:cubicBezTo>
                    <a:pt x="771" y="2091"/>
                    <a:pt x="764" y="2084"/>
                    <a:pt x="765" y="2068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8" y="2045"/>
                    <a:pt x="754" y="2043"/>
                    <a:pt x="754" y="2035"/>
                  </a:cubicBezTo>
                  <a:cubicBezTo>
                    <a:pt x="754" y="2032"/>
                    <a:pt x="751" y="2031"/>
                    <a:pt x="752" y="2026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49" y="2015"/>
                    <a:pt x="744" y="2012"/>
                    <a:pt x="746" y="2002"/>
                  </a:cubicBezTo>
                  <a:cubicBezTo>
                    <a:pt x="740" y="1996"/>
                    <a:pt x="737" y="1988"/>
                    <a:pt x="732" y="1980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18" y="1946"/>
                    <a:pt x="715" y="1942"/>
                    <a:pt x="715" y="1935"/>
                  </a:cubicBezTo>
                  <a:cubicBezTo>
                    <a:pt x="711" y="1932"/>
                    <a:pt x="710" y="1925"/>
                    <a:pt x="709" y="1919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91" y="1896"/>
                    <a:pt x="690" y="1892"/>
                    <a:pt x="689" y="1887"/>
                  </a:cubicBezTo>
                  <a:cubicBezTo>
                    <a:pt x="686" y="1887"/>
                    <a:pt x="687" y="1883"/>
                    <a:pt x="685" y="1882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76" y="1868"/>
                    <a:pt x="673" y="1858"/>
                    <a:pt x="667" y="1852"/>
                  </a:cubicBezTo>
                  <a:cubicBezTo>
                    <a:pt x="662" y="1845"/>
                    <a:pt x="660" y="1835"/>
                    <a:pt x="652" y="1830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38" y="1803"/>
                    <a:pt x="635" y="1801"/>
                    <a:pt x="632" y="1797"/>
                  </a:cubicBezTo>
                  <a:cubicBezTo>
                    <a:pt x="629" y="1794"/>
                    <a:pt x="629" y="1787"/>
                    <a:pt x="626" y="1784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7" y="1753"/>
                    <a:pt x="607" y="1741"/>
                    <a:pt x="599" y="1736"/>
                  </a:cubicBezTo>
                  <a:cubicBezTo>
                    <a:pt x="598" y="1747"/>
                    <a:pt x="604" y="1750"/>
                    <a:pt x="606" y="1758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18" y="1784"/>
                    <a:pt x="621" y="1791"/>
                    <a:pt x="626" y="1795"/>
                  </a:cubicBezTo>
                  <a:cubicBezTo>
                    <a:pt x="629" y="1802"/>
                    <a:pt x="631" y="1810"/>
                    <a:pt x="637" y="1815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51" y="1838"/>
                    <a:pt x="652" y="1847"/>
                    <a:pt x="658" y="1850"/>
                  </a:cubicBezTo>
                  <a:cubicBezTo>
                    <a:pt x="661" y="1857"/>
                    <a:pt x="665" y="1862"/>
                    <a:pt x="667" y="1869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71" y="1875"/>
                    <a:pt x="675" y="1873"/>
                    <a:pt x="674" y="1878"/>
                  </a:cubicBezTo>
                  <a:cubicBezTo>
                    <a:pt x="674" y="1882"/>
                    <a:pt x="680" y="1882"/>
                    <a:pt x="680" y="1887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692" y="1913"/>
                    <a:pt x="698" y="1916"/>
                    <a:pt x="698" y="1926"/>
                  </a:cubicBezTo>
                  <a:cubicBezTo>
                    <a:pt x="708" y="1935"/>
                    <a:pt x="710" y="1953"/>
                    <a:pt x="717" y="1965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28" y="1992"/>
                    <a:pt x="732" y="1999"/>
                    <a:pt x="735" y="2007"/>
                  </a:cubicBezTo>
                  <a:cubicBezTo>
                    <a:pt x="741" y="2020"/>
                    <a:pt x="742" y="2039"/>
                    <a:pt x="750" y="2050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56" y="2088"/>
                    <a:pt x="760" y="2094"/>
                    <a:pt x="763" y="2103"/>
                  </a:cubicBezTo>
                  <a:cubicBezTo>
                    <a:pt x="767" y="2121"/>
                    <a:pt x="768" y="2141"/>
                    <a:pt x="771" y="2160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793" y="2160"/>
                    <a:pt x="793" y="2159"/>
                    <a:pt x="794" y="2159"/>
                  </a:cubicBezTo>
                  <a:cubicBezTo>
                    <a:pt x="792" y="2146"/>
                    <a:pt x="797" y="2138"/>
                    <a:pt x="800" y="2129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14" y="2100"/>
                    <a:pt x="810" y="2090"/>
                    <a:pt x="818" y="2092"/>
                  </a:cubicBezTo>
                  <a:cubicBezTo>
                    <a:pt x="817" y="2085"/>
                    <a:pt x="820" y="2081"/>
                    <a:pt x="822" y="2076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34" y="2062"/>
                    <a:pt x="833" y="2055"/>
                    <a:pt x="835" y="2050"/>
                  </a:cubicBezTo>
                  <a:cubicBezTo>
                    <a:pt x="839" y="2047"/>
                    <a:pt x="844" y="2046"/>
                    <a:pt x="844" y="2039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50" y="2031"/>
                    <a:pt x="851" y="2028"/>
                    <a:pt x="852" y="2026"/>
                  </a:cubicBezTo>
                  <a:cubicBezTo>
                    <a:pt x="860" y="2020"/>
                    <a:pt x="863" y="2009"/>
                    <a:pt x="870" y="2002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75" y="1995"/>
                    <a:pt x="876" y="1993"/>
                    <a:pt x="876" y="1989"/>
                  </a:cubicBezTo>
                  <a:cubicBezTo>
                    <a:pt x="882" y="1987"/>
                    <a:pt x="883" y="1982"/>
                    <a:pt x="887" y="1978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896" y="1961"/>
                    <a:pt x="902" y="1958"/>
                    <a:pt x="905" y="1954"/>
                  </a:cubicBezTo>
                  <a:cubicBezTo>
                    <a:pt x="908" y="1944"/>
                    <a:pt x="918" y="1940"/>
                    <a:pt x="922" y="1930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39" y="1920"/>
                    <a:pt x="937" y="1911"/>
                    <a:pt x="944" y="1911"/>
                  </a:cubicBezTo>
                  <a:cubicBezTo>
                    <a:pt x="947" y="1900"/>
                    <a:pt x="958" y="1897"/>
                    <a:pt x="961" y="1887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75" y="1872"/>
                    <a:pt x="981" y="1870"/>
                    <a:pt x="981" y="1863"/>
                  </a:cubicBezTo>
                  <a:cubicBezTo>
                    <a:pt x="988" y="1862"/>
                    <a:pt x="990" y="1857"/>
                    <a:pt x="994" y="1854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01" y="1847"/>
                    <a:pt x="1004" y="1846"/>
                    <a:pt x="1005" y="1843"/>
                  </a:cubicBezTo>
                  <a:cubicBezTo>
                    <a:pt x="1013" y="1836"/>
                    <a:pt x="1022" y="1830"/>
                    <a:pt x="1029" y="1821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38" y="1815"/>
                    <a:pt x="1038" y="1812"/>
                    <a:pt x="1040" y="1810"/>
                  </a:cubicBezTo>
                  <a:cubicBezTo>
                    <a:pt x="1043" y="1806"/>
                    <a:pt x="1046" y="1802"/>
                    <a:pt x="1051" y="1799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73" y="1763"/>
                    <a:pt x="1083" y="1760"/>
                    <a:pt x="1086" y="1749"/>
                  </a:cubicBezTo>
                  <a:cubicBezTo>
                    <a:pt x="1089" y="1747"/>
                    <a:pt x="1088" y="1739"/>
                    <a:pt x="1094" y="1738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96" y="1728"/>
                    <a:pt x="1100" y="1726"/>
                    <a:pt x="1097" y="1725"/>
                  </a:cubicBezTo>
                  <a:cubicBezTo>
                    <a:pt x="1092" y="1733"/>
                    <a:pt x="1086" y="1739"/>
                    <a:pt x="1081" y="1747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64" y="1773"/>
                    <a:pt x="1059" y="1775"/>
                    <a:pt x="1057" y="1780"/>
                  </a:cubicBezTo>
                  <a:cubicBezTo>
                    <a:pt x="1054" y="1783"/>
                    <a:pt x="1053" y="1790"/>
                    <a:pt x="1046" y="179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41" y="1798"/>
                    <a:pt x="1040" y="1800"/>
                    <a:pt x="1038" y="1802"/>
                  </a:cubicBezTo>
                  <a:cubicBezTo>
                    <a:pt x="1034" y="1806"/>
                    <a:pt x="1029" y="1807"/>
                    <a:pt x="1027" y="1813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1016" y="1828"/>
                    <a:pt x="1007" y="1826"/>
                    <a:pt x="1007" y="1834"/>
                  </a:cubicBezTo>
                  <a:cubicBezTo>
                    <a:pt x="1000" y="1833"/>
                    <a:pt x="1001" y="1841"/>
                    <a:pt x="996" y="1843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81" y="1858"/>
                    <a:pt x="975" y="1859"/>
                    <a:pt x="972" y="1865"/>
                  </a:cubicBezTo>
                  <a:cubicBezTo>
                    <a:pt x="968" y="1865"/>
                    <a:pt x="971" y="1872"/>
                    <a:pt x="966" y="1871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58" y="1881"/>
                    <a:pt x="956" y="1883"/>
                    <a:pt x="955" y="1887"/>
                  </a:cubicBezTo>
                  <a:cubicBezTo>
                    <a:pt x="950" y="1886"/>
                    <a:pt x="948" y="1888"/>
                    <a:pt x="948" y="1893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40" y="1902"/>
                    <a:pt x="934" y="1900"/>
                    <a:pt x="935" y="1906"/>
                  </a:cubicBezTo>
                  <a:cubicBezTo>
                    <a:pt x="930" y="1909"/>
                    <a:pt x="928" y="1915"/>
                    <a:pt x="922" y="1917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901" y="1939"/>
                    <a:pt x="896" y="1952"/>
                    <a:pt x="887" y="1961"/>
                  </a:cubicBezTo>
                  <a:cubicBezTo>
                    <a:pt x="884" y="1965"/>
                    <a:pt x="883" y="1973"/>
                    <a:pt x="876" y="1974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68" y="1996"/>
                    <a:pt x="862" y="1994"/>
                    <a:pt x="861" y="1998"/>
                  </a:cubicBezTo>
                  <a:cubicBezTo>
                    <a:pt x="857" y="1998"/>
                    <a:pt x="860" y="2005"/>
                    <a:pt x="857" y="2007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45" y="2012"/>
                    <a:pt x="851" y="2023"/>
                    <a:pt x="846" y="2022"/>
                  </a:cubicBezTo>
                  <a:cubicBezTo>
                    <a:pt x="840" y="2033"/>
                    <a:pt x="831" y="2040"/>
                    <a:pt x="826" y="2052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16" y="2073"/>
                    <a:pt x="815" y="2076"/>
                    <a:pt x="811" y="2076"/>
                  </a:cubicBezTo>
                  <a:cubicBezTo>
                    <a:pt x="813" y="2080"/>
                    <a:pt x="807" y="2086"/>
                    <a:pt x="807" y="2081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13" y="2061"/>
                    <a:pt x="818" y="2059"/>
                    <a:pt x="820" y="2055"/>
                  </a:cubicBezTo>
                  <a:cubicBezTo>
                    <a:pt x="820" y="2048"/>
                    <a:pt x="825" y="2047"/>
                    <a:pt x="826" y="2042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40" y="2020"/>
                    <a:pt x="843" y="2010"/>
                    <a:pt x="850" y="2004"/>
                  </a:cubicBezTo>
                  <a:cubicBezTo>
                    <a:pt x="851" y="1996"/>
                    <a:pt x="854" y="1990"/>
                    <a:pt x="859" y="1987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877" y="1961"/>
                    <a:pt x="882" y="1949"/>
                    <a:pt x="892" y="1941"/>
                  </a:cubicBezTo>
                  <a:cubicBezTo>
                    <a:pt x="899" y="1931"/>
                    <a:pt x="906" y="1921"/>
                    <a:pt x="916" y="1913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24" y="1904"/>
                    <a:pt x="922" y="1897"/>
                    <a:pt x="927" y="1898"/>
                  </a:cubicBezTo>
                  <a:cubicBezTo>
                    <a:pt x="928" y="1894"/>
                    <a:pt x="930" y="1892"/>
                    <a:pt x="933" y="1891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41" y="1882"/>
                    <a:pt x="945" y="1877"/>
                    <a:pt x="948" y="1871"/>
                  </a:cubicBezTo>
                  <a:cubicBezTo>
                    <a:pt x="951" y="1870"/>
                    <a:pt x="954" y="1868"/>
                    <a:pt x="955" y="186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67" y="1862"/>
                    <a:pt x="963" y="1852"/>
                    <a:pt x="970" y="1854"/>
                  </a:cubicBezTo>
                  <a:cubicBezTo>
                    <a:pt x="972" y="1850"/>
                    <a:pt x="975" y="1848"/>
                    <a:pt x="977" y="1843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994" y="1837"/>
                    <a:pt x="989" y="1826"/>
                    <a:pt x="996" y="1828"/>
                  </a:cubicBezTo>
                  <a:cubicBezTo>
                    <a:pt x="998" y="1823"/>
                    <a:pt x="1001" y="1819"/>
                    <a:pt x="1007" y="1819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1" y="1802"/>
                    <a:pt x="1021" y="1800"/>
                    <a:pt x="1022" y="1799"/>
                  </a:cubicBezTo>
                  <a:cubicBezTo>
                    <a:pt x="1024" y="1798"/>
                    <a:pt x="1025" y="1796"/>
                    <a:pt x="1027" y="1795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40" y="1783"/>
                    <a:pt x="1042" y="1777"/>
                    <a:pt x="1046" y="1771"/>
                  </a:cubicBezTo>
                  <a:cubicBezTo>
                    <a:pt x="1052" y="1767"/>
                    <a:pt x="1057" y="1761"/>
                    <a:pt x="1060" y="1754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55" y="1757"/>
                    <a:pt x="1052" y="1757"/>
                    <a:pt x="1051" y="1760"/>
                  </a:cubicBezTo>
                  <a:cubicBezTo>
                    <a:pt x="1046" y="1763"/>
                    <a:pt x="1043" y="1767"/>
                    <a:pt x="1040" y="1771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16" y="1796"/>
                    <a:pt x="1014" y="1801"/>
                    <a:pt x="1009" y="1804"/>
                  </a:cubicBezTo>
                  <a:cubicBezTo>
                    <a:pt x="1009" y="1807"/>
                    <a:pt x="1004" y="1806"/>
                    <a:pt x="1005" y="1810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95" y="1821"/>
                    <a:pt x="989" y="1824"/>
                    <a:pt x="985" y="1828"/>
                  </a:cubicBezTo>
                  <a:cubicBezTo>
                    <a:pt x="985" y="1831"/>
                    <a:pt x="980" y="1830"/>
                    <a:pt x="981" y="1834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65" y="1847"/>
                    <a:pt x="957" y="1854"/>
                    <a:pt x="948" y="1861"/>
                  </a:cubicBezTo>
                  <a:cubicBezTo>
                    <a:pt x="942" y="1871"/>
                    <a:pt x="933" y="1877"/>
                    <a:pt x="924" y="1885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901" y="1916"/>
                    <a:pt x="895" y="1924"/>
                    <a:pt x="887" y="1930"/>
                  </a:cubicBezTo>
                  <a:cubicBezTo>
                    <a:pt x="880" y="1937"/>
                    <a:pt x="876" y="1947"/>
                    <a:pt x="868" y="1952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45" y="1985"/>
                    <a:pt x="842" y="1995"/>
                    <a:pt x="837" y="2004"/>
                  </a:cubicBezTo>
                  <a:cubicBezTo>
                    <a:pt x="836" y="2010"/>
                    <a:pt x="832" y="2012"/>
                    <a:pt x="828" y="2015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24" y="2026"/>
                    <a:pt x="824" y="2029"/>
                    <a:pt x="822" y="2031"/>
                  </a:cubicBezTo>
                  <a:cubicBezTo>
                    <a:pt x="821" y="2036"/>
                    <a:pt x="813" y="2035"/>
                    <a:pt x="815" y="2044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807" y="2064"/>
                    <a:pt x="800" y="2064"/>
                    <a:pt x="800" y="2072"/>
                  </a:cubicBezTo>
                  <a:cubicBezTo>
                    <a:pt x="796" y="2076"/>
                    <a:pt x="799" y="2086"/>
                    <a:pt x="791" y="2085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798" y="2057"/>
                    <a:pt x="795" y="2042"/>
                    <a:pt x="802" y="2037"/>
                  </a:cubicBezTo>
                  <a:cubicBezTo>
                    <a:pt x="796" y="2034"/>
                    <a:pt x="805" y="2030"/>
                    <a:pt x="802" y="2024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4" y="2015"/>
                    <a:pt x="810" y="2007"/>
                    <a:pt x="815" y="2004"/>
                  </a:cubicBezTo>
                  <a:cubicBezTo>
                    <a:pt x="818" y="2004"/>
                    <a:pt x="819" y="2002"/>
                    <a:pt x="820" y="2000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24" y="1987"/>
                    <a:pt x="828" y="1984"/>
                    <a:pt x="828" y="1978"/>
                  </a:cubicBezTo>
                  <a:cubicBezTo>
                    <a:pt x="834" y="1980"/>
                    <a:pt x="833" y="1974"/>
                    <a:pt x="835" y="1972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48" y="1959"/>
                    <a:pt x="845" y="1946"/>
                    <a:pt x="855" y="1946"/>
                  </a:cubicBezTo>
                  <a:cubicBezTo>
                    <a:pt x="861" y="1933"/>
                    <a:pt x="871" y="1922"/>
                    <a:pt x="879" y="1911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893" y="1895"/>
                    <a:pt x="894" y="1894"/>
                    <a:pt x="894" y="1891"/>
                  </a:cubicBezTo>
                  <a:cubicBezTo>
                    <a:pt x="896" y="1891"/>
                    <a:pt x="899" y="1890"/>
                    <a:pt x="898" y="1887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08" y="1877"/>
                    <a:pt x="910" y="1875"/>
                    <a:pt x="913" y="1874"/>
                  </a:cubicBezTo>
                  <a:cubicBezTo>
                    <a:pt x="918" y="1873"/>
                    <a:pt x="915" y="1865"/>
                    <a:pt x="922" y="1867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30" y="1855"/>
                    <a:pt x="934" y="1853"/>
                    <a:pt x="940" y="1854"/>
                  </a:cubicBezTo>
                  <a:cubicBezTo>
                    <a:pt x="938" y="1843"/>
                    <a:pt x="948" y="1844"/>
                    <a:pt x="951" y="1837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77" y="1812"/>
                    <a:pt x="982" y="1810"/>
                    <a:pt x="983" y="1804"/>
                  </a:cubicBezTo>
                  <a:cubicBezTo>
                    <a:pt x="992" y="1805"/>
                    <a:pt x="989" y="1795"/>
                    <a:pt x="996" y="1795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12" y="1781"/>
                    <a:pt x="1011" y="1774"/>
                    <a:pt x="1018" y="1773"/>
                  </a:cubicBezTo>
                  <a:cubicBezTo>
                    <a:pt x="1019" y="1767"/>
                    <a:pt x="1026" y="1766"/>
                    <a:pt x="1029" y="176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46" y="1743"/>
                    <a:pt x="1053" y="1735"/>
                    <a:pt x="1060" y="1728"/>
                  </a:cubicBezTo>
                  <a:cubicBezTo>
                    <a:pt x="1067" y="1720"/>
                    <a:pt x="1072" y="1710"/>
                    <a:pt x="1079" y="1704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097" y="1675"/>
                    <a:pt x="1097" y="1670"/>
                    <a:pt x="1099" y="1669"/>
                  </a:cubicBezTo>
                  <a:cubicBezTo>
                    <a:pt x="1102" y="1668"/>
                    <a:pt x="1103" y="1666"/>
                    <a:pt x="1103" y="1662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10" y="1652"/>
                    <a:pt x="1110" y="1650"/>
                    <a:pt x="1108" y="1647"/>
                  </a:cubicBezTo>
                  <a:cubicBezTo>
                    <a:pt x="1117" y="1649"/>
                    <a:pt x="1114" y="1637"/>
                    <a:pt x="1118" y="1634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34" y="1614"/>
                    <a:pt x="1136" y="1608"/>
                    <a:pt x="1140" y="1603"/>
                  </a:cubicBezTo>
                  <a:cubicBezTo>
                    <a:pt x="1141" y="1596"/>
                    <a:pt x="1148" y="1593"/>
                    <a:pt x="1149" y="1586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59" y="1561"/>
                    <a:pt x="1165" y="1559"/>
                    <a:pt x="1164" y="1549"/>
                  </a:cubicBezTo>
                  <a:cubicBezTo>
                    <a:pt x="1169" y="1545"/>
                    <a:pt x="1169" y="1536"/>
                    <a:pt x="1171" y="1529"/>
                  </a:cubicBezTo>
                  <a:cubicBezTo>
                    <a:pt x="1173" y="1527"/>
                    <a:pt x="1174" y="1523"/>
                    <a:pt x="1173" y="1518"/>
                  </a:cubicBezTo>
                  <a:cubicBezTo>
                    <a:pt x="1176" y="1520"/>
                    <a:pt x="1176" y="1508"/>
                    <a:pt x="1173" y="1510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86" y="1681"/>
                    <a:pt x="1081" y="1687"/>
                    <a:pt x="1077" y="1693"/>
                  </a:cubicBezTo>
                  <a:cubicBezTo>
                    <a:pt x="1078" y="1696"/>
                    <a:pt x="1075" y="1697"/>
                    <a:pt x="1073" y="1697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68" y="1704"/>
                    <a:pt x="1068" y="1709"/>
                    <a:pt x="1064" y="1710"/>
                  </a:cubicBezTo>
                  <a:cubicBezTo>
                    <a:pt x="1062" y="1719"/>
                    <a:pt x="1052" y="1719"/>
                    <a:pt x="1051" y="1728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41" y="1739"/>
                    <a:pt x="1036" y="1738"/>
                    <a:pt x="1036" y="1743"/>
                  </a:cubicBezTo>
                  <a:cubicBezTo>
                    <a:pt x="1032" y="1749"/>
                    <a:pt x="1023" y="1751"/>
                    <a:pt x="1020" y="1758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1000" y="1778"/>
                    <a:pt x="992" y="1780"/>
                    <a:pt x="992" y="1789"/>
                  </a:cubicBezTo>
                  <a:cubicBezTo>
                    <a:pt x="984" y="1785"/>
                    <a:pt x="988" y="1795"/>
                    <a:pt x="981" y="179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57" y="1814"/>
                    <a:pt x="958" y="1820"/>
                    <a:pt x="955" y="1821"/>
                  </a:cubicBezTo>
                  <a:cubicBezTo>
                    <a:pt x="953" y="1824"/>
                    <a:pt x="951" y="1826"/>
                    <a:pt x="948" y="1828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31" y="1845"/>
                    <a:pt x="925" y="1849"/>
                    <a:pt x="920" y="1854"/>
                  </a:cubicBezTo>
                  <a:cubicBezTo>
                    <a:pt x="917" y="1856"/>
                    <a:pt x="916" y="1860"/>
                    <a:pt x="913" y="1863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900" y="1875"/>
                    <a:pt x="895" y="1879"/>
                    <a:pt x="889" y="1885"/>
                  </a:cubicBezTo>
                  <a:cubicBezTo>
                    <a:pt x="885" y="1890"/>
                    <a:pt x="882" y="1896"/>
                    <a:pt x="874" y="1898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53" y="1928"/>
                    <a:pt x="849" y="1937"/>
                    <a:pt x="842" y="1941"/>
                  </a:cubicBezTo>
                  <a:cubicBezTo>
                    <a:pt x="840" y="1950"/>
                    <a:pt x="834" y="1954"/>
                    <a:pt x="833" y="1963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795" y="2010"/>
                    <a:pt x="800" y="2001"/>
                    <a:pt x="802" y="2000"/>
                  </a:cubicBezTo>
                  <a:cubicBezTo>
                    <a:pt x="802" y="1985"/>
                    <a:pt x="802" y="1985"/>
                    <a:pt x="802" y="1985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17" y="1963"/>
                    <a:pt x="822" y="1954"/>
                    <a:pt x="828" y="1948"/>
                  </a:cubicBezTo>
                  <a:cubicBezTo>
                    <a:pt x="829" y="1935"/>
                    <a:pt x="839" y="1933"/>
                    <a:pt x="839" y="1919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51" y="1909"/>
                    <a:pt x="852" y="1905"/>
                    <a:pt x="855" y="1902"/>
                  </a:cubicBezTo>
                  <a:cubicBezTo>
                    <a:pt x="858" y="1895"/>
                    <a:pt x="865" y="1891"/>
                    <a:pt x="868" y="1882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885" y="1862"/>
                    <a:pt x="885" y="1857"/>
                    <a:pt x="889" y="1856"/>
                  </a:cubicBezTo>
                  <a:cubicBezTo>
                    <a:pt x="892" y="1853"/>
                    <a:pt x="893" y="1850"/>
                    <a:pt x="896" y="1847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16" y="1824"/>
                    <a:pt x="924" y="1820"/>
                    <a:pt x="929" y="1815"/>
                  </a:cubicBezTo>
                  <a:cubicBezTo>
                    <a:pt x="934" y="1809"/>
                    <a:pt x="937" y="1801"/>
                    <a:pt x="944" y="1797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59" y="1776"/>
                    <a:pt x="968" y="1779"/>
                    <a:pt x="968" y="1773"/>
                  </a:cubicBezTo>
                  <a:cubicBezTo>
                    <a:pt x="969" y="1769"/>
                    <a:pt x="974" y="1769"/>
                    <a:pt x="977" y="1767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983" y="1762"/>
                    <a:pt x="983" y="1758"/>
                    <a:pt x="985" y="1758"/>
                  </a:cubicBezTo>
                  <a:cubicBezTo>
                    <a:pt x="990" y="1757"/>
                    <a:pt x="990" y="1752"/>
                    <a:pt x="994" y="175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40" y="1713"/>
                    <a:pt x="1051" y="1703"/>
                    <a:pt x="1064" y="1695"/>
                  </a:cubicBezTo>
                  <a:cubicBezTo>
                    <a:pt x="1066" y="1691"/>
                    <a:pt x="1069" y="1688"/>
                    <a:pt x="1073" y="1686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84" y="1677"/>
                    <a:pt x="1083" y="1671"/>
                    <a:pt x="1088" y="1671"/>
                  </a:cubicBezTo>
                  <a:cubicBezTo>
                    <a:pt x="1086" y="1664"/>
                    <a:pt x="1095" y="1668"/>
                    <a:pt x="1094" y="1662"/>
                  </a:cubicBezTo>
                  <a:cubicBezTo>
                    <a:pt x="1095" y="1659"/>
                    <a:pt x="1098" y="1659"/>
                    <a:pt x="1099" y="1656"/>
                  </a:cubicBezTo>
                  <a:cubicBezTo>
                    <a:pt x="1101" y="1653"/>
                    <a:pt x="1103" y="1654"/>
                    <a:pt x="1103" y="1658"/>
                  </a:cubicBezTo>
                  <a:cubicBezTo>
                    <a:pt x="1096" y="1656"/>
                    <a:pt x="1100" y="1665"/>
                    <a:pt x="1097" y="166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71" y="1332"/>
                    <a:pt x="2877" y="1344"/>
                    <a:pt x="2868" y="1353"/>
                  </a:cubicBezTo>
                  <a:cubicBezTo>
                    <a:pt x="2871" y="1359"/>
                    <a:pt x="2865" y="1363"/>
                    <a:pt x="2866" y="1368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63" y="1379"/>
                    <a:pt x="2862" y="1381"/>
                    <a:pt x="2858" y="1383"/>
                  </a:cubicBezTo>
                  <a:cubicBezTo>
                    <a:pt x="2863" y="1389"/>
                    <a:pt x="2856" y="1392"/>
                    <a:pt x="2858" y="1397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56" y="1417"/>
                    <a:pt x="2849" y="1420"/>
                    <a:pt x="2849" y="1424"/>
                  </a:cubicBezTo>
                  <a:cubicBezTo>
                    <a:pt x="2851" y="1430"/>
                    <a:pt x="2842" y="1433"/>
                    <a:pt x="2843" y="1438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30" y="1469"/>
                    <a:pt x="2830" y="1474"/>
                    <a:pt x="2827" y="1478"/>
                  </a:cubicBezTo>
                  <a:cubicBezTo>
                    <a:pt x="2830" y="1483"/>
                    <a:pt x="2821" y="1486"/>
                    <a:pt x="2822" y="1492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15" y="1509"/>
                    <a:pt x="2820" y="1516"/>
                    <a:pt x="2813" y="1519"/>
                  </a:cubicBezTo>
                  <a:cubicBezTo>
                    <a:pt x="2817" y="1525"/>
                    <a:pt x="2810" y="1527"/>
                    <a:pt x="2812" y="1533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9" y="1552"/>
                    <a:pt x="2802" y="1555"/>
                    <a:pt x="2806" y="1561"/>
                  </a:cubicBezTo>
                  <a:cubicBezTo>
                    <a:pt x="2804" y="1562"/>
                    <a:pt x="2802" y="1564"/>
                    <a:pt x="2801" y="1566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0"/>
                    <a:pt x="2799" y="1585"/>
                    <a:pt x="2798" y="1590"/>
                  </a:cubicBezTo>
                  <a:cubicBezTo>
                    <a:pt x="2793" y="1591"/>
                    <a:pt x="2798" y="1605"/>
                    <a:pt x="2803" y="1603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11" y="1550"/>
                    <a:pt x="2813" y="1543"/>
                    <a:pt x="2817" y="1536"/>
                  </a:cubicBezTo>
                  <a:cubicBezTo>
                    <a:pt x="2817" y="1532"/>
                    <a:pt x="2820" y="1528"/>
                    <a:pt x="2818" y="1524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20" y="1517"/>
                    <a:pt x="2824" y="1515"/>
                    <a:pt x="2823" y="1513"/>
                  </a:cubicBezTo>
                  <a:cubicBezTo>
                    <a:pt x="2825" y="1509"/>
                    <a:pt x="2828" y="1506"/>
                    <a:pt x="2824" y="1501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33" y="1487"/>
                    <a:pt x="2832" y="1483"/>
                    <a:pt x="2834" y="1479"/>
                  </a:cubicBezTo>
                  <a:cubicBezTo>
                    <a:pt x="2839" y="1477"/>
                    <a:pt x="2838" y="1472"/>
                    <a:pt x="2839" y="1468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51" y="1446"/>
                    <a:pt x="2850" y="1444"/>
                    <a:pt x="2851" y="1442"/>
                  </a:cubicBezTo>
                  <a:cubicBezTo>
                    <a:pt x="2852" y="1440"/>
                    <a:pt x="2852" y="1438"/>
                    <a:pt x="2853" y="1436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65" y="1406"/>
                    <a:pt x="2870" y="1387"/>
                    <a:pt x="2876" y="1367"/>
                  </a:cubicBezTo>
                  <a:cubicBezTo>
                    <a:pt x="2877" y="1362"/>
                    <a:pt x="2878" y="1356"/>
                    <a:pt x="2880" y="1351"/>
                  </a:cubicBezTo>
                  <a:cubicBezTo>
                    <a:pt x="2880" y="1304"/>
                    <a:pt x="2880" y="1304"/>
                    <a:pt x="2880" y="1304"/>
                  </a:cubicBezTo>
                  <a:cubicBezTo>
                    <a:pt x="2880" y="1304"/>
                    <a:pt x="2880" y="1305"/>
                    <a:pt x="2879" y="1306"/>
                  </a:cubicBezTo>
                  <a:cubicBezTo>
                    <a:pt x="2881" y="1309"/>
                    <a:pt x="2878" y="1311"/>
                    <a:pt x="2879" y="131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688" y="782"/>
                    <a:pt x="2693" y="782"/>
                    <a:pt x="2697" y="786"/>
                  </a:cubicBezTo>
                  <a:cubicBezTo>
                    <a:pt x="2702" y="787"/>
                    <a:pt x="2706" y="788"/>
                    <a:pt x="2710" y="790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45" y="803"/>
                    <a:pt x="2754" y="806"/>
                    <a:pt x="2763" y="809"/>
                  </a:cubicBezTo>
                  <a:cubicBezTo>
                    <a:pt x="2771" y="812"/>
                    <a:pt x="2780" y="814"/>
                    <a:pt x="2788" y="82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798" y="823"/>
                    <a:pt x="2799" y="827"/>
                    <a:pt x="2802" y="825"/>
                  </a:cubicBezTo>
                  <a:cubicBezTo>
                    <a:pt x="2805" y="830"/>
                    <a:pt x="2811" y="825"/>
                    <a:pt x="2814" y="832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46" y="848"/>
                    <a:pt x="2856" y="849"/>
                    <a:pt x="2863" y="856"/>
                  </a:cubicBezTo>
                  <a:cubicBezTo>
                    <a:pt x="2869" y="856"/>
                    <a:pt x="2874" y="861"/>
                    <a:pt x="2880" y="864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76" y="854"/>
                    <a:pt x="2873" y="851"/>
                    <a:pt x="2870" y="849"/>
                  </a:cubicBezTo>
                  <a:cubicBezTo>
                    <a:pt x="2866" y="844"/>
                    <a:pt x="2858" y="849"/>
                    <a:pt x="2855" y="841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38" y="827"/>
                    <a:pt x="2833" y="825"/>
                    <a:pt x="2829" y="815"/>
                  </a:cubicBezTo>
                  <a:cubicBezTo>
                    <a:pt x="2822" y="816"/>
                    <a:pt x="2818" y="807"/>
                    <a:pt x="2813" y="802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76" y="775"/>
                    <a:pt x="2764" y="775"/>
                    <a:pt x="2755" y="767"/>
                  </a:cubicBezTo>
                  <a:cubicBezTo>
                    <a:pt x="2751" y="763"/>
                    <a:pt x="2746" y="763"/>
                    <a:pt x="2741" y="762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715" y="750"/>
                    <a:pt x="2704" y="746"/>
                    <a:pt x="2695" y="739"/>
                  </a:cubicBezTo>
                  <a:cubicBezTo>
                    <a:pt x="2684" y="739"/>
                    <a:pt x="2676" y="727"/>
                    <a:pt x="2664" y="729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45" y="713"/>
                    <a:pt x="2638" y="718"/>
                    <a:pt x="2634" y="713"/>
                  </a:cubicBezTo>
                  <a:cubicBezTo>
                    <a:pt x="2629" y="710"/>
                    <a:pt x="2623" y="709"/>
                    <a:pt x="2618" y="709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97" y="698"/>
                    <a:pt x="2592" y="696"/>
                    <a:pt x="2587" y="694"/>
                  </a:cubicBezTo>
                  <a:cubicBezTo>
                    <a:pt x="2584" y="695"/>
                    <a:pt x="2582" y="692"/>
                    <a:pt x="2579" y="693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596" y="687"/>
                    <a:pt x="2618" y="683"/>
                    <a:pt x="2642" y="670"/>
                  </a:cubicBezTo>
                  <a:cubicBezTo>
                    <a:pt x="2644" y="673"/>
                    <a:pt x="2648" y="669"/>
                    <a:pt x="2652" y="668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69" y="669"/>
                    <a:pt x="2677" y="661"/>
                    <a:pt x="2674" y="655"/>
                  </a:cubicBezTo>
                  <a:cubicBezTo>
                    <a:pt x="2668" y="654"/>
                    <a:pt x="2660" y="661"/>
                    <a:pt x="2653" y="661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624" y="666"/>
                    <a:pt x="2616" y="671"/>
                    <a:pt x="2608" y="673"/>
                  </a:cubicBezTo>
                  <a:cubicBezTo>
                    <a:pt x="2602" y="672"/>
                    <a:pt x="2592" y="680"/>
                    <a:pt x="2588" y="671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18" y="659"/>
                    <a:pt x="2627" y="667"/>
                    <a:pt x="2630" y="658"/>
                  </a:cubicBezTo>
                  <a:cubicBezTo>
                    <a:pt x="2627" y="646"/>
                    <a:pt x="2619" y="656"/>
                    <a:pt x="2614" y="654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87" y="660"/>
                    <a:pt x="2580" y="663"/>
                    <a:pt x="2574" y="666"/>
                  </a:cubicBezTo>
                  <a:cubicBezTo>
                    <a:pt x="2568" y="660"/>
                    <a:pt x="2561" y="661"/>
                    <a:pt x="2553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33" y="653"/>
                    <a:pt x="2526" y="656"/>
                    <a:pt x="2522" y="651"/>
                  </a:cubicBezTo>
                  <a:cubicBezTo>
                    <a:pt x="2519" y="648"/>
                    <a:pt x="2514" y="651"/>
                    <a:pt x="2512" y="64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92" y="633"/>
                    <a:pt x="2483" y="633"/>
                    <a:pt x="2477" y="625"/>
                  </a:cubicBezTo>
                  <a:cubicBezTo>
                    <a:pt x="2472" y="631"/>
                    <a:pt x="2470" y="625"/>
                    <a:pt x="2466" y="626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55" y="630"/>
                    <a:pt x="2463" y="633"/>
                    <a:pt x="2467" y="636"/>
                  </a:cubicBezTo>
                  <a:cubicBezTo>
                    <a:pt x="2469" y="641"/>
                    <a:pt x="2472" y="639"/>
                    <a:pt x="2475" y="640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492" y="653"/>
                    <a:pt x="2502" y="659"/>
                    <a:pt x="2512" y="668"/>
                  </a:cubicBezTo>
                  <a:cubicBezTo>
                    <a:pt x="2510" y="670"/>
                    <a:pt x="2512" y="671"/>
                    <a:pt x="2515" y="672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22" y="686"/>
                    <a:pt x="2528" y="689"/>
                    <a:pt x="2533" y="694"/>
                  </a:cubicBezTo>
                  <a:cubicBezTo>
                    <a:pt x="2529" y="698"/>
                    <a:pt x="2538" y="706"/>
                    <a:pt x="2540" y="707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38" y="721"/>
                    <a:pt x="2546" y="727"/>
                    <a:pt x="2542" y="730"/>
                  </a:cubicBezTo>
                  <a:cubicBezTo>
                    <a:pt x="2547" y="739"/>
                    <a:pt x="2545" y="747"/>
                    <a:pt x="2549" y="756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44" y="797"/>
                    <a:pt x="2538" y="807"/>
                    <a:pt x="2534" y="817"/>
                  </a:cubicBezTo>
                  <a:cubicBezTo>
                    <a:pt x="2530" y="819"/>
                    <a:pt x="2535" y="824"/>
                    <a:pt x="2528" y="825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32" y="837"/>
                    <a:pt x="2534" y="824"/>
                    <a:pt x="2544" y="819"/>
                  </a:cubicBezTo>
                  <a:cubicBezTo>
                    <a:pt x="2542" y="812"/>
                    <a:pt x="2550" y="807"/>
                    <a:pt x="2549" y="800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5" y="789"/>
                    <a:pt x="2556" y="779"/>
                    <a:pt x="2559" y="783"/>
                  </a:cubicBezTo>
                  <a:cubicBezTo>
                    <a:pt x="2556" y="785"/>
                    <a:pt x="2561" y="790"/>
                    <a:pt x="2558" y="792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1" y="813"/>
                    <a:pt x="2563" y="828"/>
                    <a:pt x="2562" y="842"/>
                  </a:cubicBezTo>
                  <a:cubicBezTo>
                    <a:pt x="2562" y="855"/>
                    <a:pt x="2563" y="870"/>
                    <a:pt x="2565" y="884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68" y="933"/>
                    <a:pt x="2575" y="943"/>
                    <a:pt x="2571" y="948"/>
                  </a:cubicBezTo>
                  <a:cubicBezTo>
                    <a:pt x="2576" y="953"/>
                    <a:pt x="2572" y="955"/>
                    <a:pt x="2575" y="960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583" y="986"/>
                    <a:pt x="2586" y="1000"/>
                    <a:pt x="2593" y="1015"/>
                  </a:cubicBezTo>
                  <a:cubicBezTo>
                    <a:pt x="2597" y="1022"/>
                    <a:pt x="2600" y="1028"/>
                    <a:pt x="2604" y="1034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25" y="1064"/>
                    <a:pt x="2628" y="1073"/>
                    <a:pt x="2635" y="1084"/>
                  </a:cubicBezTo>
                  <a:cubicBezTo>
                    <a:pt x="2632" y="1087"/>
                    <a:pt x="2638" y="1092"/>
                    <a:pt x="2636" y="1095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39" y="1116"/>
                    <a:pt x="2642" y="1125"/>
                    <a:pt x="2641" y="1133"/>
                  </a:cubicBezTo>
                  <a:cubicBezTo>
                    <a:pt x="2647" y="1142"/>
                    <a:pt x="2642" y="1149"/>
                    <a:pt x="2648" y="1159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46" y="1173"/>
                    <a:pt x="2653" y="1185"/>
                    <a:pt x="2656" y="1182"/>
                  </a:cubicBezTo>
                  <a:cubicBezTo>
                    <a:pt x="2649" y="1169"/>
                    <a:pt x="2654" y="1158"/>
                    <a:pt x="2648" y="1145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49" y="1113"/>
                    <a:pt x="2652" y="1118"/>
                    <a:pt x="2655" y="1119"/>
                  </a:cubicBezTo>
                  <a:cubicBezTo>
                    <a:pt x="2653" y="1121"/>
                    <a:pt x="2655" y="1124"/>
                    <a:pt x="2657" y="1127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58" y="1132"/>
                    <a:pt x="2664" y="1141"/>
                    <a:pt x="2658" y="1148"/>
                  </a:cubicBezTo>
                  <a:cubicBezTo>
                    <a:pt x="2664" y="1153"/>
                    <a:pt x="2658" y="1156"/>
                    <a:pt x="2660" y="1160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1" y="1181"/>
                    <a:pt x="2660" y="1189"/>
                    <a:pt x="2659" y="1197"/>
                  </a:cubicBezTo>
                  <a:cubicBezTo>
                    <a:pt x="2662" y="1206"/>
                    <a:pt x="2661" y="1213"/>
                    <a:pt x="2659" y="1221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70" y="1281"/>
                    <a:pt x="2671" y="1289"/>
                    <a:pt x="2673" y="1298"/>
                  </a:cubicBezTo>
                  <a:cubicBezTo>
                    <a:pt x="2678" y="1303"/>
                    <a:pt x="2675" y="1307"/>
                    <a:pt x="2678" y="131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81" y="1310"/>
                    <a:pt x="2679" y="1297"/>
                    <a:pt x="2676" y="1285"/>
                  </a:cubicBezTo>
                  <a:cubicBezTo>
                    <a:pt x="2675" y="1279"/>
                    <a:pt x="2676" y="1273"/>
                    <a:pt x="2671" y="1266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72" y="1227"/>
                    <a:pt x="2663" y="1204"/>
                    <a:pt x="2669" y="1186"/>
                  </a:cubicBezTo>
                  <a:cubicBezTo>
                    <a:pt x="2667" y="1175"/>
                    <a:pt x="2666" y="1165"/>
                    <a:pt x="2668" y="115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7" y="1135"/>
                    <a:pt x="2666" y="1129"/>
                    <a:pt x="2669" y="1125"/>
                  </a:cubicBezTo>
                  <a:cubicBezTo>
                    <a:pt x="2667" y="1104"/>
                    <a:pt x="2670" y="1084"/>
                    <a:pt x="2667" y="1063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9" y="1027"/>
                    <a:pt x="2661" y="1020"/>
                    <a:pt x="2664" y="1016"/>
                  </a:cubicBezTo>
                  <a:cubicBezTo>
                    <a:pt x="2663" y="1010"/>
                    <a:pt x="2664" y="1005"/>
                    <a:pt x="2660" y="999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61" y="980"/>
                    <a:pt x="2660" y="974"/>
                    <a:pt x="2657" y="968"/>
                  </a:cubicBezTo>
                  <a:cubicBezTo>
                    <a:pt x="2653" y="962"/>
                    <a:pt x="2656" y="958"/>
                    <a:pt x="2656" y="952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51" y="926"/>
                    <a:pt x="2650" y="915"/>
                    <a:pt x="2648" y="905"/>
                  </a:cubicBezTo>
                  <a:cubicBezTo>
                    <a:pt x="2652" y="901"/>
                    <a:pt x="2638" y="892"/>
                    <a:pt x="2647" y="889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43" y="868"/>
                    <a:pt x="2635" y="861"/>
                    <a:pt x="2640" y="857"/>
                  </a:cubicBezTo>
                  <a:cubicBezTo>
                    <a:pt x="2636" y="851"/>
                    <a:pt x="2637" y="846"/>
                    <a:pt x="2636" y="84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25" y="796"/>
                    <a:pt x="2624" y="785"/>
                    <a:pt x="2616" y="773"/>
                  </a:cubicBezTo>
                  <a:cubicBezTo>
                    <a:pt x="2616" y="768"/>
                    <a:pt x="2613" y="761"/>
                    <a:pt x="2612" y="756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08" y="746"/>
                    <a:pt x="2605" y="746"/>
                    <a:pt x="2610" y="743"/>
                  </a:cubicBezTo>
                  <a:cubicBezTo>
                    <a:pt x="2613" y="753"/>
                    <a:pt x="2619" y="764"/>
                    <a:pt x="2626" y="775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44" y="838"/>
                    <a:pt x="2653" y="847"/>
                    <a:pt x="2650" y="852"/>
                  </a:cubicBezTo>
                  <a:cubicBezTo>
                    <a:pt x="2655" y="859"/>
                    <a:pt x="2653" y="865"/>
                    <a:pt x="2660" y="873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64" y="887"/>
                    <a:pt x="2659" y="889"/>
                    <a:pt x="2663" y="893"/>
                  </a:cubicBezTo>
                  <a:cubicBezTo>
                    <a:pt x="2664" y="901"/>
                    <a:pt x="2665" y="908"/>
                    <a:pt x="2667" y="916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77" y="973"/>
                    <a:pt x="2678" y="987"/>
                    <a:pt x="2681" y="1001"/>
                  </a:cubicBezTo>
                  <a:cubicBezTo>
                    <a:pt x="2682" y="1008"/>
                    <a:pt x="2683" y="1016"/>
                    <a:pt x="2682" y="1022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0" y="1036"/>
                    <a:pt x="2687" y="1041"/>
                    <a:pt x="2683" y="1043"/>
                  </a:cubicBezTo>
                  <a:cubicBezTo>
                    <a:pt x="2686" y="1057"/>
                    <a:pt x="2687" y="1071"/>
                    <a:pt x="2684" y="1084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09"/>
                    <a:pt x="2688" y="1112"/>
                    <a:pt x="2686" y="1115"/>
                  </a:cubicBezTo>
                  <a:cubicBezTo>
                    <a:pt x="2684" y="1118"/>
                    <a:pt x="2690" y="1124"/>
                    <a:pt x="2687" y="1126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688" y="1173"/>
                    <a:pt x="2688" y="1181"/>
                    <a:pt x="2689" y="1188"/>
                  </a:cubicBezTo>
                  <a:cubicBezTo>
                    <a:pt x="2687" y="1194"/>
                    <a:pt x="2692" y="1202"/>
                    <a:pt x="2690" y="1209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5" y="1188"/>
                    <a:pt x="2689" y="1182"/>
                    <a:pt x="2693" y="1180"/>
                  </a:cubicBezTo>
                  <a:cubicBezTo>
                    <a:pt x="2698" y="1178"/>
                    <a:pt x="2686" y="1171"/>
                    <a:pt x="2695" y="1170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2" y="1147"/>
                    <a:pt x="2691" y="1143"/>
                    <a:pt x="2695" y="1140"/>
                  </a:cubicBezTo>
                  <a:cubicBezTo>
                    <a:pt x="2697" y="1138"/>
                    <a:pt x="2691" y="1132"/>
                    <a:pt x="2694" y="1130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7" y="1087"/>
                    <a:pt x="2690" y="1082"/>
                    <a:pt x="2692" y="1079"/>
                  </a:cubicBezTo>
                  <a:cubicBezTo>
                    <a:pt x="2698" y="1077"/>
                    <a:pt x="2691" y="1072"/>
                    <a:pt x="2695" y="1069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6" y="1055"/>
                    <a:pt x="2691" y="1051"/>
                    <a:pt x="2697" y="1049"/>
                  </a:cubicBezTo>
                  <a:cubicBezTo>
                    <a:pt x="2701" y="1055"/>
                    <a:pt x="2696" y="1059"/>
                    <a:pt x="2701" y="1066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2" y="1089"/>
                    <a:pt x="2705" y="1096"/>
                    <a:pt x="2702" y="1101"/>
                  </a:cubicBezTo>
                  <a:cubicBezTo>
                    <a:pt x="2705" y="1107"/>
                    <a:pt x="2703" y="1113"/>
                    <a:pt x="2704" y="1119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2" y="1140"/>
                    <a:pt x="2710" y="1147"/>
                    <a:pt x="2704" y="1152"/>
                  </a:cubicBezTo>
                  <a:cubicBezTo>
                    <a:pt x="2710" y="1159"/>
                    <a:pt x="2699" y="1162"/>
                    <a:pt x="2706" y="1170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5" y="1192"/>
                    <a:pt x="2707" y="1198"/>
                    <a:pt x="2706" y="1203"/>
                  </a:cubicBezTo>
                  <a:cubicBezTo>
                    <a:pt x="2704" y="1208"/>
                    <a:pt x="2707" y="1214"/>
                    <a:pt x="2705" y="1220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44"/>
                    <a:pt x="2703" y="1248"/>
                    <a:pt x="2705" y="1255"/>
                  </a:cubicBezTo>
                  <a:cubicBezTo>
                    <a:pt x="2706" y="1266"/>
                    <a:pt x="2704" y="1276"/>
                    <a:pt x="2705" y="1288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3" y="1310"/>
                    <a:pt x="2711" y="1318"/>
                    <a:pt x="2709" y="1324"/>
                  </a:cubicBezTo>
                  <a:cubicBezTo>
                    <a:pt x="2709" y="1329"/>
                    <a:pt x="2708" y="1335"/>
                    <a:pt x="2708" y="1341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1" y="1369"/>
                    <a:pt x="2714" y="1382"/>
                    <a:pt x="2711" y="1394"/>
                  </a:cubicBezTo>
                  <a:cubicBezTo>
                    <a:pt x="2715" y="1400"/>
                    <a:pt x="2717" y="1406"/>
                    <a:pt x="2715" y="1410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21" y="1413"/>
                    <a:pt x="2722" y="1401"/>
                    <a:pt x="2715" y="1386"/>
                  </a:cubicBezTo>
                  <a:cubicBezTo>
                    <a:pt x="2725" y="1382"/>
                    <a:pt x="2713" y="1373"/>
                    <a:pt x="2718" y="1368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15" y="1355"/>
                    <a:pt x="2715" y="1351"/>
                    <a:pt x="2718" y="1349"/>
                  </a:cubicBezTo>
                  <a:cubicBezTo>
                    <a:pt x="2716" y="1335"/>
                    <a:pt x="2721" y="1324"/>
                    <a:pt x="2718" y="1310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3" y="1294"/>
                    <a:pt x="2724" y="1292"/>
                    <a:pt x="2725" y="1290"/>
                  </a:cubicBezTo>
                  <a:cubicBezTo>
                    <a:pt x="2729" y="1288"/>
                    <a:pt x="2724" y="1284"/>
                    <a:pt x="2729" y="1282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26" y="1270"/>
                    <a:pt x="2727" y="1274"/>
                    <a:pt x="2730" y="1274"/>
                  </a:cubicBezTo>
                  <a:cubicBezTo>
                    <a:pt x="2728" y="1271"/>
                    <a:pt x="2731" y="1269"/>
                    <a:pt x="2728" y="1266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39" y="1244"/>
                    <a:pt x="2738" y="1233"/>
                    <a:pt x="2743" y="1225"/>
                  </a:cubicBezTo>
                  <a:cubicBezTo>
                    <a:pt x="2739" y="1218"/>
                    <a:pt x="2746" y="1213"/>
                    <a:pt x="2743" y="1206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43" y="1182"/>
                    <a:pt x="2749" y="1181"/>
                    <a:pt x="2746" y="1177"/>
                  </a:cubicBezTo>
                  <a:cubicBezTo>
                    <a:pt x="2745" y="1173"/>
                    <a:pt x="2751" y="1172"/>
                    <a:pt x="2745" y="116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49" y="1140"/>
                    <a:pt x="2747" y="1133"/>
                    <a:pt x="2750" y="1128"/>
                  </a:cubicBezTo>
                  <a:cubicBezTo>
                    <a:pt x="2745" y="1119"/>
                    <a:pt x="2753" y="1115"/>
                    <a:pt x="2749" y="1107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52" y="1061"/>
                    <a:pt x="2753" y="1055"/>
                    <a:pt x="2751" y="1048"/>
                  </a:cubicBezTo>
                  <a:cubicBezTo>
                    <a:pt x="2753" y="1041"/>
                    <a:pt x="2752" y="1034"/>
                    <a:pt x="2753" y="1028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54" y="981"/>
                    <a:pt x="2747" y="973"/>
                    <a:pt x="2749" y="967"/>
                  </a:cubicBezTo>
                  <a:cubicBezTo>
                    <a:pt x="2753" y="961"/>
                    <a:pt x="2742" y="951"/>
                    <a:pt x="2748" y="94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39" y="921"/>
                    <a:pt x="2745" y="919"/>
                    <a:pt x="2744" y="915"/>
                  </a:cubicBezTo>
                  <a:cubicBezTo>
                    <a:pt x="2741" y="911"/>
                    <a:pt x="2740" y="907"/>
                    <a:pt x="2743" y="905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41" y="882"/>
                    <a:pt x="2747" y="879"/>
                    <a:pt x="2750" y="888"/>
                  </a:cubicBezTo>
                  <a:cubicBezTo>
                    <a:pt x="2751" y="894"/>
                    <a:pt x="2749" y="899"/>
                    <a:pt x="2752" y="90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59" y="927"/>
                    <a:pt x="2760" y="926"/>
                    <a:pt x="2763" y="935"/>
                  </a:cubicBezTo>
                  <a:cubicBezTo>
                    <a:pt x="2766" y="945"/>
                    <a:pt x="2769" y="956"/>
                    <a:pt x="2770" y="966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1" y="1038"/>
                    <a:pt x="2780" y="1046"/>
                    <a:pt x="2783" y="1055"/>
                  </a:cubicBezTo>
                  <a:cubicBezTo>
                    <a:pt x="2777" y="1062"/>
                    <a:pt x="2783" y="1072"/>
                    <a:pt x="2781" y="108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9" y="1113"/>
                    <a:pt x="2781" y="1122"/>
                    <a:pt x="2779" y="1130"/>
                  </a:cubicBezTo>
                  <a:cubicBezTo>
                    <a:pt x="2780" y="1147"/>
                    <a:pt x="2776" y="1163"/>
                    <a:pt x="2775" y="1180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73" y="1212"/>
                    <a:pt x="2767" y="1219"/>
                    <a:pt x="2770" y="1229"/>
                  </a:cubicBezTo>
                  <a:cubicBezTo>
                    <a:pt x="2764" y="1235"/>
                    <a:pt x="2762" y="1243"/>
                    <a:pt x="2764" y="1251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7" y="1280"/>
                    <a:pt x="2754" y="1283"/>
                    <a:pt x="2757" y="1288"/>
                  </a:cubicBezTo>
                  <a:cubicBezTo>
                    <a:pt x="2753" y="1291"/>
                    <a:pt x="2754" y="1295"/>
                    <a:pt x="2753" y="1299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7" y="1340"/>
                    <a:pt x="2742" y="1356"/>
                    <a:pt x="2743" y="1373"/>
                  </a:cubicBezTo>
                  <a:cubicBezTo>
                    <a:pt x="2740" y="1381"/>
                    <a:pt x="2747" y="1391"/>
                    <a:pt x="2741" y="1398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5" y="1416"/>
                    <a:pt x="2738" y="1419"/>
                    <a:pt x="2743" y="1425"/>
                  </a:cubicBezTo>
                  <a:cubicBezTo>
                    <a:pt x="2749" y="1421"/>
                    <a:pt x="2743" y="1413"/>
                    <a:pt x="2747" y="1409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49" y="1378"/>
                    <a:pt x="2750" y="1366"/>
                    <a:pt x="2748" y="1353"/>
                  </a:cubicBezTo>
                  <a:cubicBezTo>
                    <a:pt x="2756" y="1350"/>
                    <a:pt x="2751" y="1342"/>
                    <a:pt x="2756" y="1338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58" y="1316"/>
                    <a:pt x="2760" y="1310"/>
                    <a:pt x="2761" y="1305"/>
                  </a:cubicBezTo>
                  <a:cubicBezTo>
                    <a:pt x="2763" y="1300"/>
                    <a:pt x="2762" y="1293"/>
                    <a:pt x="2766" y="1289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0" y="1269"/>
                    <a:pt x="2768" y="1266"/>
                    <a:pt x="2771" y="1264"/>
                  </a:cubicBezTo>
                  <a:cubicBezTo>
                    <a:pt x="2768" y="1260"/>
                    <a:pt x="2771" y="1258"/>
                    <a:pt x="2771" y="1255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1" y="1210"/>
                    <a:pt x="2783" y="1199"/>
                    <a:pt x="2785" y="1188"/>
                  </a:cubicBezTo>
                  <a:cubicBezTo>
                    <a:pt x="2785" y="1182"/>
                    <a:pt x="2786" y="1176"/>
                    <a:pt x="2786" y="1170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48"/>
                    <a:pt x="2787" y="1142"/>
                    <a:pt x="2788" y="1136"/>
                  </a:cubicBezTo>
                  <a:cubicBezTo>
                    <a:pt x="2790" y="1131"/>
                    <a:pt x="2788" y="1125"/>
                    <a:pt x="2789" y="1119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0" y="1099"/>
                    <a:pt x="2790" y="1096"/>
                    <a:pt x="2791" y="1094"/>
                  </a:cubicBezTo>
                  <a:cubicBezTo>
                    <a:pt x="2785" y="1088"/>
                    <a:pt x="2797" y="1088"/>
                    <a:pt x="2791" y="1083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71"/>
                    <a:pt x="2791" y="1069"/>
                    <a:pt x="2788" y="1065"/>
                  </a:cubicBezTo>
                  <a:cubicBezTo>
                    <a:pt x="2793" y="1053"/>
                    <a:pt x="2790" y="1039"/>
                    <a:pt x="2791" y="1026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90" y="1013"/>
                    <a:pt x="2784" y="1008"/>
                    <a:pt x="2787" y="1006"/>
                  </a:cubicBezTo>
                  <a:cubicBezTo>
                    <a:pt x="2782" y="1001"/>
                    <a:pt x="2787" y="999"/>
                    <a:pt x="2783" y="994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80" y="970"/>
                    <a:pt x="2780" y="956"/>
                    <a:pt x="2775" y="941"/>
                  </a:cubicBezTo>
                  <a:cubicBezTo>
                    <a:pt x="2770" y="933"/>
                    <a:pt x="2771" y="926"/>
                    <a:pt x="2768" y="918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66" y="904"/>
                    <a:pt x="2758" y="899"/>
                    <a:pt x="2763" y="896"/>
                  </a:cubicBezTo>
                  <a:cubicBezTo>
                    <a:pt x="2766" y="906"/>
                    <a:pt x="2773" y="904"/>
                    <a:pt x="2777" y="911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787" y="936"/>
                    <a:pt x="2791" y="937"/>
                    <a:pt x="2793" y="945"/>
                  </a:cubicBezTo>
                  <a:cubicBezTo>
                    <a:pt x="2790" y="949"/>
                    <a:pt x="2798" y="956"/>
                    <a:pt x="2794" y="96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799" y="988"/>
                    <a:pt x="2806" y="1000"/>
                    <a:pt x="2803" y="1010"/>
                  </a:cubicBezTo>
                  <a:cubicBezTo>
                    <a:pt x="2810" y="1022"/>
                    <a:pt x="2806" y="1032"/>
                    <a:pt x="2808" y="1043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10" y="1080"/>
                    <a:pt x="2806" y="1084"/>
                    <a:pt x="2811" y="1090"/>
                  </a:cubicBezTo>
                  <a:cubicBezTo>
                    <a:pt x="2811" y="1095"/>
                    <a:pt x="2807" y="1100"/>
                    <a:pt x="2812" y="1106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7" y="1126"/>
                    <a:pt x="2813" y="1133"/>
                    <a:pt x="2811" y="1137"/>
                  </a:cubicBezTo>
                  <a:cubicBezTo>
                    <a:pt x="2811" y="1159"/>
                    <a:pt x="2804" y="1178"/>
                    <a:pt x="2809" y="1201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99" y="1257"/>
                    <a:pt x="2788" y="1262"/>
                    <a:pt x="2791" y="1271"/>
                  </a:cubicBezTo>
                  <a:cubicBezTo>
                    <a:pt x="2786" y="1279"/>
                    <a:pt x="2791" y="1289"/>
                    <a:pt x="2783" y="1295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72" y="1351"/>
                    <a:pt x="2767" y="1357"/>
                    <a:pt x="2766" y="1365"/>
                  </a:cubicBezTo>
                  <a:cubicBezTo>
                    <a:pt x="2758" y="1367"/>
                    <a:pt x="2765" y="1373"/>
                    <a:pt x="2761" y="1376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7" y="1392"/>
                    <a:pt x="2754" y="1394"/>
                    <a:pt x="2754" y="1397"/>
                  </a:cubicBezTo>
                  <a:cubicBezTo>
                    <a:pt x="2760" y="1402"/>
                    <a:pt x="2748" y="1402"/>
                    <a:pt x="2754" y="1407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8" y="1428"/>
                    <a:pt x="2752" y="1432"/>
                    <a:pt x="2747" y="1433"/>
                  </a:cubicBezTo>
                  <a:cubicBezTo>
                    <a:pt x="2750" y="1437"/>
                    <a:pt x="2743" y="1439"/>
                    <a:pt x="2748" y="1444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3" y="1466"/>
                    <a:pt x="2744" y="1471"/>
                    <a:pt x="2741" y="1475"/>
                  </a:cubicBezTo>
                  <a:cubicBezTo>
                    <a:pt x="2744" y="1480"/>
                    <a:pt x="2741" y="1484"/>
                    <a:pt x="2741" y="1489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44" y="1507"/>
                    <a:pt x="2748" y="1514"/>
                    <a:pt x="2754" y="1511"/>
                  </a:cubicBezTo>
                  <a:cubicBezTo>
                    <a:pt x="2752" y="1499"/>
                    <a:pt x="2755" y="1489"/>
                    <a:pt x="2750" y="1476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53" y="1446"/>
                    <a:pt x="2758" y="1440"/>
                    <a:pt x="2758" y="1433"/>
                  </a:cubicBezTo>
                  <a:cubicBezTo>
                    <a:pt x="2763" y="1418"/>
                    <a:pt x="2764" y="1403"/>
                    <a:pt x="2765" y="1387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67" y="1372"/>
                    <a:pt x="2778" y="1371"/>
                    <a:pt x="2774" y="1366"/>
                  </a:cubicBezTo>
                  <a:cubicBezTo>
                    <a:pt x="2781" y="1359"/>
                    <a:pt x="2776" y="1350"/>
                    <a:pt x="2784" y="1344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795" y="1314"/>
                    <a:pt x="2788" y="1303"/>
                    <a:pt x="2795" y="1296"/>
                  </a:cubicBezTo>
                  <a:cubicBezTo>
                    <a:pt x="2802" y="1265"/>
                    <a:pt x="2809" y="1233"/>
                    <a:pt x="2817" y="1202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19" y="1181"/>
                    <a:pt x="2816" y="1175"/>
                    <a:pt x="2819" y="1171"/>
                  </a:cubicBezTo>
                  <a:cubicBezTo>
                    <a:pt x="2815" y="1159"/>
                    <a:pt x="2825" y="1152"/>
                    <a:pt x="2820" y="1140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22" y="1122"/>
                    <a:pt x="2824" y="1121"/>
                    <a:pt x="2821" y="1117"/>
                  </a:cubicBezTo>
                  <a:cubicBezTo>
                    <a:pt x="2820" y="1114"/>
                    <a:pt x="2823" y="1112"/>
                    <a:pt x="2822" y="1109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65"/>
                    <a:pt x="2818" y="1054"/>
                    <a:pt x="2817" y="1043"/>
                  </a:cubicBezTo>
                  <a:cubicBezTo>
                    <a:pt x="2819" y="1034"/>
                    <a:pt x="2819" y="1023"/>
                    <a:pt x="2815" y="1011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09" y="989"/>
                    <a:pt x="2814" y="985"/>
                    <a:pt x="2810" y="979"/>
                  </a:cubicBezTo>
                  <a:cubicBezTo>
                    <a:pt x="2809" y="973"/>
                    <a:pt x="2810" y="968"/>
                    <a:pt x="2806" y="962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0" y="947"/>
                    <a:pt x="2811" y="957"/>
                    <a:pt x="2815" y="954"/>
                  </a:cubicBezTo>
                  <a:cubicBezTo>
                    <a:pt x="2817" y="959"/>
                    <a:pt x="2814" y="962"/>
                    <a:pt x="2817" y="967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22" y="1000"/>
                    <a:pt x="2822" y="1009"/>
                    <a:pt x="2824" y="1017"/>
                  </a:cubicBezTo>
                  <a:cubicBezTo>
                    <a:pt x="2825" y="1026"/>
                    <a:pt x="2830" y="1035"/>
                    <a:pt x="2828" y="1043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30" y="1076"/>
                    <a:pt x="2837" y="1086"/>
                    <a:pt x="2835" y="1093"/>
                  </a:cubicBezTo>
                  <a:cubicBezTo>
                    <a:pt x="2834" y="1101"/>
                    <a:pt x="2835" y="1110"/>
                    <a:pt x="2835" y="1118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32" y="1133"/>
                    <a:pt x="2835" y="1138"/>
                    <a:pt x="2839" y="1143"/>
                  </a:cubicBezTo>
                  <a:cubicBezTo>
                    <a:pt x="2832" y="1155"/>
                    <a:pt x="2835" y="1169"/>
                    <a:pt x="2833" y="1182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30" y="1236"/>
                    <a:pt x="2825" y="1249"/>
                    <a:pt x="2825" y="1263"/>
                  </a:cubicBezTo>
                  <a:cubicBezTo>
                    <a:pt x="2823" y="1266"/>
                    <a:pt x="2822" y="1269"/>
                    <a:pt x="2822" y="1273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9" y="1289"/>
                    <a:pt x="2817" y="1296"/>
                    <a:pt x="2814" y="1302"/>
                  </a:cubicBezTo>
                  <a:cubicBezTo>
                    <a:pt x="2819" y="1307"/>
                    <a:pt x="2813" y="1308"/>
                    <a:pt x="2815" y="131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8" y="1328"/>
                    <a:pt x="2810" y="1335"/>
                    <a:pt x="2807" y="1342"/>
                  </a:cubicBezTo>
                  <a:cubicBezTo>
                    <a:pt x="2799" y="1343"/>
                    <a:pt x="2809" y="1349"/>
                    <a:pt x="2801" y="1350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800" y="1364"/>
                    <a:pt x="2792" y="1365"/>
                    <a:pt x="2796" y="1370"/>
                  </a:cubicBezTo>
                  <a:cubicBezTo>
                    <a:pt x="2799" y="1374"/>
                    <a:pt x="2786" y="1374"/>
                    <a:pt x="2793" y="138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8" y="1392"/>
                    <a:pt x="2787" y="1395"/>
                    <a:pt x="2785" y="1398"/>
                  </a:cubicBezTo>
                  <a:cubicBezTo>
                    <a:pt x="2784" y="1405"/>
                    <a:pt x="2782" y="1411"/>
                    <a:pt x="2779" y="141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6" y="1430"/>
                    <a:pt x="2780" y="1435"/>
                    <a:pt x="2774" y="1437"/>
                  </a:cubicBezTo>
                  <a:cubicBezTo>
                    <a:pt x="2779" y="1442"/>
                    <a:pt x="2772" y="1443"/>
                    <a:pt x="2775" y="1448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78" y="1446"/>
                    <a:pt x="2786" y="1438"/>
                    <a:pt x="2782" y="1427"/>
                  </a:cubicBezTo>
                  <a:cubicBezTo>
                    <a:pt x="2788" y="1423"/>
                    <a:pt x="2787" y="1418"/>
                    <a:pt x="2788" y="1413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795" y="1389"/>
                    <a:pt x="2798" y="1379"/>
                    <a:pt x="2804" y="1370"/>
                  </a:cubicBezTo>
                  <a:cubicBezTo>
                    <a:pt x="2807" y="1361"/>
                    <a:pt x="2811" y="1351"/>
                    <a:pt x="2816" y="1342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28" y="1305"/>
                    <a:pt x="2826" y="1294"/>
                    <a:pt x="2829" y="1285"/>
                  </a:cubicBezTo>
                  <a:cubicBezTo>
                    <a:pt x="2829" y="1275"/>
                    <a:pt x="2836" y="1266"/>
                    <a:pt x="2834" y="1255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0" y="1236"/>
                    <a:pt x="2839" y="1230"/>
                    <a:pt x="2839" y="1225"/>
                  </a:cubicBezTo>
                  <a:cubicBezTo>
                    <a:pt x="2841" y="1216"/>
                    <a:pt x="2840" y="1206"/>
                    <a:pt x="2841" y="1196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6" y="1156"/>
                    <a:pt x="2848" y="1146"/>
                    <a:pt x="2844" y="1134"/>
                  </a:cubicBezTo>
                  <a:cubicBezTo>
                    <a:pt x="2846" y="1130"/>
                    <a:pt x="2842" y="1123"/>
                    <a:pt x="2844" y="1118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7" y="1083"/>
                    <a:pt x="2840" y="1061"/>
                    <a:pt x="2837" y="1040"/>
                  </a:cubicBezTo>
                  <a:cubicBezTo>
                    <a:pt x="2836" y="1035"/>
                    <a:pt x="2838" y="1030"/>
                    <a:pt x="2833" y="1023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4" y="998"/>
                    <a:pt x="2828" y="985"/>
                    <a:pt x="2830" y="976"/>
                  </a:cubicBezTo>
                  <a:cubicBezTo>
                    <a:pt x="2835" y="977"/>
                    <a:pt x="2837" y="983"/>
                    <a:pt x="2841" y="989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47" y="1015"/>
                    <a:pt x="2844" y="1025"/>
                    <a:pt x="2845" y="1035"/>
                  </a:cubicBezTo>
                  <a:cubicBezTo>
                    <a:pt x="2852" y="1033"/>
                    <a:pt x="2846" y="1041"/>
                    <a:pt x="2850" y="1044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3" y="1058"/>
                    <a:pt x="2854" y="1059"/>
                    <a:pt x="2854" y="1060"/>
                  </a:cubicBezTo>
                  <a:cubicBezTo>
                    <a:pt x="2854" y="1065"/>
                    <a:pt x="2850" y="1066"/>
                    <a:pt x="2855" y="1071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9" y="1093"/>
                    <a:pt x="2856" y="1097"/>
                    <a:pt x="2856" y="1103"/>
                  </a:cubicBezTo>
                  <a:cubicBezTo>
                    <a:pt x="2858" y="1106"/>
                    <a:pt x="2858" y="1108"/>
                    <a:pt x="2858" y="1110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1" y="1125"/>
                    <a:pt x="2858" y="1129"/>
                    <a:pt x="2858" y="1135"/>
                  </a:cubicBezTo>
                  <a:cubicBezTo>
                    <a:pt x="2862" y="1141"/>
                    <a:pt x="2858" y="1145"/>
                    <a:pt x="2859" y="1150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59" y="1184"/>
                    <a:pt x="2857" y="1186"/>
                    <a:pt x="2856" y="1188"/>
                  </a:cubicBezTo>
                  <a:cubicBezTo>
                    <a:pt x="2858" y="1191"/>
                    <a:pt x="2860" y="1195"/>
                    <a:pt x="2855" y="1196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8" y="1223"/>
                    <a:pt x="2852" y="1232"/>
                    <a:pt x="2855" y="1243"/>
                  </a:cubicBezTo>
                  <a:cubicBezTo>
                    <a:pt x="2848" y="1252"/>
                    <a:pt x="2854" y="1264"/>
                    <a:pt x="2850" y="1273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52" y="1295"/>
                    <a:pt x="2846" y="1298"/>
                    <a:pt x="2842" y="1302"/>
                  </a:cubicBezTo>
                  <a:cubicBezTo>
                    <a:pt x="2843" y="1306"/>
                    <a:pt x="2847" y="1310"/>
                    <a:pt x="2845" y="1312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42" y="1326"/>
                    <a:pt x="2838" y="1331"/>
                    <a:pt x="2841" y="1339"/>
                  </a:cubicBezTo>
                  <a:cubicBezTo>
                    <a:pt x="2833" y="1342"/>
                    <a:pt x="2838" y="1349"/>
                    <a:pt x="2833" y="1354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9" y="1378"/>
                    <a:pt x="2827" y="1383"/>
                    <a:pt x="2829" y="1389"/>
                  </a:cubicBezTo>
                  <a:cubicBezTo>
                    <a:pt x="2822" y="1394"/>
                    <a:pt x="2823" y="1401"/>
                    <a:pt x="2822" y="1407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14" y="1426"/>
                    <a:pt x="2812" y="1429"/>
                    <a:pt x="2812" y="1432"/>
                  </a:cubicBezTo>
                  <a:cubicBezTo>
                    <a:pt x="2814" y="1436"/>
                    <a:pt x="2806" y="1437"/>
                    <a:pt x="2806" y="1441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96" y="1481"/>
                    <a:pt x="2791" y="1486"/>
                    <a:pt x="2792" y="1492"/>
                  </a:cubicBezTo>
                  <a:cubicBezTo>
                    <a:pt x="2792" y="1499"/>
                    <a:pt x="2791" y="1505"/>
                    <a:pt x="2789" y="1511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82" y="1548"/>
                    <a:pt x="2782" y="1551"/>
                    <a:pt x="2784" y="1554"/>
                  </a:cubicBezTo>
                  <a:cubicBezTo>
                    <a:pt x="2783" y="1558"/>
                    <a:pt x="2782" y="1561"/>
                    <a:pt x="2781" y="1564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85" y="1577"/>
                    <a:pt x="2779" y="1579"/>
                    <a:pt x="2781" y="1583"/>
                  </a:cubicBezTo>
                  <a:cubicBezTo>
                    <a:pt x="2788" y="1579"/>
                    <a:pt x="2786" y="1573"/>
                    <a:pt x="2782" y="1566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791" y="1539"/>
                    <a:pt x="2789" y="1530"/>
                    <a:pt x="2794" y="1524"/>
                  </a:cubicBezTo>
                  <a:cubicBezTo>
                    <a:pt x="2793" y="1516"/>
                    <a:pt x="2798" y="1510"/>
                    <a:pt x="2798" y="1503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09" y="1450"/>
                    <a:pt x="2827" y="1424"/>
                    <a:pt x="2834" y="1394"/>
                  </a:cubicBezTo>
                  <a:cubicBezTo>
                    <a:pt x="2832" y="1390"/>
                    <a:pt x="2840" y="1389"/>
                    <a:pt x="2837" y="1385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36" y="1368"/>
                    <a:pt x="2847" y="1367"/>
                    <a:pt x="2843" y="1362"/>
                  </a:cubicBezTo>
                  <a:cubicBezTo>
                    <a:pt x="2844" y="1358"/>
                    <a:pt x="2846" y="1355"/>
                    <a:pt x="2845" y="1350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1" y="1328"/>
                    <a:pt x="2851" y="1326"/>
                    <a:pt x="2852" y="1324"/>
                  </a:cubicBezTo>
                  <a:cubicBezTo>
                    <a:pt x="2852" y="1322"/>
                    <a:pt x="2853" y="1320"/>
                    <a:pt x="2854" y="1318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6" y="1299"/>
                    <a:pt x="2858" y="1292"/>
                    <a:pt x="2859" y="1284"/>
                  </a:cubicBezTo>
                  <a:cubicBezTo>
                    <a:pt x="2862" y="1277"/>
                    <a:pt x="2858" y="1268"/>
                    <a:pt x="2862" y="1261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67" y="1231"/>
                    <a:pt x="2861" y="1222"/>
                    <a:pt x="2869" y="1216"/>
                  </a:cubicBezTo>
                  <a:cubicBezTo>
                    <a:pt x="2864" y="1210"/>
                    <a:pt x="2867" y="1206"/>
                    <a:pt x="2866" y="1201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6" y="1181"/>
                    <a:pt x="2866" y="1176"/>
                    <a:pt x="2869" y="1172"/>
                  </a:cubicBezTo>
                  <a:cubicBezTo>
                    <a:pt x="2868" y="1167"/>
                    <a:pt x="2866" y="1161"/>
                    <a:pt x="2871" y="1157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5" y="1141"/>
                    <a:pt x="2870" y="1138"/>
                    <a:pt x="2869" y="1134"/>
                  </a:cubicBezTo>
                  <a:cubicBezTo>
                    <a:pt x="2867" y="1130"/>
                    <a:pt x="2870" y="1126"/>
                    <a:pt x="2867" y="1121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9" y="1114"/>
                    <a:pt x="2871" y="1113"/>
                    <a:pt x="2869" y="1110"/>
                  </a:cubicBezTo>
                  <a:cubicBezTo>
                    <a:pt x="2868" y="1099"/>
                    <a:pt x="2865" y="1088"/>
                    <a:pt x="2864" y="1077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60" y="1042"/>
                    <a:pt x="2859" y="1038"/>
                    <a:pt x="2859" y="1036"/>
                  </a:cubicBezTo>
                  <a:cubicBezTo>
                    <a:pt x="2858" y="1032"/>
                    <a:pt x="2854" y="1028"/>
                    <a:pt x="2856" y="1026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59" y="1021"/>
                    <a:pt x="2868" y="1018"/>
                    <a:pt x="2873" y="1031"/>
                  </a:cubicBezTo>
                  <a:cubicBezTo>
                    <a:pt x="2875" y="1043"/>
                    <a:pt x="2876" y="1056"/>
                    <a:pt x="2878" y="1069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80" y="1020"/>
                    <a:pt x="2880" y="1020"/>
                    <a:pt x="2880" y="1020"/>
                  </a:cubicBezTo>
                  <a:cubicBezTo>
                    <a:pt x="2879" y="1019"/>
                    <a:pt x="2877" y="1018"/>
                    <a:pt x="2876" y="1018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58" y="995"/>
                    <a:pt x="2861" y="995"/>
                    <a:pt x="2861" y="996"/>
                  </a:cubicBezTo>
                  <a:cubicBezTo>
                    <a:pt x="2868" y="1000"/>
                    <a:pt x="2873" y="1006"/>
                    <a:pt x="2880" y="1008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77" y="996"/>
                    <a:pt x="2874" y="993"/>
                    <a:pt x="2871" y="990"/>
                  </a:cubicBezTo>
                  <a:cubicBezTo>
                    <a:pt x="2866" y="989"/>
                    <a:pt x="2861" y="986"/>
                    <a:pt x="2857" y="97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47" y="972"/>
                    <a:pt x="2842" y="976"/>
                    <a:pt x="2841" y="970"/>
                  </a:cubicBezTo>
                  <a:cubicBezTo>
                    <a:pt x="2835" y="968"/>
                    <a:pt x="2833" y="956"/>
                    <a:pt x="2827" y="95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20" y="944"/>
                    <a:pt x="2811" y="940"/>
                    <a:pt x="2816" y="937"/>
                  </a:cubicBezTo>
                  <a:cubicBezTo>
                    <a:pt x="2826" y="946"/>
                    <a:pt x="2837" y="950"/>
                    <a:pt x="2846" y="961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80" y="980"/>
                    <a:pt x="2880" y="980"/>
                    <a:pt x="2880" y="980"/>
                  </a:cubicBezTo>
                  <a:cubicBezTo>
                    <a:pt x="2880" y="969"/>
                    <a:pt x="2880" y="969"/>
                    <a:pt x="2880" y="969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64" y="961"/>
                    <a:pt x="2858" y="952"/>
                    <a:pt x="2849" y="951"/>
                  </a:cubicBezTo>
                  <a:cubicBezTo>
                    <a:pt x="2848" y="949"/>
                    <a:pt x="2847" y="947"/>
                    <a:pt x="2846" y="945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26" y="933"/>
                    <a:pt x="2822" y="927"/>
                    <a:pt x="2816" y="926"/>
                  </a:cubicBezTo>
                  <a:cubicBezTo>
                    <a:pt x="2816" y="917"/>
                    <a:pt x="2824" y="930"/>
                    <a:pt x="2828" y="928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50" y="941"/>
                    <a:pt x="2859" y="941"/>
                    <a:pt x="2867" y="949"/>
                  </a:cubicBezTo>
                  <a:cubicBezTo>
                    <a:pt x="2871" y="950"/>
                    <a:pt x="2876" y="952"/>
                    <a:pt x="2880" y="954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72" y="940"/>
                    <a:pt x="2865" y="935"/>
                    <a:pt x="2858" y="933"/>
                  </a:cubicBezTo>
                  <a:cubicBezTo>
                    <a:pt x="2852" y="926"/>
                    <a:pt x="2844" y="927"/>
                    <a:pt x="2839" y="919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824" y="914"/>
                    <a:pt x="2820" y="914"/>
                    <a:pt x="2816" y="913"/>
                  </a:cubicBezTo>
                  <a:cubicBezTo>
                    <a:pt x="2812" y="910"/>
                    <a:pt x="2808" y="906"/>
                    <a:pt x="2802" y="907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85" y="893"/>
                    <a:pt x="2780" y="890"/>
                    <a:pt x="2775" y="889"/>
                  </a:cubicBezTo>
                  <a:cubicBezTo>
                    <a:pt x="2773" y="887"/>
                    <a:pt x="2771" y="887"/>
                    <a:pt x="2772" y="883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55" y="866"/>
                    <a:pt x="2749" y="868"/>
                    <a:pt x="2742" y="854"/>
                  </a:cubicBezTo>
                  <a:cubicBezTo>
                    <a:pt x="2757" y="858"/>
                    <a:pt x="2770" y="869"/>
                    <a:pt x="2786" y="870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01" y="875"/>
                    <a:pt x="2804" y="877"/>
                    <a:pt x="2808" y="879"/>
                  </a:cubicBezTo>
                  <a:cubicBezTo>
                    <a:pt x="2817" y="879"/>
                    <a:pt x="2822" y="889"/>
                    <a:pt x="2832" y="887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46" y="896"/>
                    <a:pt x="2851" y="893"/>
                    <a:pt x="2854" y="897"/>
                  </a:cubicBezTo>
                  <a:cubicBezTo>
                    <a:pt x="2863" y="895"/>
                    <a:pt x="2868" y="907"/>
                    <a:pt x="2877" y="905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80" y="895"/>
                    <a:pt x="2880" y="895"/>
                    <a:pt x="2880" y="895"/>
                  </a:cubicBezTo>
                  <a:cubicBezTo>
                    <a:pt x="2879" y="895"/>
                    <a:pt x="2878" y="895"/>
                    <a:pt x="2877" y="894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61" y="892"/>
                    <a:pt x="2857" y="882"/>
                    <a:pt x="2850" y="885"/>
                  </a:cubicBezTo>
                  <a:cubicBezTo>
                    <a:pt x="2844" y="881"/>
                    <a:pt x="2838" y="883"/>
                    <a:pt x="2832" y="879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70" y="852"/>
                    <a:pt x="2765" y="853"/>
                    <a:pt x="2760" y="852"/>
                  </a:cubicBezTo>
                  <a:cubicBezTo>
                    <a:pt x="2757" y="843"/>
                    <a:pt x="2750" y="847"/>
                    <a:pt x="2746" y="843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28" y="833"/>
                    <a:pt x="2723" y="830"/>
                    <a:pt x="2719" y="823"/>
                  </a:cubicBezTo>
                  <a:cubicBezTo>
                    <a:pt x="2723" y="823"/>
                    <a:pt x="2727" y="823"/>
                    <a:pt x="2730" y="828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49" y="832"/>
                    <a:pt x="2756" y="837"/>
                    <a:pt x="2763" y="839"/>
                  </a:cubicBezTo>
                  <a:cubicBezTo>
                    <a:pt x="2765" y="839"/>
                    <a:pt x="2767" y="839"/>
                    <a:pt x="2768" y="842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779" y="842"/>
                    <a:pt x="2781" y="847"/>
                    <a:pt x="2786" y="845"/>
                  </a:cubicBezTo>
                  <a:cubicBezTo>
                    <a:pt x="2795" y="845"/>
                    <a:pt x="2802" y="850"/>
                    <a:pt x="2811" y="850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24" y="854"/>
                    <a:pt x="2827" y="859"/>
                    <a:pt x="2831" y="858"/>
                  </a:cubicBezTo>
                  <a:cubicBezTo>
                    <a:pt x="2837" y="862"/>
                    <a:pt x="2845" y="860"/>
                    <a:pt x="2852" y="865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80" y="867"/>
                    <a:pt x="2880" y="867"/>
                    <a:pt x="2880" y="867"/>
                  </a:cubicBezTo>
                  <a:cubicBezTo>
                    <a:pt x="2878" y="865"/>
                    <a:pt x="2875" y="866"/>
                    <a:pt x="2873" y="864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46" y="852"/>
                    <a:pt x="2836" y="850"/>
                    <a:pt x="2825" y="847"/>
                  </a:cubicBezTo>
                  <a:cubicBezTo>
                    <a:pt x="2820" y="844"/>
                    <a:pt x="2815" y="843"/>
                    <a:pt x="2809" y="843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89" y="838"/>
                    <a:pt x="2784" y="834"/>
                    <a:pt x="2779" y="833"/>
                  </a:cubicBezTo>
                  <a:cubicBezTo>
                    <a:pt x="2774" y="831"/>
                    <a:pt x="2769" y="830"/>
                    <a:pt x="2765" y="82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724" y="809"/>
                    <a:pt x="2711" y="809"/>
                    <a:pt x="2699" y="799"/>
                  </a:cubicBezTo>
                  <a:cubicBezTo>
                    <a:pt x="2696" y="799"/>
                    <a:pt x="2692" y="799"/>
                    <a:pt x="2690" y="796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74" y="792"/>
                    <a:pt x="2671" y="780"/>
                    <a:pt x="2663" y="784"/>
                  </a:cubicBezTo>
                  <a:cubicBezTo>
                    <a:pt x="2662" y="781"/>
                    <a:pt x="2660" y="778"/>
                    <a:pt x="2658" y="779"/>
                  </a:cubicBezTo>
                  <a:cubicBezTo>
                    <a:pt x="2658" y="776"/>
                    <a:pt x="2658" y="774"/>
                    <a:pt x="2655" y="775"/>
                  </a:cubicBezTo>
                  <a:cubicBezTo>
                    <a:pt x="2652" y="774"/>
                    <a:pt x="2649" y="769"/>
                    <a:pt x="2646" y="764"/>
                  </a:cubicBezTo>
                  <a:cubicBezTo>
                    <a:pt x="2654" y="762"/>
                    <a:pt x="2659" y="769"/>
                    <a:pt x="2666" y="769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18" y="1021"/>
                    <a:pt x="2617" y="1018"/>
                    <a:pt x="2614" y="1014"/>
                  </a:cubicBezTo>
                  <a:cubicBezTo>
                    <a:pt x="2612" y="1001"/>
                    <a:pt x="2611" y="989"/>
                    <a:pt x="2606" y="975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7" y="952"/>
                    <a:pt x="2604" y="946"/>
                    <a:pt x="2605" y="940"/>
                  </a:cubicBezTo>
                  <a:cubicBezTo>
                    <a:pt x="2601" y="927"/>
                    <a:pt x="2605" y="916"/>
                    <a:pt x="2600" y="902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94" y="878"/>
                    <a:pt x="2599" y="873"/>
                    <a:pt x="2596" y="866"/>
                  </a:cubicBezTo>
                  <a:cubicBezTo>
                    <a:pt x="2601" y="856"/>
                    <a:pt x="2589" y="840"/>
                    <a:pt x="2594" y="829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9" y="805"/>
                    <a:pt x="2591" y="800"/>
                    <a:pt x="2589" y="793"/>
                  </a:cubicBezTo>
                  <a:cubicBezTo>
                    <a:pt x="2583" y="785"/>
                    <a:pt x="2590" y="781"/>
                    <a:pt x="2583" y="772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84" y="761"/>
                    <a:pt x="2583" y="758"/>
                    <a:pt x="2581" y="754"/>
                  </a:cubicBezTo>
                  <a:cubicBezTo>
                    <a:pt x="2582" y="743"/>
                    <a:pt x="2574" y="728"/>
                    <a:pt x="2573" y="721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78" y="735"/>
                    <a:pt x="2586" y="741"/>
                    <a:pt x="2584" y="745"/>
                  </a:cubicBezTo>
                  <a:cubicBezTo>
                    <a:pt x="2591" y="754"/>
                    <a:pt x="2588" y="761"/>
                    <a:pt x="2596" y="771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1" y="792"/>
                    <a:pt x="2597" y="796"/>
                    <a:pt x="2603" y="802"/>
                  </a:cubicBezTo>
                  <a:cubicBezTo>
                    <a:pt x="2601" y="806"/>
                    <a:pt x="2603" y="811"/>
                    <a:pt x="2606" y="81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09" y="836"/>
                    <a:pt x="2612" y="842"/>
                    <a:pt x="2611" y="846"/>
                  </a:cubicBezTo>
                  <a:cubicBezTo>
                    <a:pt x="2616" y="852"/>
                    <a:pt x="2608" y="855"/>
                    <a:pt x="2614" y="861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13" y="898"/>
                    <a:pt x="2619" y="909"/>
                    <a:pt x="2620" y="918"/>
                  </a:cubicBezTo>
                  <a:cubicBezTo>
                    <a:pt x="2616" y="922"/>
                    <a:pt x="2624" y="929"/>
                    <a:pt x="2619" y="932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20" y="954"/>
                    <a:pt x="2622" y="963"/>
                    <a:pt x="2624" y="973"/>
                  </a:cubicBezTo>
                  <a:cubicBezTo>
                    <a:pt x="2623" y="982"/>
                    <a:pt x="2628" y="992"/>
                    <a:pt x="2625" y="1000"/>
                  </a:cubicBezTo>
                  <a:cubicBezTo>
                    <a:pt x="2630" y="1010"/>
                    <a:pt x="2625" y="1018"/>
                    <a:pt x="2631" y="1029"/>
                  </a:cubicBezTo>
                  <a:cubicBezTo>
                    <a:pt x="2630" y="1038"/>
                    <a:pt x="2629" y="1046"/>
                    <a:pt x="2633" y="1056"/>
                  </a:cubicBezTo>
                  <a:cubicBezTo>
                    <a:pt x="2623" y="1054"/>
                    <a:pt x="2628" y="1042"/>
                    <a:pt x="2621" y="1035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696" y="837"/>
                    <a:pt x="2695" y="842"/>
                    <a:pt x="2701" y="850"/>
                  </a:cubicBezTo>
                  <a:cubicBezTo>
                    <a:pt x="2699" y="854"/>
                    <a:pt x="2701" y="859"/>
                    <a:pt x="2704" y="865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09" y="889"/>
                    <a:pt x="2707" y="898"/>
                    <a:pt x="2716" y="910"/>
                  </a:cubicBezTo>
                  <a:cubicBezTo>
                    <a:pt x="2713" y="918"/>
                    <a:pt x="2717" y="928"/>
                    <a:pt x="2719" y="938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0" y="956"/>
                    <a:pt x="2717" y="960"/>
                    <a:pt x="2720" y="965"/>
                  </a:cubicBezTo>
                  <a:cubicBezTo>
                    <a:pt x="2718" y="973"/>
                    <a:pt x="2724" y="983"/>
                    <a:pt x="2722" y="991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03"/>
                    <a:pt x="2724" y="1005"/>
                    <a:pt x="2725" y="1006"/>
                  </a:cubicBezTo>
                  <a:cubicBezTo>
                    <a:pt x="2725" y="1008"/>
                    <a:pt x="2723" y="1011"/>
                    <a:pt x="2723" y="101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26" y="1028"/>
                    <a:pt x="2728" y="1037"/>
                    <a:pt x="2726" y="1046"/>
                  </a:cubicBezTo>
                  <a:cubicBezTo>
                    <a:pt x="2728" y="1056"/>
                    <a:pt x="2729" y="1064"/>
                    <a:pt x="2727" y="1073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9" y="1108"/>
                    <a:pt x="2729" y="1117"/>
                    <a:pt x="2727" y="1125"/>
                  </a:cubicBezTo>
                  <a:cubicBezTo>
                    <a:pt x="2729" y="1144"/>
                    <a:pt x="2728" y="1161"/>
                    <a:pt x="2728" y="117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21" y="1239"/>
                    <a:pt x="2715" y="1246"/>
                    <a:pt x="2717" y="1256"/>
                  </a:cubicBezTo>
                  <a:cubicBezTo>
                    <a:pt x="2715" y="1260"/>
                    <a:pt x="2718" y="1266"/>
                    <a:pt x="2714" y="126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3" y="1283"/>
                    <a:pt x="2711" y="1279"/>
                    <a:pt x="2713" y="1278"/>
                  </a:cubicBezTo>
                  <a:cubicBezTo>
                    <a:pt x="2711" y="1275"/>
                    <a:pt x="2713" y="1273"/>
                    <a:pt x="2712" y="1270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62"/>
                    <a:pt x="2714" y="1261"/>
                    <a:pt x="2713" y="1259"/>
                  </a:cubicBezTo>
                  <a:cubicBezTo>
                    <a:pt x="2715" y="1257"/>
                    <a:pt x="2713" y="1254"/>
                    <a:pt x="2712" y="1251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4" y="1241"/>
                    <a:pt x="2713" y="1237"/>
                    <a:pt x="2715" y="1233"/>
                  </a:cubicBezTo>
                  <a:cubicBezTo>
                    <a:pt x="2712" y="1228"/>
                    <a:pt x="2715" y="1224"/>
                    <a:pt x="2715" y="1219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2" y="1196"/>
                    <a:pt x="2717" y="1188"/>
                    <a:pt x="2714" y="1179"/>
                  </a:cubicBezTo>
                  <a:cubicBezTo>
                    <a:pt x="2716" y="1171"/>
                    <a:pt x="2714" y="1161"/>
                    <a:pt x="2716" y="1153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116"/>
                    <a:pt x="2715" y="1108"/>
                    <a:pt x="2712" y="1098"/>
                  </a:cubicBezTo>
                  <a:cubicBezTo>
                    <a:pt x="2714" y="1094"/>
                    <a:pt x="2711" y="1089"/>
                    <a:pt x="2712" y="1084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11" y="1063"/>
                    <a:pt x="2706" y="1053"/>
                    <a:pt x="2709" y="1045"/>
                  </a:cubicBezTo>
                  <a:cubicBezTo>
                    <a:pt x="2704" y="1039"/>
                    <a:pt x="2707" y="1035"/>
                    <a:pt x="2706" y="1030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702" y="999"/>
                    <a:pt x="2700" y="981"/>
                    <a:pt x="2697" y="962"/>
                  </a:cubicBezTo>
                  <a:cubicBezTo>
                    <a:pt x="2695" y="953"/>
                    <a:pt x="2696" y="944"/>
                    <a:pt x="2692" y="934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7" y="898"/>
                    <a:pt x="2690" y="889"/>
                    <a:pt x="2685" y="878"/>
                  </a:cubicBezTo>
                  <a:cubicBezTo>
                    <a:pt x="2683" y="873"/>
                    <a:pt x="2686" y="870"/>
                    <a:pt x="2682" y="864"/>
                  </a:cubicBezTo>
                  <a:cubicBezTo>
                    <a:pt x="2688" y="861"/>
                    <a:pt x="2674" y="853"/>
                    <a:pt x="2680" y="851"/>
                  </a:cubicBezTo>
                  <a:cubicBezTo>
                    <a:pt x="2677" y="833"/>
                    <a:pt x="2668" y="813"/>
                    <a:pt x="2661" y="794"/>
                  </a:cubicBezTo>
                  <a:cubicBezTo>
                    <a:pt x="2668" y="792"/>
                    <a:pt x="2671" y="807"/>
                    <a:pt x="2678" y="805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03" y="2110"/>
                    <a:pt x="1012" y="2106"/>
                    <a:pt x="1016" y="2098"/>
                  </a:cubicBezTo>
                  <a:cubicBezTo>
                    <a:pt x="1020" y="2097"/>
                    <a:pt x="1023" y="2094"/>
                    <a:pt x="1027" y="2092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37" y="2076"/>
                    <a:pt x="1043" y="2077"/>
                    <a:pt x="1046" y="2074"/>
                  </a:cubicBezTo>
                  <a:cubicBezTo>
                    <a:pt x="1051" y="2072"/>
                    <a:pt x="1050" y="2065"/>
                    <a:pt x="1057" y="2065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69" y="2053"/>
                    <a:pt x="1072" y="2049"/>
                    <a:pt x="1075" y="2046"/>
                  </a:cubicBezTo>
                  <a:cubicBezTo>
                    <a:pt x="1075" y="2041"/>
                    <a:pt x="1082" y="2042"/>
                    <a:pt x="1081" y="203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087" y="2029"/>
                    <a:pt x="1091" y="2028"/>
                    <a:pt x="1092" y="2026"/>
                  </a:cubicBezTo>
                  <a:cubicBezTo>
                    <a:pt x="1095" y="2023"/>
                    <a:pt x="1098" y="2019"/>
                    <a:pt x="1101" y="2015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98" y="2017"/>
                    <a:pt x="1086" y="2025"/>
                    <a:pt x="1077" y="2035"/>
                  </a:cubicBezTo>
                  <a:cubicBezTo>
                    <a:pt x="1073" y="2041"/>
                    <a:pt x="1068" y="2046"/>
                    <a:pt x="1062" y="2050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53" y="2059"/>
                    <a:pt x="1051" y="2059"/>
                    <a:pt x="1051" y="2061"/>
                  </a:cubicBezTo>
                  <a:cubicBezTo>
                    <a:pt x="1051" y="2064"/>
                    <a:pt x="1047" y="2063"/>
                    <a:pt x="1046" y="2065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34" y="2074"/>
                    <a:pt x="1033" y="2078"/>
                    <a:pt x="1029" y="2079"/>
                  </a:cubicBezTo>
                  <a:cubicBezTo>
                    <a:pt x="1027" y="2081"/>
                    <a:pt x="1025" y="2085"/>
                    <a:pt x="1022" y="2087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1007" y="2097"/>
                    <a:pt x="1002" y="2103"/>
                    <a:pt x="996" y="2107"/>
                  </a:cubicBezTo>
                  <a:cubicBezTo>
                    <a:pt x="994" y="2106"/>
                    <a:pt x="993" y="2108"/>
                    <a:pt x="992" y="2109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81" y="2112"/>
                    <a:pt x="983" y="2119"/>
                    <a:pt x="977" y="2118"/>
                  </a:cubicBezTo>
                  <a:cubicBezTo>
                    <a:pt x="965" y="2132"/>
                    <a:pt x="951" y="2145"/>
                    <a:pt x="937" y="2157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47" y="2160"/>
                    <a:pt x="947" y="2160"/>
                    <a:pt x="947" y="2160"/>
                  </a:cubicBezTo>
                  <a:cubicBezTo>
                    <a:pt x="949" y="2159"/>
                    <a:pt x="951" y="2159"/>
                    <a:pt x="953" y="2157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58" y="2146"/>
                    <a:pt x="965" y="2147"/>
                    <a:pt x="966" y="2142"/>
                  </a:cubicBezTo>
                  <a:cubicBezTo>
                    <a:pt x="972" y="2141"/>
                    <a:pt x="969" y="2131"/>
                    <a:pt x="977" y="213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44" y="2078"/>
                    <a:pt x="738" y="2076"/>
                    <a:pt x="739" y="2065"/>
                  </a:cubicBezTo>
                  <a:cubicBezTo>
                    <a:pt x="735" y="2061"/>
                    <a:pt x="735" y="2052"/>
                    <a:pt x="732" y="2046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22" y="2022"/>
                    <a:pt x="723" y="2013"/>
                    <a:pt x="719" y="2009"/>
                  </a:cubicBezTo>
                  <a:cubicBezTo>
                    <a:pt x="718" y="2001"/>
                    <a:pt x="714" y="1997"/>
                    <a:pt x="713" y="1989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96" y="1946"/>
                    <a:pt x="688" y="1946"/>
                    <a:pt x="689" y="1937"/>
                  </a:cubicBezTo>
                  <a:cubicBezTo>
                    <a:pt x="685" y="1936"/>
                    <a:pt x="684" y="1933"/>
                    <a:pt x="685" y="1928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77" y="1913"/>
                    <a:pt x="673" y="1909"/>
                    <a:pt x="671" y="1902"/>
                  </a:cubicBezTo>
                  <a:cubicBezTo>
                    <a:pt x="674" y="1895"/>
                    <a:pt x="668" y="1897"/>
                    <a:pt x="667" y="1893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61" y="1878"/>
                    <a:pt x="658" y="1873"/>
                    <a:pt x="656" y="1867"/>
                  </a:cubicBezTo>
                  <a:cubicBezTo>
                    <a:pt x="649" y="1866"/>
                    <a:pt x="652" y="1853"/>
                    <a:pt x="645" y="1852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633" y="1830"/>
                    <a:pt x="628" y="1825"/>
                    <a:pt x="626" y="1819"/>
                  </a:cubicBezTo>
                  <a:cubicBezTo>
                    <a:pt x="618" y="1810"/>
                    <a:pt x="614" y="1798"/>
                    <a:pt x="604" y="1791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581" y="1771"/>
                    <a:pt x="590" y="1771"/>
                    <a:pt x="591" y="1780"/>
                  </a:cubicBezTo>
                  <a:cubicBezTo>
                    <a:pt x="595" y="1785"/>
                    <a:pt x="600" y="1790"/>
                    <a:pt x="602" y="1797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13" y="1819"/>
                    <a:pt x="619" y="1817"/>
                    <a:pt x="619" y="1821"/>
                  </a:cubicBezTo>
                  <a:cubicBezTo>
                    <a:pt x="624" y="1822"/>
                    <a:pt x="620" y="1831"/>
                    <a:pt x="626" y="1830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34" y="1839"/>
                    <a:pt x="632" y="1847"/>
                    <a:pt x="637" y="1847"/>
                  </a:cubicBezTo>
                  <a:cubicBezTo>
                    <a:pt x="641" y="1851"/>
                    <a:pt x="634" y="1853"/>
                    <a:pt x="639" y="1854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49" y="1868"/>
                    <a:pt x="650" y="1877"/>
                    <a:pt x="654" y="1882"/>
                  </a:cubicBezTo>
                  <a:cubicBezTo>
                    <a:pt x="652" y="1889"/>
                    <a:pt x="662" y="1885"/>
                    <a:pt x="658" y="1893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66" y="1914"/>
                    <a:pt x="672" y="1921"/>
                    <a:pt x="676" y="1930"/>
                  </a:cubicBezTo>
                  <a:cubicBezTo>
                    <a:pt x="678" y="1935"/>
                    <a:pt x="681" y="1938"/>
                    <a:pt x="680" y="1946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697" y="1978"/>
                    <a:pt x="706" y="1997"/>
                    <a:pt x="713" y="2018"/>
                  </a:cubicBezTo>
                  <a:cubicBezTo>
                    <a:pt x="718" y="2019"/>
                    <a:pt x="716" y="2027"/>
                    <a:pt x="719" y="2031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26" y="2060"/>
                    <a:pt x="732" y="2068"/>
                    <a:pt x="732" y="2081"/>
                  </a:cubicBezTo>
                  <a:cubicBezTo>
                    <a:pt x="737" y="2091"/>
                    <a:pt x="738" y="2103"/>
                    <a:pt x="741" y="2113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4" y="2123"/>
                    <a:pt x="746" y="2124"/>
                    <a:pt x="746" y="2129"/>
                  </a:cubicBezTo>
                  <a:cubicBezTo>
                    <a:pt x="747" y="2132"/>
                    <a:pt x="754" y="2140"/>
                    <a:pt x="748" y="2144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8" y="2102"/>
                    <a:pt x="731" y="2095"/>
                    <a:pt x="728" y="2094"/>
                  </a:cubicBezTo>
                  <a:cubicBezTo>
                    <a:pt x="724" y="2093"/>
                    <a:pt x="726" y="2086"/>
                    <a:pt x="722" y="2085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13" y="2061"/>
                    <a:pt x="712" y="2057"/>
                    <a:pt x="709" y="2057"/>
                  </a:cubicBezTo>
                  <a:cubicBezTo>
                    <a:pt x="709" y="2051"/>
                    <a:pt x="707" y="2048"/>
                    <a:pt x="704" y="2046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94" y="2018"/>
                    <a:pt x="686" y="2016"/>
                    <a:pt x="685" y="2009"/>
                  </a:cubicBezTo>
                  <a:cubicBezTo>
                    <a:pt x="680" y="2003"/>
                    <a:pt x="680" y="1993"/>
                    <a:pt x="674" y="1989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65" y="1960"/>
                    <a:pt x="657" y="1959"/>
                    <a:pt x="656" y="1950"/>
                  </a:cubicBezTo>
                  <a:cubicBezTo>
                    <a:pt x="651" y="1946"/>
                    <a:pt x="650" y="1937"/>
                    <a:pt x="645" y="1932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35" y="1925"/>
                    <a:pt x="639" y="1916"/>
                    <a:pt x="634" y="1915"/>
                  </a:cubicBezTo>
                  <a:cubicBezTo>
                    <a:pt x="632" y="1908"/>
                    <a:pt x="629" y="1902"/>
                    <a:pt x="623" y="1898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10" y="1873"/>
                    <a:pt x="608" y="1866"/>
                    <a:pt x="606" y="1858"/>
                  </a:cubicBezTo>
                  <a:cubicBezTo>
                    <a:pt x="602" y="1858"/>
                    <a:pt x="604" y="1850"/>
                    <a:pt x="599" y="1850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598" y="1846"/>
                    <a:pt x="598" y="1851"/>
                    <a:pt x="597" y="1856"/>
                  </a:cubicBezTo>
                  <a:cubicBezTo>
                    <a:pt x="602" y="1857"/>
                    <a:pt x="602" y="1862"/>
                    <a:pt x="602" y="1867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21" y="1900"/>
                    <a:pt x="624" y="1910"/>
                    <a:pt x="630" y="1917"/>
                  </a:cubicBezTo>
                  <a:cubicBezTo>
                    <a:pt x="635" y="1919"/>
                    <a:pt x="632" y="1928"/>
                    <a:pt x="637" y="1930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47" y="1952"/>
                    <a:pt x="653" y="1959"/>
                    <a:pt x="658" y="1967"/>
                  </a:cubicBezTo>
                  <a:cubicBezTo>
                    <a:pt x="659" y="1969"/>
                    <a:pt x="658" y="1970"/>
                    <a:pt x="658" y="1972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64" y="1981"/>
                    <a:pt x="664" y="1988"/>
                    <a:pt x="669" y="1991"/>
                  </a:cubicBezTo>
                  <a:cubicBezTo>
                    <a:pt x="667" y="2000"/>
                    <a:pt x="675" y="1998"/>
                    <a:pt x="674" y="200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84" y="2025"/>
                    <a:pt x="688" y="2033"/>
                    <a:pt x="693" y="2039"/>
                  </a:cubicBezTo>
                  <a:cubicBezTo>
                    <a:pt x="697" y="2045"/>
                    <a:pt x="690" y="2048"/>
                    <a:pt x="698" y="204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06" y="2075"/>
                    <a:pt x="714" y="2083"/>
                    <a:pt x="717" y="2096"/>
                  </a:cubicBezTo>
                  <a:cubicBezTo>
                    <a:pt x="725" y="2105"/>
                    <a:pt x="728" y="2119"/>
                    <a:pt x="735" y="2129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44" y="2150"/>
                    <a:pt x="744" y="2156"/>
                    <a:pt x="747" y="2160"/>
                  </a:cubicBezTo>
                  <a:cubicBezTo>
                    <a:pt x="763" y="2160"/>
                    <a:pt x="763" y="2160"/>
                    <a:pt x="763" y="2160"/>
                  </a:cubicBezTo>
                  <a:cubicBezTo>
                    <a:pt x="759" y="2141"/>
                    <a:pt x="755" y="2123"/>
                    <a:pt x="750" y="2105"/>
                  </a:cubicBezTo>
                  <a:cubicBezTo>
                    <a:pt x="750" y="2101"/>
                    <a:pt x="748" y="2099"/>
                    <a:pt x="746" y="2098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70" y="2056"/>
                    <a:pt x="667" y="2046"/>
                    <a:pt x="661" y="2039"/>
                  </a:cubicBezTo>
                  <a:cubicBezTo>
                    <a:pt x="656" y="2031"/>
                    <a:pt x="653" y="2021"/>
                    <a:pt x="645" y="2015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41" y="1993"/>
                    <a:pt x="634" y="1992"/>
                    <a:pt x="634" y="1985"/>
                  </a:cubicBezTo>
                  <a:cubicBezTo>
                    <a:pt x="630" y="1983"/>
                    <a:pt x="633" y="1974"/>
                    <a:pt x="628" y="197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21" y="1946"/>
                    <a:pt x="616" y="1937"/>
                    <a:pt x="615" y="1926"/>
                  </a:cubicBezTo>
                  <a:cubicBezTo>
                    <a:pt x="612" y="1923"/>
                    <a:pt x="611" y="1916"/>
                    <a:pt x="610" y="1911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604" y="1891"/>
                    <a:pt x="603" y="1885"/>
                    <a:pt x="602" y="1880"/>
                  </a:cubicBezTo>
                  <a:cubicBezTo>
                    <a:pt x="598" y="1877"/>
                    <a:pt x="603" y="1864"/>
                    <a:pt x="595" y="186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11" y="1937"/>
                    <a:pt x="617" y="1954"/>
                    <a:pt x="621" y="1972"/>
                  </a:cubicBezTo>
                  <a:cubicBezTo>
                    <a:pt x="621" y="1977"/>
                    <a:pt x="618" y="1980"/>
                    <a:pt x="619" y="1987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34" y="2036"/>
                    <a:pt x="634" y="2041"/>
                    <a:pt x="637" y="2044"/>
                  </a:cubicBezTo>
                  <a:cubicBezTo>
                    <a:pt x="638" y="2048"/>
                    <a:pt x="638" y="2053"/>
                    <a:pt x="641" y="2055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60" y="2106"/>
                    <a:pt x="674" y="2132"/>
                    <a:pt x="687" y="2159"/>
                  </a:cubicBezTo>
                  <a:cubicBezTo>
                    <a:pt x="687" y="2159"/>
                    <a:pt x="687" y="2160"/>
                    <a:pt x="687" y="2160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4" y="2159"/>
                    <a:pt x="694" y="2158"/>
                    <a:pt x="693" y="2157"/>
                  </a:cubicBezTo>
                  <a:cubicBezTo>
                    <a:pt x="693" y="2156"/>
                    <a:pt x="694" y="2153"/>
                    <a:pt x="693" y="2153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81" y="2140"/>
                    <a:pt x="685" y="2129"/>
                    <a:pt x="678" y="2129"/>
                  </a:cubicBezTo>
                  <a:cubicBezTo>
                    <a:pt x="677" y="2122"/>
                    <a:pt x="673" y="2119"/>
                    <a:pt x="671" y="2113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41" y="2046"/>
                    <a:pt x="641" y="2039"/>
                    <a:pt x="639" y="2033"/>
                  </a:cubicBezTo>
                  <a:cubicBezTo>
                    <a:pt x="635" y="2029"/>
                    <a:pt x="636" y="2021"/>
                    <a:pt x="632" y="2018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33" y="1991"/>
                    <a:pt x="630" y="2011"/>
                    <a:pt x="641" y="2018"/>
                  </a:cubicBezTo>
                  <a:cubicBezTo>
                    <a:pt x="640" y="2027"/>
                    <a:pt x="647" y="2029"/>
                    <a:pt x="650" y="2035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63" y="2055"/>
                    <a:pt x="664" y="2062"/>
                    <a:pt x="667" y="2068"/>
                  </a:cubicBezTo>
                  <a:cubicBezTo>
                    <a:pt x="673" y="2070"/>
                    <a:pt x="672" y="2080"/>
                    <a:pt x="678" y="2083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690" y="2105"/>
                    <a:pt x="692" y="2111"/>
                    <a:pt x="695" y="2116"/>
                  </a:cubicBezTo>
                  <a:cubicBezTo>
                    <a:pt x="703" y="2125"/>
                    <a:pt x="709" y="2137"/>
                    <a:pt x="715" y="2148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0" y="2158"/>
                    <a:pt x="720" y="2159"/>
                    <a:pt x="721" y="2160"/>
                  </a:cubicBezTo>
                  <a:cubicBezTo>
                    <a:pt x="730" y="2160"/>
                    <a:pt x="730" y="2160"/>
                    <a:pt x="730" y="2160"/>
                  </a:cubicBezTo>
                  <a:cubicBezTo>
                    <a:pt x="725" y="2147"/>
                    <a:pt x="717" y="2136"/>
                    <a:pt x="711" y="2124"/>
                  </a:cubicBezTo>
                  <a:cubicBezTo>
                    <a:pt x="705" y="2111"/>
                    <a:pt x="696" y="2101"/>
                    <a:pt x="689" y="2089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56" y="2118"/>
                    <a:pt x="957" y="2114"/>
                    <a:pt x="959" y="2111"/>
                  </a:cubicBezTo>
                  <a:cubicBezTo>
                    <a:pt x="968" y="2102"/>
                    <a:pt x="975" y="2090"/>
                    <a:pt x="985" y="2083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998" y="2065"/>
                    <a:pt x="1005" y="2067"/>
                    <a:pt x="1005" y="2063"/>
                  </a:cubicBezTo>
                  <a:cubicBezTo>
                    <a:pt x="1006" y="2059"/>
                    <a:pt x="1011" y="2059"/>
                    <a:pt x="1012" y="2055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32" y="2040"/>
                    <a:pt x="1033" y="2031"/>
                    <a:pt x="1040" y="2028"/>
                  </a:cubicBezTo>
                  <a:cubicBezTo>
                    <a:pt x="1046" y="2030"/>
                    <a:pt x="1044" y="2024"/>
                    <a:pt x="1046" y="202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60" y="2018"/>
                    <a:pt x="1058" y="2012"/>
                    <a:pt x="1062" y="2011"/>
                  </a:cubicBezTo>
                  <a:cubicBezTo>
                    <a:pt x="1061" y="2008"/>
                    <a:pt x="1069" y="2003"/>
                    <a:pt x="1064" y="2002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40" y="2029"/>
                    <a:pt x="1029" y="2025"/>
                    <a:pt x="1029" y="2033"/>
                  </a:cubicBezTo>
                  <a:cubicBezTo>
                    <a:pt x="1026" y="2033"/>
                    <a:pt x="1025" y="2036"/>
                    <a:pt x="1022" y="2037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1010" y="2045"/>
                    <a:pt x="1011" y="2053"/>
                    <a:pt x="1003" y="2052"/>
                  </a:cubicBezTo>
                  <a:cubicBezTo>
                    <a:pt x="1002" y="2060"/>
                    <a:pt x="996" y="2062"/>
                    <a:pt x="992" y="2065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65" y="2094"/>
                    <a:pt x="959" y="2097"/>
                    <a:pt x="957" y="2105"/>
                  </a:cubicBezTo>
                  <a:cubicBezTo>
                    <a:pt x="948" y="2106"/>
                    <a:pt x="948" y="2116"/>
                    <a:pt x="942" y="2120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35" y="2128"/>
                    <a:pt x="933" y="2129"/>
                    <a:pt x="931" y="2129"/>
                  </a:cubicBezTo>
                  <a:cubicBezTo>
                    <a:pt x="931" y="2131"/>
                    <a:pt x="930" y="2134"/>
                    <a:pt x="927" y="2133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21" y="2137"/>
                    <a:pt x="922" y="2141"/>
                    <a:pt x="920" y="2142"/>
                  </a:cubicBezTo>
                  <a:cubicBezTo>
                    <a:pt x="918" y="2145"/>
                    <a:pt x="916" y="2148"/>
                    <a:pt x="913" y="2151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07" y="2158"/>
                    <a:pt x="906" y="2159"/>
                    <a:pt x="906" y="2160"/>
                  </a:cubicBezTo>
                  <a:cubicBezTo>
                    <a:pt x="917" y="2160"/>
                    <a:pt x="917" y="2160"/>
                    <a:pt x="917" y="2160"/>
                  </a:cubicBezTo>
                  <a:cubicBezTo>
                    <a:pt x="922" y="2153"/>
                    <a:pt x="928" y="2147"/>
                    <a:pt x="935" y="2142"/>
                  </a:cubicBezTo>
                  <a:cubicBezTo>
                    <a:pt x="938" y="2136"/>
                    <a:pt x="943" y="2132"/>
                    <a:pt x="946" y="2127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886" y="2114"/>
                    <a:pt x="883" y="2107"/>
                    <a:pt x="887" y="2107"/>
                  </a:cubicBezTo>
                  <a:cubicBezTo>
                    <a:pt x="893" y="2097"/>
                    <a:pt x="902" y="2089"/>
                    <a:pt x="907" y="2079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24" y="2066"/>
                    <a:pt x="927" y="2060"/>
                    <a:pt x="933" y="2059"/>
                  </a:cubicBezTo>
                  <a:cubicBezTo>
                    <a:pt x="933" y="2055"/>
                    <a:pt x="935" y="2053"/>
                    <a:pt x="937" y="2052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45" y="2045"/>
                    <a:pt x="948" y="2044"/>
                    <a:pt x="948" y="2042"/>
                  </a:cubicBezTo>
                  <a:cubicBezTo>
                    <a:pt x="949" y="2037"/>
                    <a:pt x="956" y="2040"/>
                    <a:pt x="955" y="2035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03" y="1985"/>
                    <a:pt x="1007" y="1981"/>
                    <a:pt x="1012" y="1978"/>
                  </a:cubicBezTo>
                  <a:cubicBezTo>
                    <a:pt x="1013" y="1972"/>
                    <a:pt x="1019" y="1970"/>
                    <a:pt x="1022" y="1965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36" y="1949"/>
                    <a:pt x="1042" y="1947"/>
                    <a:pt x="1044" y="1941"/>
                  </a:cubicBezTo>
                  <a:cubicBezTo>
                    <a:pt x="1051" y="1932"/>
                    <a:pt x="1058" y="1924"/>
                    <a:pt x="1062" y="1913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4" y="1898"/>
                    <a:pt x="1072" y="1892"/>
                    <a:pt x="1075" y="1891"/>
                  </a:cubicBezTo>
                  <a:cubicBezTo>
                    <a:pt x="1077" y="1889"/>
                    <a:pt x="1078" y="1885"/>
                    <a:pt x="1077" y="1880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70" y="1888"/>
                    <a:pt x="1068" y="1890"/>
                    <a:pt x="1068" y="1893"/>
                  </a:cubicBezTo>
                  <a:cubicBezTo>
                    <a:pt x="1062" y="1895"/>
                    <a:pt x="1064" y="1905"/>
                    <a:pt x="1057" y="1906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31" y="1943"/>
                    <a:pt x="1025" y="1953"/>
                    <a:pt x="1016" y="1959"/>
                  </a:cubicBezTo>
                  <a:cubicBezTo>
                    <a:pt x="1014" y="1964"/>
                    <a:pt x="1009" y="1967"/>
                    <a:pt x="1005" y="1970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90" y="1985"/>
                    <a:pt x="986" y="1989"/>
                    <a:pt x="983" y="1994"/>
                  </a:cubicBezTo>
                  <a:cubicBezTo>
                    <a:pt x="983" y="1997"/>
                    <a:pt x="978" y="1996"/>
                    <a:pt x="977" y="1998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66" y="2008"/>
                    <a:pt x="964" y="2013"/>
                    <a:pt x="959" y="2015"/>
                  </a:cubicBezTo>
                  <a:cubicBezTo>
                    <a:pt x="960" y="2024"/>
                    <a:pt x="950" y="2022"/>
                    <a:pt x="948" y="2028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96" y="2075"/>
                    <a:pt x="895" y="2082"/>
                    <a:pt x="892" y="2085"/>
                  </a:cubicBezTo>
                  <a:cubicBezTo>
                    <a:pt x="887" y="2088"/>
                    <a:pt x="885" y="2094"/>
                    <a:pt x="881" y="2098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72" y="2105"/>
                    <a:pt x="875" y="2112"/>
                    <a:pt x="870" y="2111"/>
                  </a:cubicBezTo>
                  <a:cubicBezTo>
                    <a:pt x="866" y="2116"/>
                    <a:pt x="865" y="2122"/>
                    <a:pt x="859" y="2124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55" y="2136"/>
                    <a:pt x="854" y="2139"/>
                    <a:pt x="850" y="2140"/>
                  </a:cubicBezTo>
                  <a:cubicBezTo>
                    <a:pt x="852" y="2146"/>
                    <a:pt x="846" y="2144"/>
                    <a:pt x="846" y="2148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40" y="2158"/>
                    <a:pt x="839" y="2159"/>
                    <a:pt x="837" y="2160"/>
                  </a:cubicBezTo>
                  <a:cubicBezTo>
                    <a:pt x="849" y="2160"/>
                    <a:pt x="849" y="2160"/>
                    <a:pt x="849" y="2160"/>
                  </a:cubicBezTo>
                  <a:cubicBezTo>
                    <a:pt x="856" y="2151"/>
                    <a:pt x="861" y="2142"/>
                    <a:pt x="865" y="2131"/>
                  </a:cubicBezTo>
                  <a:cubicBezTo>
                    <a:pt x="872" y="2130"/>
                    <a:pt x="873" y="2123"/>
                    <a:pt x="876" y="2120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59" y="2101"/>
                    <a:pt x="864" y="2092"/>
                    <a:pt x="872" y="2087"/>
                  </a:cubicBezTo>
                  <a:cubicBezTo>
                    <a:pt x="871" y="2080"/>
                    <a:pt x="880" y="2083"/>
                    <a:pt x="881" y="2076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896" y="2065"/>
                    <a:pt x="895" y="2058"/>
                    <a:pt x="900" y="2057"/>
                  </a:cubicBezTo>
                  <a:cubicBezTo>
                    <a:pt x="902" y="2052"/>
                    <a:pt x="908" y="2051"/>
                    <a:pt x="909" y="2046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32" y="2021"/>
                    <a:pt x="938" y="2020"/>
                    <a:pt x="940" y="2015"/>
                  </a:cubicBezTo>
                  <a:cubicBezTo>
                    <a:pt x="948" y="2017"/>
                    <a:pt x="944" y="2007"/>
                    <a:pt x="951" y="2007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55" y="1999"/>
                    <a:pt x="960" y="2001"/>
                    <a:pt x="959" y="1996"/>
                  </a:cubicBezTo>
                  <a:cubicBezTo>
                    <a:pt x="964" y="1994"/>
                    <a:pt x="969" y="1992"/>
                    <a:pt x="970" y="1987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76" y="1981"/>
                    <a:pt x="980" y="1981"/>
                    <a:pt x="981" y="1978"/>
                  </a:cubicBezTo>
                  <a:cubicBezTo>
                    <a:pt x="982" y="1976"/>
                    <a:pt x="983" y="1975"/>
                    <a:pt x="985" y="1974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995" y="1959"/>
                    <a:pt x="1005" y="1955"/>
                    <a:pt x="1012" y="1948"/>
                  </a:cubicBezTo>
                  <a:cubicBezTo>
                    <a:pt x="1013" y="1943"/>
                    <a:pt x="1019" y="1942"/>
                    <a:pt x="1020" y="1937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25" y="1929"/>
                    <a:pt x="1030" y="1931"/>
                    <a:pt x="1029" y="1926"/>
                  </a:cubicBezTo>
                  <a:cubicBezTo>
                    <a:pt x="1033" y="1923"/>
                    <a:pt x="1038" y="1921"/>
                    <a:pt x="1038" y="1915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56" y="1900"/>
                    <a:pt x="1057" y="1888"/>
                    <a:pt x="1064" y="1882"/>
                  </a:cubicBezTo>
                  <a:cubicBezTo>
                    <a:pt x="1068" y="1873"/>
                    <a:pt x="1072" y="1863"/>
                    <a:pt x="1079" y="1856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84" y="1842"/>
                    <a:pt x="1083" y="1837"/>
                    <a:pt x="1088" y="1837"/>
                  </a:cubicBezTo>
                  <a:cubicBezTo>
                    <a:pt x="1088" y="1831"/>
                    <a:pt x="1089" y="1826"/>
                    <a:pt x="1092" y="182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94" y="1807"/>
                    <a:pt x="1103" y="1802"/>
                    <a:pt x="1097" y="1799"/>
                  </a:cubicBezTo>
                  <a:cubicBezTo>
                    <a:pt x="1093" y="1813"/>
                    <a:pt x="1084" y="1822"/>
                    <a:pt x="1084" y="1839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72" y="1861"/>
                    <a:pt x="1067" y="1861"/>
                    <a:pt x="1066" y="1865"/>
                  </a:cubicBezTo>
                  <a:cubicBezTo>
                    <a:pt x="1064" y="1868"/>
                    <a:pt x="1062" y="1871"/>
                    <a:pt x="1060" y="187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44" y="1892"/>
                    <a:pt x="1048" y="1901"/>
                    <a:pt x="1042" y="1900"/>
                  </a:cubicBezTo>
                  <a:cubicBezTo>
                    <a:pt x="1044" y="1906"/>
                    <a:pt x="1036" y="1904"/>
                    <a:pt x="1038" y="191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19" y="1920"/>
                    <a:pt x="1020" y="1926"/>
                    <a:pt x="1018" y="1928"/>
                  </a:cubicBezTo>
                  <a:cubicBezTo>
                    <a:pt x="1016" y="1930"/>
                    <a:pt x="1014" y="1933"/>
                    <a:pt x="1012" y="1935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82" y="1965"/>
                    <a:pt x="975" y="1967"/>
                    <a:pt x="972" y="1974"/>
                  </a:cubicBezTo>
                  <a:cubicBezTo>
                    <a:pt x="965" y="1977"/>
                    <a:pt x="962" y="1984"/>
                    <a:pt x="957" y="1989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44" y="1996"/>
                    <a:pt x="944" y="2002"/>
                    <a:pt x="940" y="2002"/>
                  </a:cubicBezTo>
                  <a:cubicBezTo>
                    <a:pt x="942" y="2009"/>
                    <a:pt x="932" y="2005"/>
                    <a:pt x="933" y="2011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920" y="2024"/>
                    <a:pt x="915" y="2029"/>
                    <a:pt x="909" y="2033"/>
                  </a:cubicBezTo>
                  <a:cubicBezTo>
                    <a:pt x="910" y="2039"/>
                    <a:pt x="901" y="2035"/>
                    <a:pt x="903" y="2042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93" y="2052"/>
                    <a:pt x="889" y="2054"/>
                    <a:pt x="887" y="2057"/>
                  </a:cubicBezTo>
                  <a:cubicBezTo>
                    <a:pt x="882" y="2056"/>
                    <a:pt x="886" y="2065"/>
                    <a:pt x="879" y="2063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60" y="2086"/>
                    <a:pt x="854" y="2092"/>
                    <a:pt x="848" y="2098"/>
                  </a:cubicBezTo>
                  <a:cubicBezTo>
                    <a:pt x="846" y="2102"/>
                    <a:pt x="843" y="2105"/>
                    <a:pt x="842" y="210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37" y="2116"/>
                    <a:pt x="834" y="2119"/>
                    <a:pt x="833" y="2116"/>
                  </a:cubicBezTo>
                  <a:cubicBezTo>
                    <a:pt x="836" y="2114"/>
                    <a:pt x="836" y="2109"/>
                    <a:pt x="837" y="2105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50" y="2088"/>
                    <a:pt x="851" y="2078"/>
                    <a:pt x="859" y="2074"/>
                  </a:cubicBezTo>
                  <a:cubicBezTo>
                    <a:pt x="857" y="2068"/>
                    <a:pt x="865" y="2070"/>
                    <a:pt x="863" y="2063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876" y="2053"/>
                    <a:pt x="876" y="2047"/>
                    <a:pt x="879" y="2044"/>
                  </a:cubicBezTo>
                  <a:cubicBezTo>
                    <a:pt x="882" y="2042"/>
                    <a:pt x="885" y="2039"/>
                    <a:pt x="887" y="203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53" y="1953"/>
                    <a:pt x="965" y="1953"/>
                    <a:pt x="964" y="1941"/>
                  </a:cubicBezTo>
                  <a:cubicBezTo>
                    <a:pt x="968" y="1939"/>
                    <a:pt x="973" y="1938"/>
                    <a:pt x="977" y="1935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987" y="1924"/>
                    <a:pt x="988" y="1920"/>
                    <a:pt x="990" y="1917"/>
                  </a:cubicBezTo>
                  <a:cubicBezTo>
                    <a:pt x="993" y="1910"/>
                    <a:pt x="1002" y="1908"/>
                    <a:pt x="1003" y="1898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12" y="1888"/>
                    <a:pt x="1012" y="1886"/>
                    <a:pt x="1016" y="1887"/>
                  </a:cubicBezTo>
                  <a:cubicBezTo>
                    <a:pt x="1016" y="1884"/>
                    <a:pt x="1016" y="1881"/>
                    <a:pt x="1018" y="1880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25" y="1869"/>
                    <a:pt x="1033" y="1863"/>
                    <a:pt x="1027" y="1861"/>
                  </a:cubicBezTo>
                  <a:cubicBezTo>
                    <a:pt x="1028" y="1869"/>
                    <a:pt x="1021" y="1868"/>
                    <a:pt x="1018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1003" y="1893"/>
                    <a:pt x="996" y="1900"/>
                    <a:pt x="990" y="1909"/>
                  </a:cubicBezTo>
                  <a:cubicBezTo>
                    <a:pt x="982" y="1914"/>
                    <a:pt x="977" y="1923"/>
                    <a:pt x="970" y="1930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53" y="1942"/>
                    <a:pt x="954" y="1951"/>
                    <a:pt x="948" y="1952"/>
                  </a:cubicBezTo>
                  <a:cubicBezTo>
                    <a:pt x="948" y="1955"/>
                    <a:pt x="946" y="1956"/>
                    <a:pt x="944" y="1956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38" y="1968"/>
                    <a:pt x="930" y="1968"/>
                    <a:pt x="929" y="1974"/>
                  </a:cubicBezTo>
                  <a:cubicBezTo>
                    <a:pt x="922" y="1982"/>
                    <a:pt x="914" y="1988"/>
                    <a:pt x="907" y="1996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900" y="2003"/>
                    <a:pt x="898" y="2005"/>
                    <a:pt x="898" y="2009"/>
                  </a:cubicBezTo>
                  <a:cubicBezTo>
                    <a:pt x="890" y="2008"/>
                    <a:pt x="893" y="2018"/>
                    <a:pt x="887" y="2020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64" y="2044"/>
                    <a:pt x="865" y="2050"/>
                    <a:pt x="861" y="2050"/>
                  </a:cubicBezTo>
                  <a:cubicBezTo>
                    <a:pt x="863" y="2057"/>
                    <a:pt x="857" y="2054"/>
                    <a:pt x="855" y="2052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49" y="2073"/>
                    <a:pt x="845" y="2076"/>
                    <a:pt x="842" y="2081"/>
                  </a:cubicBezTo>
                  <a:cubicBezTo>
                    <a:pt x="837" y="2091"/>
                    <a:pt x="831" y="2101"/>
                    <a:pt x="824" y="2109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19" y="2124"/>
                    <a:pt x="819" y="2129"/>
                    <a:pt x="815" y="2131"/>
                  </a:cubicBezTo>
                  <a:cubicBezTo>
                    <a:pt x="810" y="2135"/>
                    <a:pt x="810" y="2146"/>
                    <a:pt x="804" y="2151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0" y="2160"/>
                    <a:pt x="820" y="2160"/>
                    <a:pt x="820" y="2160"/>
                  </a:cubicBezTo>
                  <a:cubicBezTo>
                    <a:pt x="820" y="2158"/>
                    <a:pt x="821" y="2156"/>
                    <a:pt x="822" y="2155"/>
                  </a:cubicBezTo>
                  <a:cubicBezTo>
                    <a:pt x="828" y="2147"/>
                    <a:pt x="833" y="2140"/>
                    <a:pt x="837" y="2131"/>
                  </a:cubicBezTo>
                  <a:cubicBezTo>
                    <a:pt x="843" y="2130"/>
                    <a:pt x="841" y="2122"/>
                    <a:pt x="846" y="2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0" y="182"/>
                    <a:pt x="1580" y="187"/>
                    <a:pt x="1579" y="190"/>
                  </a:cubicBezTo>
                  <a:cubicBezTo>
                    <a:pt x="1579" y="194"/>
                    <a:pt x="1574" y="195"/>
                    <a:pt x="1577" y="197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75" y="203"/>
                    <a:pt x="1574" y="205"/>
                    <a:pt x="1570" y="204"/>
                  </a:cubicBezTo>
                  <a:cubicBezTo>
                    <a:pt x="1570" y="206"/>
                    <a:pt x="1569" y="209"/>
                    <a:pt x="1568" y="21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71" y="211"/>
                    <a:pt x="1572" y="211"/>
                    <a:pt x="1573" y="209"/>
                  </a:cubicBezTo>
                  <a:cubicBezTo>
                    <a:pt x="1574" y="204"/>
                    <a:pt x="1579" y="206"/>
                    <a:pt x="1579" y="199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586" y="187"/>
                    <a:pt x="1588" y="185"/>
                    <a:pt x="1589" y="180"/>
                  </a:cubicBezTo>
                  <a:cubicBezTo>
                    <a:pt x="1595" y="173"/>
                    <a:pt x="1598" y="150"/>
                    <a:pt x="1606" y="13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15" y="104"/>
                    <a:pt x="1616" y="91"/>
                    <a:pt x="1621" y="87"/>
                  </a:cubicBezTo>
                  <a:cubicBezTo>
                    <a:pt x="1617" y="83"/>
                    <a:pt x="1626" y="72"/>
                    <a:pt x="1622" y="6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25" y="60"/>
                    <a:pt x="1628" y="59"/>
                    <a:pt x="1628" y="55"/>
                  </a:cubicBezTo>
                  <a:cubicBezTo>
                    <a:pt x="1627" y="44"/>
                    <a:pt x="1635" y="28"/>
                    <a:pt x="1633" y="17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31" y="0"/>
                    <a:pt x="1631" y="0"/>
                    <a:pt x="1631" y="0"/>
                  </a:cubicBezTo>
                  <a:cubicBezTo>
                    <a:pt x="1631" y="4"/>
                    <a:pt x="1630" y="8"/>
                    <a:pt x="1630" y="12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1" y="65"/>
                    <a:pt x="1619" y="71"/>
                    <a:pt x="1617" y="77"/>
                  </a:cubicBezTo>
                  <a:cubicBezTo>
                    <a:pt x="1616" y="76"/>
                    <a:pt x="1616" y="75"/>
                    <a:pt x="1616" y="74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1" y="21"/>
                    <a:pt x="1623" y="16"/>
                    <a:pt x="1620" y="14"/>
                  </a:cubicBezTo>
                  <a:cubicBezTo>
                    <a:pt x="1620" y="10"/>
                    <a:pt x="1626" y="4"/>
                    <a:pt x="1621" y="3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14" y="0"/>
                    <a:pt x="1614" y="0"/>
                    <a:pt x="1614" y="0"/>
                  </a:cubicBezTo>
                  <a:cubicBezTo>
                    <a:pt x="1614" y="8"/>
                    <a:pt x="1615" y="16"/>
                    <a:pt x="1615" y="24"/>
                  </a:cubicBezTo>
                  <a:cubicBezTo>
                    <a:pt x="1609" y="63"/>
                    <a:pt x="1607" y="100"/>
                    <a:pt x="1598" y="141"/>
                  </a:cubicBezTo>
                  <a:cubicBezTo>
                    <a:pt x="1594" y="148"/>
                    <a:pt x="1590" y="161"/>
                    <a:pt x="1585" y="176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800" y="45"/>
                    <a:pt x="2793" y="42"/>
                    <a:pt x="2793" y="47"/>
                  </a:cubicBezTo>
                  <a:cubicBezTo>
                    <a:pt x="2793" y="51"/>
                    <a:pt x="2788" y="51"/>
                    <a:pt x="2785" y="54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73" y="74"/>
                    <a:pt x="2770" y="78"/>
                    <a:pt x="2767" y="83"/>
                  </a:cubicBezTo>
                  <a:cubicBezTo>
                    <a:pt x="2758" y="83"/>
                    <a:pt x="2761" y="93"/>
                    <a:pt x="2755" y="95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40" y="112"/>
                    <a:pt x="2739" y="118"/>
                    <a:pt x="2735" y="123"/>
                  </a:cubicBezTo>
                  <a:cubicBezTo>
                    <a:pt x="2727" y="123"/>
                    <a:pt x="2731" y="134"/>
                    <a:pt x="2723" y="135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713" y="156"/>
                    <a:pt x="2707" y="158"/>
                    <a:pt x="2705" y="164"/>
                  </a:cubicBezTo>
                  <a:cubicBezTo>
                    <a:pt x="2700" y="167"/>
                    <a:pt x="2700" y="175"/>
                    <a:pt x="2695" y="17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86" y="200"/>
                    <a:pt x="2682" y="204"/>
                    <a:pt x="2678" y="208"/>
                  </a:cubicBezTo>
                  <a:cubicBezTo>
                    <a:pt x="2676" y="214"/>
                    <a:pt x="2675" y="220"/>
                    <a:pt x="2670" y="224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63" y="247"/>
                    <a:pt x="2655" y="248"/>
                    <a:pt x="2657" y="257"/>
                  </a:cubicBezTo>
                  <a:cubicBezTo>
                    <a:pt x="2652" y="260"/>
                    <a:pt x="2654" y="269"/>
                    <a:pt x="2649" y="273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0" y="288"/>
                    <a:pt x="2642" y="292"/>
                    <a:pt x="2649" y="293"/>
                  </a:cubicBezTo>
                  <a:cubicBezTo>
                    <a:pt x="2652" y="287"/>
                    <a:pt x="2653" y="280"/>
                    <a:pt x="2654" y="273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57" y="259"/>
                    <a:pt x="2663" y="261"/>
                    <a:pt x="2661" y="255"/>
                  </a:cubicBezTo>
                  <a:cubicBezTo>
                    <a:pt x="2666" y="243"/>
                    <a:pt x="2675" y="234"/>
                    <a:pt x="2679" y="221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03" y="183"/>
                    <a:pt x="2705" y="178"/>
                    <a:pt x="2708" y="173"/>
                  </a:cubicBezTo>
                  <a:cubicBezTo>
                    <a:pt x="2711" y="168"/>
                    <a:pt x="2718" y="162"/>
                    <a:pt x="2718" y="155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35" y="137"/>
                    <a:pt x="2740" y="131"/>
                    <a:pt x="2742" y="124"/>
                  </a:cubicBezTo>
                  <a:cubicBezTo>
                    <a:pt x="2752" y="115"/>
                    <a:pt x="2760" y="105"/>
                    <a:pt x="2768" y="94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786" y="74"/>
                    <a:pt x="2786" y="66"/>
                    <a:pt x="2794" y="64"/>
                  </a:cubicBezTo>
                  <a:cubicBezTo>
                    <a:pt x="2792" y="58"/>
                    <a:pt x="2798" y="59"/>
                    <a:pt x="2798" y="55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05" y="38"/>
                    <a:pt x="2817" y="39"/>
                    <a:pt x="2818" y="32"/>
                  </a:cubicBezTo>
                  <a:cubicBezTo>
                    <a:pt x="2822" y="31"/>
                    <a:pt x="2819" y="24"/>
                    <a:pt x="2824" y="25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3" y="11"/>
                    <a:pt x="2840" y="8"/>
                    <a:pt x="2842" y="2"/>
                  </a:cubicBezTo>
                  <a:cubicBezTo>
                    <a:pt x="2843" y="1"/>
                    <a:pt x="2843" y="0"/>
                    <a:pt x="2844" y="0"/>
                  </a:cubicBezTo>
                  <a:cubicBezTo>
                    <a:pt x="2832" y="0"/>
                    <a:pt x="2832" y="0"/>
                    <a:pt x="2832" y="0"/>
                  </a:cubicBezTo>
                  <a:cubicBezTo>
                    <a:pt x="2826" y="9"/>
                    <a:pt x="2819" y="16"/>
                    <a:pt x="2811" y="23"/>
                  </a:cubicBezTo>
                  <a:cubicBezTo>
                    <a:pt x="2810" y="27"/>
                    <a:pt x="2804" y="26"/>
                    <a:pt x="2807" y="32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36" y="847"/>
                    <a:pt x="1850" y="851"/>
                    <a:pt x="1853" y="858"/>
                  </a:cubicBezTo>
                  <a:cubicBezTo>
                    <a:pt x="1861" y="865"/>
                    <a:pt x="1864" y="872"/>
                    <a:pt x="1871" y="878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886" y="905"/>
                    <a:pt x="1896" y="911"/>
                    <a:pt x="1896" y="919"/>
                  </a:cubicBezTo>
                  <a:cubicBezTo>
                    <a:pt x="1899" y="922"/>
                    <a:pt x="1903" y="925"/>
                    <a:pt x="1903" y="92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06" y="934"/>
                    <a:pt x="1906" y="937"/>
                    <a:pt x="1907" y="939"/>
                  </a:cubicBezTo>
                  <a:cubicBezTo>
                    <a:pt x="1916" y="945"/>
                    <a:pt x="1911" y="953"/>
                    <a:pt x="1922" y="959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32" y="972"/>
                    <a:pt x="1925" y="977"/>
                    <a:pt x="1932" y="979"/>
                  </a:cubicBezTo>
                  <a:cubicBezTo>
                    <a:pt x="1930" y="988"/>
                    <a:pt x="1944" y="993"/>
                    <a:pt x="1941" y="1001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53" y="1028"/>
                    <a:pt x="1960" y="1035"/>
                    <a:pt x="1960" y="1043"/>
                  </a:cubicBezTo>
                  <a:cubicBezTo>
                    <a:pt x="1963" y="1049"/>
                    <a:pt x="1966" y="1056"/>
                    <a:pt x="1968" y="1063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79" y="1076"/>
                    <a:pt x="1975" y="1081"/>
                    <a:pt x="1977" y="1085"/>
                  </a:cubicBezTo>
                  <a:cubicBezTo>
                    <a:pt x="1984" y="1099"/>
                    <a:pt x="1988" y="1113"/>
                    <a:pt x="1993" y="1127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1993" y="1142"/>
                    <a:pt x="1997" y="1145"/>
                    <a:pt x="2000" y="1148"/>
                  </a:cubicBezTo>
                  <a:cubicBezTo>
                    <a:pt x="1997" y="1152"/>
                    <a:pt x="2001" y="1155"/>
                    <a:pt x="2004" y="115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06" y="1175"/>
                    <a:pt x="2012" y="1178"/>
                    <a:pt x="2012" y="1182"/>
                  </a:cubicBezTo>
                  <a:cubicBezTo>
                    <a:pt x="2011" y="1186"/>
                    <a:pt x="2012" y="1190"/>
                    <a:pt x="2014" y="1194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26" y="1230"/>
                    <a:pt x="2025" y="1241"/>
                    <a:pt x="2031" y="1252"/>
                  </a:cubicBezTo>
                  <a:cubicBezTo>
                    <a:pt x="2032" y="1257"/>
                    <a:pt x="2037" y="1262"/>
                    <a:pt x="2036" y="1268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37" y="1279"/>
                    <a:pt x="2044" y="1281"/>
                    <a:pt x="2043" y="1284"/>
                  </a:cubicBezTo>
                  <a:cubicBezTo>
                    <a:pt x="2040" y="1290"/>
                    <a:pt x="2046" y="1295"/>
                    <a:pt x="2045" y="1301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1" y="1323"/>
                    <a:pt x="2058" y="1327"/>
                    <a:pt x="2058" y="1333"/>
                  </a:cubicBezTo>
                  <a:cubicBezTo>
                    <a:pt x="2060" y="1335"/>
                    <a:pt x="2061" y="1338"/>
                    <a:pt x="2061" y="1340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66" y="1354"/>
                    <a:pt x="2069" y="1359"/>
                    <a:pt x="2071" y="1365"/>
                  </a:cubicBezTo>
                  <a:cubicBezTo>
                    <a:pt x="2080" y="1369"/>
                    <a:pt x="2072" y="1376"/>
                    <a:pt x="2079" y="1381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087" y="1402"/>
                    <a:pt x="2094" y="1406"/>
                    <a:pt x="2094" y="1412"/>
                  </a:cubicBezTo>
                  <a:cubicBezTo>
                    <a:pt x="2101" y="1417"/>
                    <a:pt x="2099" y="1423"/>
                    <a:pt x="2105" y="1427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16" y="1445"/>
                    <a:pt x="2118" y="1447"/>
                    <a:pt x="2119" y="1450"/>
                  </a:cubicBezTo>
                  <a:cubicBezTo>
                    <a:pt x="2119" y="1453"/>
                    <a:pt x="2126" y="1454"/>
                    <a:pt x="2124" y="1458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31" y="1469"/>
                    <a:pt x="2139" y="1471"/>
                    <a:pt x="2137" y="1474"/>
                  </a:cubicBezTo>
                  <a:cubicBezTo>
                    <a:pt x="2141" y="1477"/>
                    <a:pt x="2146" y="1480"/>
                    <a:pt x="2146" y="1483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50" y="1480"/>
                    <a:pt x="2140" y="1473"/>
                    <a:pt x="2139" y="1463"/>
                  </a:cubicBezTo>
                  <a:cubicBezTo>
                    <a:pt x="2132" y="1459"/>
                    <a:pt x="2133" y="1454"/>
                    <a:pt x="2127" y="1450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105" y="1418"/>
                    <a:pt x="2099" y="1398"/>
                    <a:pt x="2086" y="1381"/>
                  </a:cubicBezTo>
                  <a:cubicBezTo>
                    <a:pt x="2081" y="1361"/>
                    <a:pt x="2070" y="1343"/>
                    <a:pt x="2064" y="1324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59" y="1305"/>
                    <a:pt x="2054" y="1301"/>
                    <a:pt x="2054" y="1296"/>
                  </a:cubicBezTo>
                  <a:cubicBezTo>
                    <a:pt x="2047" y="1287"/>
                    <a:pt x="2051" y="1276"/>
                    <a:pt x="2042" y="1267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41" y="1248"/>
                    <a:pt x="2033" y="1244"/>
                    <a:pt x="2034" y="1239"/>
                  </a:cubicBezTo>
                  <a:cubicBezTo>
                    <a:pt x="2033" y="1236"/>
                    <a:pt x="2032" y="1234"/>
                    <a:pt x="2034" y="1231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25" y="1220"/>
                    <a:pt x="2029" y="1213"/>
                    <a:pt x="2025" y="1209"/>
                  </a:cubicBezTo>
                  <a:cubicBezTo>
                    <a:pt x="2019" y="1190"/>
                    <a:pt x="2016" y="1170"/>
                    <a:pt x="2009" y="1151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9" y="1120"/>
                    <a:pt x="1999" y="1118"/>
                    <a:pt x="1996" y="1116"/>
                  </a:cubicBezTo>
                  <a:cubicBezTo>
                    <a:pt x="1998" y="1113"/>
                    <a:pt x="1996" y="1111"/>
                    <a:pt x="1996" y="1108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89" y="1084"/>
                    <a:pt x="1980" y="1076"/>
                    <a:pt x="1979" y="1066"/>
                  </a:cubicBezTo>
                  <a:cubicBezTo>
                    <a:pt x="1977" y="1063"/>
                    <a:pt x="1977" y="1061"/>
                    <a:pt x="1973" y="1059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71" y="1046"/>
                    <a:pt x="1968" y="1042"/>
                    <a:pt x="1970" y="1036"/>
                  </a:cubicBezTo>
                  <a:cubicBezTo>
                    <a:pt x="1961" y="1033"/>
                    <a:pt x="1964" y="1027"/>
                    <a:pt x="1961" y="1022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47" y="998"/>
                    <a:pt x="1947" y="987"/>
                    <a:pt x="1938" y="978"/>
                  </a:cubicBezTo>
                  <a:cubicBezTo>
                    <a:pt x="1935" y="967"/>
                    <a:pt x="1927" y="958"/>
                    <a:pt x="1924" y="94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901" y="909"/>
                    <a:pt x="1895" y="900"/>
                    <a:pt x="1889" y="890"/>
                  </a:cubicBezTo>
                  <a:cubicBezTo>
                    <a:pt x="1883" y="881"/>
                    <a:pt x="1874" y="871"/>
                    <a:pt x="1866" y="862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60" y="853"/>
                    <a:pt x="1856" y="851"/>
                    <a:pt x="1857" y="848"/>
                  </a:cubicBezTo>
                  <a:cubicBezTo>
                    <a:pt x="1850" y="841"/>
                    <a:pt x="1849" y="843"/>
                    <a:pt x="1844" y="837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24" y="819"/>
                    <a:pt x="1815" y="816"/>
                    <a:pt x="1811" y="823"/>
                  </a:cubicBezTo>
                  <a:cubicBezTo>
                    <a:pt x="1810" y="824"/>
                    <a:pt x="1809" y="825"/>
                    <a:pt x="1809" y="826"/>
                  </a:cubicBezTo>
                  <a:cubicBezTo>
                    <a:pt x="1811" y="828"/>
                    <a:pt x="1813" y="828"/>
                    <a:pt x="1815" y="828"/>
                  </a:cubicBezTo>
                  <a:cubicBezTo>
                    <a:pt x="1813" y="835"/>
                    <a:pt x="1820" y="828"/>
                    <a:pt x="1822" y="830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44" y="36"/>
                    <a:pt x="2739" y="35"/>
                    <a:pt x="2740" y="39"/>
                  </a:cubicBezTo>
                  <a:cubicBezTo>
                    <a:pt x="2737" y="43"/>
                    <a:pt x="2734" y="48"/>
                    <a:pt x="2732" y="5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22" y="69"/>
                    <a:pt x="2719" y="74"/>
                    <a:pt x="2714" y="76"/>
                  </a:cubicBezTo>
                  <a:cubicBezTo>
                    <a:pt x="2711" y="79"/>
                    <a:pt x="2712" y="87"/>
                    <a:pt x="2706" y="88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702" y="97"/>
                    <a:pt x="2701" y="100"/>
                    <a:pt x="2699" y="101"/>
                  </a:cubicBezTo>
                  <a:cubicBezTo>
                    <a:pt x="2694" y="111"/>
                    <a:pt x="2687" y="118"/>
                    <a:pt x="2683" y="129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52" y="188"/>
                    <a:pt x="2650" y="192"/>
                    <a:pt x="2648" y="197"/>
                  </a:cubicBezTo>
                  <a:cubicBezTo>
                    <a:pt x="2645" y="201"/>
                    <a:pt x="2647" y="209"/>
                    <a:pt x="2643" y="212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35" y="232"/>
                    <a:pt x="2636" y="237"/>
                  </a:cubicBezTo>
                  <a:cubicBezTo>
                    <a:pt x="2636" y="239"/>
                    <a:pt x="2632" y="242"/>
                    <a:pt x="2636" y="243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53" y="206"/>
                    <a:pt x="2653" y="193"/>
                    <a:pt x="2659" y="185"/>
                  </a:cubicBezTo>
                  <a:cubicBezTo>
                    <a:pt x="2664" y="177"/>
                    <a:pt x="2666" y="166"/>
                    <a:pt x="2672" y="158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693" y="129"/>
                    <a:pt x="2693" y="123"/>
                    <a:pt x="2698" y="121"/>
                  </a:cubicBezTo>
                  <a:cubicBezTo>
                    <a:pt x="2698" y="118"/>
                    <a:pt x="2701" y="117"/>
                    <a:pt x="2699" y="112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05" y="100"/>
                    <a:pt x="2715" y="102"/>
                    <a:pt x="2713" y="94"/>
                  </a:cubicBezTo>
                  <a:cubicBezTo>
                    <a:pt x="2718" y="91"/>
                    <a:pt x="2720" y="86"/>
                    <a:pt x="2721" y="80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39" y="50"/>
                    <a:pt x="2747" y="50"/>
                    <a:pt x="2747" y="43"/>
                  </a:cubicBezTo>
                  <a:cubicBezTo>
                    <a:pt x="2751" y="40"/>
                    <a:pt x="2753" y="35"/>
                    <a:pt x="2755" y="30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61" y="25"/>
                    <a:pt x="2764" y="24"/>
                    <a:pt x="2763" y="20"/>
                  </a:cubicBezTo>
                  <a:cubicBezTo>
                    <a:pt x="2768" y="18"/>
                    <a:pt x="2768" y="13"/>
                    <a:pt x="2773" y="11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8" y="0"/>
                    <a:pt x="2768" y="0"/>
                    <a:pt x="2768" y="0"/>
                  </a:cubicBezTo>
                  <a:cubicBezTo>
                    <a:pt x="2767" y="1"/>
                    <a:pt x="2767" y="2"/>
                    <a:pt x="2766" y="3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24" y="58"/>
                    <a:pt x="2825" y="61"/>
                    <a:pt x="2825" y="62"/>
                  </a:cubicBezTo>
                  <a:cubicBezTo>
                    <a:pt x="2823" y="64"/>
                    <a:pt x="2820" y="65"/>
                    <a:pt x="2819" y="6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92" y="98"/>
                    <a:pt x="2786" y="107"/>
                    <a:pt x="2778" y="113"/>
                  </a:cubicBezTo>
                  <a:cubicBezTo>
                    <a:pt x="2775" y="117"/>
                    <a:pt x="2773" y="121"/>
                    <a:pt x="2768" y="123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53" y="137"/>
                    <a:pt x="2754" y="145"/>
                    <a:pt x="2750" y="148"/>
                  </a:cubicBezTo>
                  <a:cubicBezTo>
                    <a:pt x="2748" y="153"/>
                    <a:pt x="2744" y="157"/>
                    <a:pt x="2740" y="160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717" y="194"/>
                    <a:pt x="2712" y="203"/>
                    <a:pt x="2704" y="210"/>
                  </a:cubicBezTo>
                  <a:cubicBezTo>
                    <a:pt x="2706" y="219"/>
                    <a:pt x="2697" y="217"/>
                    <a:pt x="2699" y="226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95" y="236"/>
                    <a:pt x="2689" y="235"/>
                    <a:pt x="2691" y="240"/>
                  </a:cubicBezTo>
                  <a:cubicBezTo>
                    <a:pt x="2692" y="244"/>
                    <a:pt x="2688" y="244"/>
                    <a:pt x="2687" y="246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74" y="269"/>
                    <a:pt x="2677" y="275"/>
                    <a:pt x="2674" y="276"/>
                  </a:cubicBezTo>
                  <a:cubicBezTo>
                    <a:pt x="2673" y="279"/>
                    <a:pt x="2671" y="280"/>
                    <a:pt x="2672" y="285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62" y="303"/>
                    <a:pt x="2662" y="309"/>
                    <a:pt x="2661" y="316"/>
                  </a:cubicBezTo>
                  <a:cubicBezTo>
                    <a:pt x="2657" y="319"/>
                    <a:pt x="2658" y="327"/>
                    <a:pt x="2653" y="33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54" y="338"/>
                    <a:pt x="2660" y="334"/>
                    <a:pt x="2660" y="325"/>
                  </a:cubicBezTo>
                  <a:cubicBezTo>
                    <a:pt x="2663" y="323"/>
                    <a:pt x="2662" y="318"/>
                    <a:pt x="2663" y="314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69" y="296"/>
                    <a:pt x="2674" y="291"/>
                    <a:pt x="2677" y="284"/>
                  </a:cubicBezTo>
                  <a:cubicBezTo>
                    <a:pt x="2680" y="282"/>
                    <a:pt x="2679" y="277"/>
                    <a:pt x="2680" y="273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689" y="258"/>
                    <a:pt x="2692" y="251"/>
                    <a:pt x="2696" y="246"/>
                  </a:cubicBezTo>
                  <a:cubicBezTo>
                    <a:pt x="2698" y="243"/>
                    <a:pt x="2697" y="238"/>
                    <a:pt x="2699" y="235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12" y="227"/>
                    <a:pt x="2708" y="218"/>
                    <a:pt x="2711" y="216"/>
                  </a:cubicBezTo>
                  <a:cubicBezTo>
                    <a:pt x="2714" y="214"/>
                    <a:pt x="2718" y="213"/>
                    <a:pt x="2717" y="207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27" y="197"/>
                    <a:pt x="2727" y="192"/>
                    <a:pt x="2731" y="191"/>
                  </a:cubicBezTo>
                  <a:cubicBezTo>
                    <a:pt x="2736" y="177"/>
                    <a:pt x="2750" y="170"/>
                    <a:pt x="2755" y="156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63" y="146"/>
                    <a:pt x="2767" y="145"/>
                    <a:pt x="2769" y="142"/>
                  </a:cubicBezTo>
                  <a:cubicBezTo>
                    <a:pt x="2772" y="135"/>
                    <a:pt x="2777" y="130"/>
                    <a:pt x="2781" y="124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792" y="116"/>
                    <a:pt x="2791" y="111"/>
                    <a:pt x="2795" y="110"/>
                  </a:cubicBezTo>
                  <a:cubicBezTo>
                    <a:pt x="2794" y="104"/>
                    <a:pt x="2804" y="108"/>
                    <a:pt x="2801" y="101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14" y="88"/>
                    <a:pt x="2815" y="79"/>
                    <a:pt x="2824" y="77"/>
                  </a:cubicBezTo>
                  <a:cubicBezTo>
                    <a:pt x="2824" y="73"/>
                    <a:pt x="2828" y="71"/>
                    <a:pt x="2830" y="68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40" y="53"/>
                    <a:pt x="2845" y="48"/>
                    <a:pt x="2847" y="41"/>
                  </a:cubicBezTo>
                  <a:cubicBezTo>
                    <a:pt x="2854" y="42"/>
                    <a:pt x="2850" y="33"/>
                    <a:pt x="2856" y="33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64" y="19"/>
                    <a:pt x="2867" y="16"/>
                    <a:pt x="2869" y="13"/>
                  </a:cubicBezTo>
                  <a:cubicBezTo>
                    <a:pt x="2868" y="6"/>
                    <a:pt x="2872" y="4"/>
                    <a:pt x="2875" y="1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65" y="0"/>
                    <a:pt x="2865" y="0"/>
                    <a:pt x="2865" y="0"/>
                  </a:cubicBezTo>
                  <a:cubicBezTo>
                    <a:pt x="2861" y="6"/>
                    <a:pt x="2857" y="11"/>
                    <a:pt x="2855" y="18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49" y="25"/>
                    <a:pt x="2847" y="27"/>
                    <a:pt x="2847" y="30"/>
                  </a:cubicBezTo>
                  <a:cubicBezTo>
                    <a:pt x="2844" y="34"/>
                    <a:pt x="2841" y="39"/>
                    <a:pt x="2839" y="43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60" y="64"/>
                    <a:pt x="2752" y="65"/>
                    <a:pt x="2751" y="74"/>
                  </a:cubicBezTo>
                  <a:cubicBezTo>
                    <a:pt x="2745" y="72"/>
                    <a:pt x="2747" y="78"/>
                    <a:pt x="2745" y="81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36" y="91"/>
                    <a:pt x="2734" y="93"/>
                    <a:pt x="2733" y="97"/>
                  </a:cubicBezTo>
                  <a:cubicBezTo>
                    <a:pt x="2726" y="95"/>
                    <a:pt x="2731" y="104"/>
                    <a:pt x="2725" y="104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716" y="113"/>
                    <a:pt x="2715" y="117"/>
                    <a:pt x="2713" y="120"/>
                  </a:cubicBezTo>
                  <a:cubicBezTo>
                    <a:pt x="2708" y="125"/>
                    <a:pt x="2705" y="131"/>
                    <a:pt x="2701" y="136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75" y="178"/>
                    <a:pt x="2670" y="182"/>
                    <a:pt x="2670" y="191"/>
                  </a:cubicBezTo>
                  <a:cubicBezTo>
                    <a:pt x="2665" y="195"/>
                    <a:pt x="2661" y="201"/>
                    <a:pt x="2660" y="209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55" y="221"/>
                    <a:pt x="2653" y="225"/>
                    <a:pt x="2651" y="227"/>
                  </a:cubicBezTo>
                  <a:cubicBezTo>
                    <a:pt x="2648" y="234"/>
                    <a:pt x="2648" y="244"/>
                    <a:pt x="2643" y="249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6" y="278"/>
                    <a:pt x="2634" y="286"/>
                    <a:pt x="2631" y="292"/>
                  </a:cubicBezTo>
                  <a:cubicBezTo>
                    <a:pt x="2629" y="309"/>
                    <a:pt x="2627" y="325"/>
                    <a:pt x="2624" y="34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28" y="322"/>
                    <a:pt x="2633" y="320"/>
                    <a:pt x="2630" y="312"/>
                  </a:cubicBezTo>
                  <a:cubicBezTo>
                    <a:pt x="2635" y="309"/>
                    <a:pt x="2631" y="300"/>
                    <a:pt x="2636" y="298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42" y="274"/>
                    <a:pt x="2643" y="263"/>
                    <a:pt x="2648" y="256"/>
                  </a:cubicBezTo>
                  <a:cubicBezTo>
                    <a:pt x="2652" y="253"/>
                    <a:pt x="2647" y="243"/>
                    <a:pt x="2654" y="242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62" y="219"/>
                    <a:pt x="2664" y="210"/>
                    <a:pt x="2671" y="204"/>
                  </a:cubicBezTo>
                  <a:cubicBezTo>
                    <a:pt x="2671" y="198"/>
                    <a:pt x="2677" y="197"/>
                    <a:pt x="2676" y="190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691" y="172"/>
                    <a:pt x="2693" y="162"/>
                    <a:pt x="2700" y="156"/>
                  </a:cubicBezTo>
                  <a:cubicBezTo>
                    <a:pt x="2703" y="146"/>
                    <a:pt x="2712" y="142"/>
                    <a:pt x="2714" y="131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19" y="119"/>
                    <a:pt x="2728" y="119"/>
                    <a:pt x="2730" y="112"/>
                  </a:cubicBezTo>
                  <a:cubicBezTo>
                    <a:pt x="2735" y="113"/>
                    <a:pt x="2732" y="106"/>
                    <a:pt x="2736" y="105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41" y="91"/>
                    <a:pt x="2751" y="96"/>
                    <a:pt x="2748" y="89"/>
                  </a:cubicBezTo>
                  <a:cubicBezTo>
                    <a:pt x="2752" y="88"/>
                    <a:pt x="2752" y="83"/>
                    <a:pt x="2756" y="82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66" y="73"/>
                    <a:pt x="2761" y="64"/>
                    <a:pt x="2768" y="66"/>
                  </a:cubicBezTo>
                  <a:cubicBezTo>
                    <a:pt x="2769" y="57"/>
                    <a:pt x="2777" y="56"/>
                    <a:pt x="2778" y="48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795" y="27"/>
                    <a:pt x="2802" y="24"/>
                    <a:pt x="2804" y="17"/>
                  </a:cubicBezTo>
                  <a:cubicBezTo>
                    <a:pt x="2807" y="16"/>
                    <a:pt x="2809" y="14"/>
                    <a:pt x="2810" y="10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17" y="1"/>
                    <a:pt x="2817" y="0"/>
                    <a:pt x="2818" y="0"/>
                  </a:cubicBezTo>
                  <a:cubicBezTo>
                    <a:pt x="2806" y="0"/>
                    <a:pt x="2806" y="0"/>
                    <a:pt x="2806" y="0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98" y="9"/>
                    <a:pt x="2798" y="15"/>
                    <a:pt x="2795" y="18"/>
                  </a:cubicBezTo>
                  <a:cubicBezTo>
                    <a:pt x="2792" y="22"/>
                    <a:pt x="2786" y="23"/>
                    <a:pt x="2785" y="30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14" y="136"/>
                    <a:pt x="2614" y="146"/>
                    <a:pt x="2615" y="155"/>
                  </a:cubicBezTo>
                  <a:cubicBezTo>
                    <a:pt x="2611" y="171"/>
                    <a:pt x="2612" y="180"/>
                    <a:pt x="2609" y="195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10"/>
                    <a:pt x="2613" y="216"/>
                    <a:pt x="2613" y="221"/>
                  </a:cubicBezTo>
                  <a:cubicBezTo>
                    <a:pt x="2612" y="229"/>
                    <a:pt x="2611" y="239"/>
                    <a:pt x="2613" y="249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13" y="267"/>
                    <a:pt x="2610" y="277"/>
                    <a:pt x="2615" y="278"/>
                  </a:cubicBezTo>
                  <a:cubicBezTo>
                    <a:pt x="2615" y="253"/>
                    <a:pt x="2618" y="230"/>
                    <a:pt x="2618" y="205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24" y="191"/>
                    <a:pt x="2624" y="186"/>
                    <a:pt x="2626" y="183"/>
                  </a:cubicBezTo>
                  <a:cubicBezTo>
                    <a:pt x="2624" y="172"/>
                    <a:pt x="2631" y="168"/>
                    <a:pt x="2628" y="157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40" y="123"/>
                    <a:pt x="2648" y="120"/>
                    <a:pt x="2649" y="109"/>
                  </a:cubicBezTo>
                  <a:cubicBezTo>
                    <a:pt x="2651" y="106"/>
                    <a:pt x="2655" y="103"/>
                    <a:pt x="2655" y="98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61" y="82"/>
                    <a:pt x="2669" y="83"/>
                    <a:pt x="2666" y="75"/>
                  </a:cubicBezTo>
                  <a:cubicBezTo>
                    <a:pt x="2670" y="73"/>
                    <a:pt x="2673" y="70"/>
                    <a:pt x="2674" y="66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83" y="52"/>
                    <a:pt x="2686" y="49"/>
                    <a:pt x="2688" y="45"/>
                  </a:cubicBezTo>
                  <a:cubicBezTo>
                    <a:pt x="2688" y="40"/>
                    <a:pt x="2695" y="41"/>
                    <a:pt x="2694" y="34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698" y="26"/>
                    <a:pt x="2702" y="27"/>
                    <a:pt x="2702" y="25"/>
                  </a:cubicBezTo>
                  <a:cubicBezTo>
                    <a:pt x="2708" y="17"/>
                    <a:pt x="2713" y="8"/>
                    <a:pt x="2718" y="0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707" y="1"/>
                    <a:pt x="2707" y="1"/>
                    <a:pt x="2707" y="2"/>
                  </a:cubicBezTo>
                  <a:cubicBezTo>
                    <a:pt x="2703" y="7"/>
                    <a:pt x="2698" y="11"/>
                    <a:pt x="2697" y="18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85" y="37"/>
                    <a:pt x="2678" y="38"/>
                    <a:pt x="2679" y="46"/>
                  </a:cubicBezTo>
                  <a:cubicBezTo>
                    <a:pt x="2673" y="47"/>
                    <a:pt x="2676" y="55"/>
                    <a:pt x="2669" y="55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49" y="81"/>
                    <a:pt x="2658" y="78"/>
                    <a:pt x="2655" y="74"/>
                  </a:cubicBezTo>
                  <a:cubicBezTo>
                    <a:pt x="2659" y="73"/>
                    <a:pt x="2656" y="66"/>
                    <a:pt x="2659" y="65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74" y="39"/>
                    <a:pt x="2675" y="25"/>
                    <a:pt x="2682" y="15"/>
                  </a:cubicBezTo>
                  <a:cubicBezTo>
                    <a:pt x="2686" y="11"/>
                    <a:pt x="2687" y="4"/>
                    <a:pt x="2691" y="0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7" y="1"/>
                    <a:pt x="2680" y="6"/>
                    <a:pt x="2677" y="7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67" y="25"/>
                    <a:pt x="2667" y="32"/>
                    <a:pt x="2663" y="36"/>
                  </a:cubicBezTo>
                  <a:cubicBezTo>
                    <a:pt x="2666" y="45"/>
                    <a:pt x="2656" y="43"/>
                    <a:pt x="2658" y="5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49" y="72"/>
                    <a:pt x="2649" y="79"/>
                    <a:pt x="2647" y="85"/>
                  </a:cubicBezTo>
                  <a:cubicBezTo>
                    <a:pt x="2642" y="87"/>
                    <a:pt x="2645" y="97"/>
                    <a:pt x="2642" y="101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24" y="154"/>
                    <a:pt x="2618" y="176"/>
                    <a:pt x="2616" y="201"/>
                  </a:cubicBezTo>
                  <a:cubicBezTo>
                    <a:pt x="2610" y="199"/>
                    <a:pt x="2615" y="190"/>
                    <a:pt x="2615" y="186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0" y="166"/>
                    <a:pt x="2617" y="157"/>
                    <a:pt x="2622" y="155"/>
                  </a:cubicBezTo>
                  <a:cubicBezTo>
                    <a:pt x="2620" y="147"/>
                    <a:pt x="2623" y="144"/>
                    <a:pt x="2625" y="139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34" y="105"/>
                    <a:pt x="2634" y="98"/>
                    <a:pt x="2637" y="95"/>
                  </a:cubicBezTo>
                  <a:cubicBezTo>
                    <a:pt x="2634" y="86"/>
                    <a:pt x="2641" y="86"/>
                    <a:pt x="2640" y="79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0" y="39"/>
                    <a:pt x="2655" y="31"/>
                    <a:pt x="2658" y="21"/>
                  </a:cubicBezTo>
                  <a:cubicBezTo>
                    <a:pt x="2660" y="13"/>
                    <a:pt x="2665" y="7"/>
                    <a:pt x="2668" y="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56" y="2"/>
                    <a:pt x="2655" y="4"/>
                    <a:pt x="2653" y="6"/>
                  </a:cubicBezTo>
                  <a:cubicBezTo>
                    <a:pt x="2653" y="15"/>
                    <a:pt x="2649" y="21"/>
                    <a:pt x="2645" y="26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31" y="85"/>
                    <a:pt x="2630" y="90"/>
                    <a:pt x="2630" y="95"/>
                  </a:cubicBezTo>
                  <a:cubicBezTo>
                    <a:pt x="2627" y="98"/>
                    <a:pt x="2627" y="103"/>
                    <a:pt x="2627" y="109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23" y="126"/>
                    <a:pt x="2618" y="127"/>
                    <a:pt x="2620" y="133"/>
                  </a:cubicBezTo>
                  <a:cubicBezTo>
                    <a:pt x="2613" y="130"/>
                    <a:pt x="2622" y="123"/>
                    <a:pt x="2619" y="116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21" y="87"/>
                    <a:pt x="2625" y="76"/>
                    <a:pt x="2626" y="65"/>
                  </a:cubicBezTo>
                  <a:cubicBezTo>
                    <a:pt x="2629" y="61"/>
                    <a:pt x="2632" y="57"/>
                    <a:pt x="2632" y="49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26"/>
                    <a:pt x="2644" y="17"/>
                    <a:pt x="2646" y="7"/>
                  </a:cubicBezTo>
                  <a:cubicBezTo>
                    <a:pt x="2647" y="5"/>
                    <a:pt x="2648" y="2"/>
                    <a:pt x="2649" y="0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40" y="9"/>
                    <a:pt x="2636" y="15"/>
                    <a:pt x="2634" y="23"/>
                  </a:cubicBezTo>
                  <a:cubicBezTo>
                    <a:pt x="2633" y="32"/>
                    <a:pt x="2629" y="39"/>
                    <a:pt x="2627" y="47"/>
                  </a:cubicBezTo>
                  <a:cubicBezTo>
                    <a:pt x="2626" y="52"/>
                    <a:pt x="2624" y="56"/>
                    <a:pt x="2624" y="61"/>
                  </a:cubicBezTo>
                  <a:cubicBezTo>
                    <a:pt x="2619" y="62"/>
                    <a:pt x="2622" y="70"/>
                    <a:pt x="2618" y="72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708" y="53"/>
                    <a:pt x="2706" y="54"/>
                    <a:pt x="2704" y="55"/>
                  </a:cubicBezTo>
                  <a:cubicBezTo>
                    <a:pt x="2704" y="57"/>
                    <a:pt x="2704" y="59"/>
                    <a:pt x="2702" y="6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97" y="69"/>
                    <a:pt x="2695" y="72"/>
                    <a:pt x="2690" y="74"/>
                  </a:cubicBezTo>
                  <a:cubicBezTo>
                    <a:pt x="2692" y="85"/>
                    <a:pt x="2680" y="85"/>
                    <a:pt x="2681" y="96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65" y="120"/>
                    <a:pt x="2666" y="125"/>
                    <a:pt x="2661" y="126"/>
                  </a:cubicBezTo>
                  <a:cubicBezTo>
                    <a:pt x="2661" y="131"/>
                    <a:pt x="2658" y="134"/>
                    <a:pt x="2655" y="137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41" y="166"/>
                    <a:pt x="2638" y="174"/>
                    <a:pt x="2637" y="182"/>
                  </a:cubicBezTo>
                  <a:cubicBezTo>
                    <a:pt x="2633" y="185"/>
                    <a:pt x="2635" y="192"/>
                    <a:pt x="2633" y="196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7" y="218"/>
                    <a:pt x="2628" y="218"/>
                    <a:pt x="2627" y="227"/>
                  </a:cubicBezTo>
                  <a:cubicBezTo>
                    <a:pt x="2624" y="228"/>
                    <a:pt x="2623" y="232"/>
                    <a:pt x="2623" y="236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25" y="234"/>
                    <a:pt x="2631" y="226"/>
                    <a:pt x="2632" y="213"/>
                  </a:cubicBezTo>
                  <a:cubicBezTo>
                    <a:pt x="2630" y="204"/>
                    <a:pt x="2639" y="205"/>
                    <a:pt x="2635" y="195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44" y="174"/>
                    <a:pt x="2649" y="171"/>
                    <a:pt x="2651" y="166"/>
                  </a:cubicBezTo>
                  <a:cubicBezTo>
                    <a:pt x="2654" y="162"/>
                    <a:pt x="2653" y="154"/>
                    <a:pt x="2658" y="152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78" y="113"/>
                    <a:pt x="2683" y="104"/>
                    <a:pt x="2689" y="95"/>
                  </a:cubicBezTo>
                  <a:cubicBezTo>
                    <a:pt x="2690" y="93"/>
                    <a:pt x="2692" y="91"/>
                    <a:pt x="2696" y="91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699" y="75"/>
                    <a:pt x="2707" y="75"/>
                    <a:pt x="2707" y="68"/>
                  </a:cubicBezTo>
                  <a:cubicBezTo>
                    <a:pt x="2715" y="61"/>
                    <a:pt x="2718" y="50"/>
                    <a:pt x="2725" y="43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8" y="11"/>
                    <a:pt x="2752" y="5"/>
                    <a:pt x="2756" y="0"/>
                  </a:cubicBezTo>
                  <a:cubicBezTo>
                    <a:pt x="2746" y="0"/>
                    <a:pt x="2746" y="0"/>
                    <a:pt x="2746" y="0"/>
                  </a:cubicBezTo>
                  <a:cubicBezTo>
                    <a:pt x="2741" y="6"/>
                    <a:pt x="2735" y="11"/>
                    <a:pt x="2732" y="18"/>
                  </a:cubicBezTo>
                  <a:cubicBezTo>
                    <a:pt x="2727" y="24"/>
                    <a:pt x="2726" y="33"/>
                    <a:pt x="2718" y="37"/>
                  </a:cubicBezTo>
                  <a:cubicBezTo>
                    <a:pt x="2718" y="41"/>
                    <a:pt x="2713" y="41"/>
                    <a:pt x="2712" y="46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17" y="863"/>
                    <a:pt x="1923" y="867"/>
                    <a:pt x="1925" y="872"/>
                  </a:cubicBezTo>
                  <a:cubicBezTo>
                    <a:pt x="1933" y="876"/>
                    <a:pt x="1928" y="883"/>
                    <a:pt x="1936" y="887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52" y="924"/>
                    <a:pt x="1954" y="930"/>
                    <a:pt x="1958" y="936"/>
                  </a:cubicBezTo>
                  <a:cubicBezTo>
                    <a:pt x="1960" y="943"/>
                    <a:pt x="1961" y="949"/>
                    <a:pt x="1966" y="955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74" y="981"/>
                    <a:pt x="1979" y="988"/>
                    <a:pt x="1982" y="994"/>
                  </a:cubicBezTo>
                  <a:cubicBezTo>
                    <a:pt x="1986" y="1007"/>
                    <a:pt x="1992" y="1019"/>
                    <a:pt x="1996" y="1032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05" y="1058"/>
                    <a:pt x="2007" y="1065"/>
                    <a:pt x="2009" y="1072"/>
                  </a:cubicBezTo>
                  <a:cubicBezTo>
                    <a:pt x="2013" y="1085"/>
                    <a:pt x="2018" y="1098"/>
                    <a:pt x="2020" y="1111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28" y="1137"/>
                    <a:pt x="2033" y="1143"/>
                    <a:pt x="2032" y="1151"/>
                  </a:cubicBezTo>
                  <a:cubicBezTo>
                    <a:pt x="2037" y="1157"/>
                    <a:pt x="2035" y="1164"/>
                    <a:pt x="2041" y="117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49" y="1195"/>
                    <a:pt x="2048" y="1202"/>
                    <a:pt x="2052" y="1208"/>
                  </a:cubicBezTo>
                  <a:cubicBezTo>
                    <a:pt x="2052" y="1216"/>
                    <a:pt x="2052" y="1223"/>
                    <a:pt x="2059" y="1229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66" y="1255"/>
                    <a:pt x="2068" y="1261"/>
                    <a:pt x="2070" y="1268"/>
                  </a:cubicBezTo>
                  <a:cubicBezTo>
                    <a:pt x="2073" y="1274"/>
                    <a:pt x="2077" y="1280"/>
                    <a:pt x="2079" y="1286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78" y="1301"/>
                    <a:pt x="2083" y="1304"/>
                    <a:pt x="2086" y="1307"/>
                  </a:cubicBezTo>
                  <a:cubicBezTo>
                    <a:pt x="2086" y="1314"/>
                    <a:pt x="2087" y="1320"/>
                    <a:pt x="2091" y="1326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098" y="1352"/>
                    <a:pt x="2107" y="1357"/>
                    <a:pt x="2105" y="1364"/>
                  </a:cubicBezTo>
                  <a:cubicBezTo>
                    <a:pt x="2111" y="1370"/>
                    <a:pt x="2111" y="1378"/>
                    <a:pt x="2119" y="1384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29" y="1409"/>
                    <a:pt x="2128" y="1416"/>
                    <a:pt x="2135" y="1421"/>
                  </a:cubicBezTo>
                  <a:cubicBezTo>
                    <a:pt x="2135" y="1424"/>
                    <a:pt x="2137" y="1427"/>
                    <a:pt x="2140" y="1430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45" y="1447"/>
                    <a:pt x="2150" y="1453"/>
                    <a:pt x="2151" y="1460"/>
                  </a:cubicBezTo>
                  <a:cubicBezTo>
                    <a:pt x="2156" y="1463"/>
                    <a:pt x="2158" y="1465"/>
                    <a:pt x="2156" y="1469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166" y="1485"/>
                    <a:pt x="2170" y="1491"/>
                    <a:pt x="2174" y="1497"/>
                  </a:cubicBezTo>
                  <a:cubicBezTo>
                    <a:pt x="2183" y="1509"/>
                    <a:pt x="2197" y="1520"/>
                    <a:pt x="2208" y="1532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1" y="1539"/>
                    <a:pt x="2216" y="1543"/>
                    <a:pt x="2223" y="1545"/>
                  </a:cubicBezTo>
                  <a:cubicBezTo>
                    <a:pt x="2225" y="1543"/>
                    <a:pt x="2225" y="1540"/>
                    <a:pt x="2225" y="1538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209" y="1528"/>
                    <a:pt x="2207" y="1519"/>
                    <a:pt x="2195" y="1513"/>
                  </a:cubicBezTo>
                  <a:cubicBezTo>
                    <a:pt x="2192" y="1502"/>
                    <a:pt x="2181" y="1492"/>
                    <a:pt x="2171" y="1482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9" y="1459"/>
                    <a:pt x="2158" y="1453"/>
                    <a:pt x="2155" y="1447"/>
                  </a:cubicBezTo>
                  <a:cubicBezTo>
                    <a:pt x="2157" y="1444"/>
                    <a:pt x="2149" y="1442"/>
                    <a:pt x="2150" y="1439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44" y="1424"/>
                    <a:pt x="2140" y="1418"/>
                    <a:pt x="2140" y="1411"/>
                  </a:cubicBezTo>
                  <a:cubicBezTo>
                    <a:pt x="2134" y="1406"/>
                    <a:pt x="2135" y="1399"/>
                    <a:pt x="2130" y="1394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14" y="1372"/>
                    <a:pt x="2122" y="1364"/>
                    <a:pt x="2111" y="1360"/>
                  </a:cubicBezTo>
                  <a:cubicBezTo>
                    <a:pt x="2114" y="1356"/>
                    <a:pt x="2107" y="1355"/>
                    <a:pt x="2109" y="1351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105" y="1338"/>
                    <a:pt x="2102" y="1336"/>
                    <a:pt x="2102" y="1333"/>
                  </a:cubicBezTo>
                  <a:cubicBezTo>
                    <a:pt x="2099" y="1331"/>
                    <a:pt x="2103" y="1327"/>
                    <a:pt x="2097" y="1325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89" y="1301"/>
                    <a:pt x="2091" y="1295"/>
                    <a:pt x="2087" y="1289"/>
                  </a:cubicBezTo>
                  <a:cubicBezTo>
                    <a:pt x="2083" y="1287"/>
                    <a:pt x="2088" y="1283"/>
                    <a:pt x="2082" y="1281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81" y="1269"/>
                    <a:pt x="2080" y="1267"/>
                    <a:pt x="2077" y="1265"/>
                  </a:cubicBezTo>
                  <a:cubicBezTo>
                    <a:pt x="2073" y="1262"/>
                    <a:pt x="2079" y="1258"/>
                    <a:pt x="2075" y="1255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66" y="1226"/>
                    <a:pt x="2061" y="1214"/>
                    <a:pt x="2059" y="1202"/>
                  </a:cubicBezTo>
                  <a:cubicBezTo>
                    <a:pt x="2060" y="1199"/>
                    <a:pt x="2056" y="1198"/>
                    <a:pt x="2055" y="1195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52" y="1180"/>
                    <a:pt x="2048" y="1174"/>
                    <a:pt x="2050" y="1168"/>
                  </a:cubicBezTo>
                  <a:cubicBezTo>
                    <a:pt x="2042" y="1163"/>
                    <a:pt x="2047" y="1156"/>
                    <a:pt x="2040" y="1151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35" y="1127"/>
                    <a:pt x="2032" y="1122"/>
                    <a:pt x="2032" y="1116"/>
                  </a:cubicBezTo>
                  <a:cubicBezTo>
                    <a:pt x="2027" y="1111"/>
                    <a:pt x="2031" y="1104"/>
                    <a:pt x="2025" y="1099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13" y="1060"/>
                    <a:pt x="2012" y="1057"/>
                    <a:pt x="2013" y="1054"/>
                  </a:cubicBezTo>
                  <a:cubicBezTo>
                    <a:pt x="2013" y="1051"/>
                    <a:pt x="2007" y="1049"/>
                    <a:pt x="2011" y="1045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2004" y="1023"/>
                    <a:pt x="1997" y="1019"/>
                    <a:pt x="1999" y="1013"/>
                  </a:cubicBezTo>
                  <a:cubicBezTo>
                    <a:pt x="1994" y="1002"/>
                    <a:pt x="1988" y="991"/>
                    <a:pt x="1987" y="97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76" y="953"/>
                    <a:pt x="1969" y="948"/>
                    <a:pt x="1968" y="940"/>
                  </a:cubicBezTo>
                  <a:cubicBezTo>
                    <a:pt x="1965" y="934"/>
                    <a:pt x="1964" y="928"/>
                    <a:pt x="1960" y="922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45" y="896"/>
                    <a:pt x="1947" y="889"/>
                    <a:pt x="1941" y="883"/>
                  </a:cubicBezTo>
                  <a:cubicBezTo>
                    <a:pt x="1943" y="879"/>
                    <a:pt x="1935" y="877"/>
                    <a:pt x="1937" y="873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30" y="862"/>
                    <a:pt x="1930" y="860"/>
                    <a:pt x="1931" y="858"/>
                  </a:cubicBezTo>
                  <a:cubicBezTo>
                    <a:pt x="1929" y="857"/>
                    <a:pt x="1927" y="859"/>
                    <a:pt x="1925" y="856"/>
                  </a:cubicBezTo>
                  <a:cubicBezTo>
                    <a:pt x="1925" y="853"/>
                    <a:pt x="1923" y="849"/>
                    <a:pt x="1918" y="847"/>
                  </a:cubicBezTo>
                  <a:cubicBezTo>
                    <a:pt x="1914" y="839"/>
                    <a:pt x="1908" y="835"/>
                    <a:pt x="1899" y="832"/>
                  </a:cubicBezTo>
                  <a:cubicBezTo>
                    <a:pt x="1895" y="837"/>
                    <a:pt x="1901" y="841"/>
                    <a:pt x="1906" y="844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45" y="1803"/>
                    <a:pt x="2745" y="1799"/>
                    <a:pt x="2742" y="1801"/>
                  </a:cubicBezTo>
                  <a:cubicBezTo>
                    <a:pt x="2733" y="1798"/>
                    <a:pt x="2736" y="1792"/>
                    <a:pt x="2733" y="1787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724" y="1791"/>
                    <a:pt x="2721" y="1787"/>
                    <a:pt x="2718" y="1785"/>
                  </a:cubicBezTo>
                  <a:cubicBezTo>
                    <a:pt x="2710" y="1780"/>
                    <a:pt x="2707" y="1774"/>
                    <a:pt x="2697" y="1769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78" y="1748"/>
                    <a:pt x="2668" y="1743"/>
                    <a:pt x="2669" y="1737"/>
                  </a:cubicBezTo>
                  <a:cubicBezTo>
                    <a:pt x="2663" y="1732"/>
                    <a:pt x="2662" y="1726"/>
                    <a:pt x="2659" y="1720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51" y="1696"/>
                    <a:pt x="2655" y="1688"/>
                    <a:pt x="2647" y="1683"/>
                  </a:cubicBezTo>
                  <a:cubicBezTo>
                    <a:pt x="2644" y="1689"/>
                    <a:pt x="2644" y="1694"/>
                    <a:pt x="2647" y="1699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52" y="1718"/>
                    <a:pt x="2649" y="1724"/>
                    <a:pt x="2655" y="1727"/>
                  </a:cubicBezTo>
                  <a:cubicBezTo>
                    <a:pt x="2652" y="1733"/>
                    <a:pt x="2660" y="1736"/>
                    <a:pt x="2659" y="1741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7" y="1758"/>
                    <a:pt x="2678" y="1761"/>
                    <a:pt x="2675" y="1767"/>
                  </a:cubicBezTo>
                  <a:cubicBezTo>
                    <a:pt x="2667" y="1766"/>
                    <a:pt x="2671" y="1763"/>
                    <a:pt x="2665" y="1758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43" y="1743"/>
                    <a:pt x="2640" y="1737"/>
                    <a:pt x="2633" y="1732"/>
                  </a:cubicBezTo>
                  <a:cubicBezTo>
                    <a:pt x="2635" y="1727"/>
                    <a:pt x="2626" y="1726"/>
                    <a:pt x="2630" y="1721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20" y="1708"/>
                    <a:pt x="2616" y="1706"/>
                    <a:pt x="2613" y="1703"/>
                  </a:cubicBezTo>
                  <a:cubicBezTo>
                    <a:pt x="2618" y="1698"/>
                    <a:pt x="2608" y="1696"/>
                    <a:pt x="2610" y="169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92" y="1665"/>
                    <a:pt x="2584" y="1658"/>
                    <a:pt x="2584" y="1649"/>
                  </a:cubicBezTo>
                  <a:cubicBezTo>
                    <a:pt x="2580" y="1640"/>
                    <a:pt x="2578" y="1631"/>
                    <a:pt x="2575" y="1622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60" y="1592"/>
                    <a:pt x="2563" y="1587"/>
                    <a:pt x="2559" y="1583"/>
                  </a:cubicBezTo>
                  <a:cubicBezTo>
                    <a:pt x="2560" y="1578"/>
                    <a:pt x="2555" y="1574"/>
                    <a:pt x="2555" y="1570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45" y="1534"/>
                    <a:pt x="2546" y="1524"/>
                    <a:pt x="2541" y="1516"/>
                  </a:cubicBezTo>
                  <a:cubicBezTo>
                    <a:pt x="2542" y="1506"/>
                    <a:pt x="2538" y="1498"/>
                    <a:pt x="2536" y="1489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32" y="1480"/>
                    <a:pt x="2536" y="1477"/>
                    <a:pt x="2532" y="1475"/>
                  </a:cubicBezTo>
                  <a:cubicBezTo>
                    <a:pt x="2533" y="1470"/>
                    <a:pt x="2529" y="1466"/>
                    <a:pt x="2530" y="1461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27" y="1445"/>
                    <a:pt x="2520" y="1441"/>
                    <a:pt x="2521" y="1437"/>
                  </a:cubicBezTo>
                  <a:cubicBezTo>
                    <a:pt x="2518" y="1433"/>
                    <a:pt x="2517" y="1429"/>
                    <a:pt x="2515" y="1425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7" y="1419"/>
                    <a:pt x="2506" y="1426"/>
                    <a:pt x="2515" y="1430"/>
                  </a:cubicBezTo>
                  <a:cubicBezTo>
                    <a:pt x="2514" y="1433"/>
                    <a:pt x="2514" y="1435"/>
                    <a:pt x="2518" y="1437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19" y="1452"/>
                    <a:pt x="2521" y="1456"/>
                    <a:pt x="2526" y="1461"/>
                  </a:cubicBezTo>
                  <a:cubicBezTo>
                    <a:pt x="2522" y="1467"/>
                    <a:pt x="2526" y="1472"/>
                    <a:pt x="2527" y="1478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33" y="1515"/>
                    <a:pt x="2540" y="1519"/>
                    <a:pt x="2538" y="1524"/>
                  </a:cubicBezTo>
                  <a:cubicBezTo>
                    <a:pt x="2537" y="1530"/>
                    <a:pt x="2541" y="1535"/>
                    <a:pt x="2540" y="1541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46" y="1561"/>
                    <a:pt x="2547" y="1567"/>
                    <a:pt x="2548" y="1573"/>
                  </a:cubicBezTo>
                  <a:cubicBezTo>
                    <a:pt x="2550" y="1575"/>
                    <a:pt x="2550" y="1577"/>
                    <a:pt x="2548" y="1580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54" y="1590"/>
                    <a:pt x="2555" y="1592"/>
                    <a:pt x="2554" y="1595"/>
                  </a:cubicBezTo>
                  <a:cubicBezTo>
                    <a:pt x="2561" y="1597"/>
                    <a:pt x="2552" y="1602"/>
                    <a:pt x="2559" y="1603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574" y="1645"/>
                    <a:pt x="2577" y="1656"/>
                    <a:pt x="2580" y="1667"/>
                  </a:cubicBezTo>
                  <a:cubicBezTo>
                    <a:pt x="2588" y="1676"/>
                    <a:pt x="2591" y="1687"/>
                    <a:pt x="2603" y="1695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12" y="1715"/>
                    <a:pt x="2614" y="1718"/>
                    <a:pt x="2614" y="1721"/>
                  </a:cubicBezTo>
                  <a:cubicBezTo>
                    <a:pt x="2617" y="1724"/>
                    <a:pt x="2621" y="1727"/>
                    <a:pt x="2621" y="1731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91" y="1697"/>
                    <a:pt x="2583" y="1692"/>
                    <a:pt x="2583" y="1685"/>
                  </a:cubicBezTo>
                  <a:cubicBezTo>
                    <a:pt x="2577" y="1683"/>
                    <a:pt x="2583" y="1678"/>
                    <a:pt x="2576" y="1675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68" y="1662"/>
                    <a:pt x="2569" y="1658"/>
                    <a:pt x="2566" y="1655"/>
                  </a:cubicBezTo>
                  <a:cubicBezTo>
                    <a:pt x="2568" y="1651"/>
                    <a:pt x="2558" y="1650"/>
                    <a:pt x="2563" y="164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9" y="1622"/>
                    <a:pt x="2552" y="1618"/>
                    <a:pt x="2549" y="1615"/>
                  </a:cubicBezTo>
                  <a:cubicBezTo>
                    <a:pt x="2552" y="1611"/>
                    <a:pt x="2543" y="1609"/>
                    <a:pt x="2548" y="1604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5" y="1570"/>
                    <a:pt x="2536" y="1555"/>
                    <a:pt x="2532" y="1541"/>
                  </a:cubicBezTo>
                  <a:cubicBezTo>
                    <a:pt x="2533" y="1538"/>
                    <a:pt x="2532" y="1535"/>
                    <a:pt x="2530" y="1532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32" y="1517"/>
                    <a:pt x="2527" y="1514"/>
                    <a:pt x="2529" y="1510"/>
                  </a:cubicBezTo>
                  <a:cubicBezTo>
                    <a:pt x="2524" y="1508"/>
                    <a:pt x="2532" y="1502"/>
                    <a:pt x="2526" y="1500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20" y="1472"/>
                    <a:pt x="2522" y="1464"/>
                    <a:pt x="2517" y="1458"/>
                  </a:cubicBezTo>
                  <a:cubicBezTo>
                    <a:pt x="2516" y="1443"/>
                    <a:pt x="2510" y="1430"/>
                    <a:pt x="2506" y="1416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98" y="1392"/>
                    <a:pt x="2496" y="1389"/>
                    <a:pt x="2495" y="1385"/>
                  </a:cubicBezTo>
                  <a:cubicBezTo>
                    <a:pt x="2495" y="1381"/>
                    <a:pt x="2496" y="1378"/>
                    <a:pt x="2491" y="137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496" y="1408"/>
                    <a:pt x="2502" y="1416"/>
                    <a:pt x="2503" y="1424"/>
                  </a:cubicBezTo>
                  <a:cubicBezTo>
                    <a:pt x="2507" y="1428"/>
                    <a:pt x="2503" y="1433"/>
                    <a:pt x="2508" y="1436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3" y="1453"/>
                    <a:pt x="2508" y="1458"/>
                    <a:pt x="2515" y="1461"/>
                  </a:cubicBezTo>
                  <a:cubicBezTo>
                    <a:pt x="2512" y="1467"/>
                    <a:pt x="2517" y="1470"/>
                    <a:pt x="2516" y="1475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483"/>
                    <a:pt x="2519" y="1485"/>
                    <a:pt x="2518" y="1487"/>
                  </a:cubicBezTo>
                  <a:cubicBezTo>
                    <a:pt x="2520" y="1492"/>
                    <a:pt x="2521" y="1496"/>
                    <a:pt x="2523" y="150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25" y="1517"/>
                    <a:pt x="2522" y="1523"/>
                    <a:pt x="2523" y="1527"/>
                  </a:cubicBezTo>
                  <a:cubicBezTo>
                    <a:pt x="2525" y="1545"/>
                    <a:pt x="2530" y="1561"/>
                    <a:pt x="2530" y="1579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30" y="1590"/>
                    <a:pt x="2537" y="1592"/>
                    <a:pt x="2535" y="1596"/>
                  </a:cubicBezTo>
                  <a:cubicBezTo>
                    <a:pt x="2540" y="1601"/>
                    <a:pt x="2535" y="1608"/>
                    <a:pt x="2542" y="1613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3" y="1628"/>
                    <a:pt x="2546" y="1629"/>
                    <a:pt x="2547" y="1629"/>
                  </a:cubicBezTo>
                  <a:cubicBezTo>
                    <a:pt x="2547" y="1631"/>
                    <a:pt x="2546" y="1633"/>
                    <a:pt x="2546" y="1634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57" y="1649"/>
                    <a:pt x="2555" y="1652"/>
                    <a:pt x="2557" y="1654"/>
                  </a:cubicBezTo>
                  <a:cubicBezTo>
                    <a:pt x="2560" y="1657"/>
                    <a:pt x="2556" y="1661"/>
                    <a:pt x="2561" y="1663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67" y="1683"/>
                    <a:pt x="2580" y="1684"/>
                    <a:pt x="2573" y="1689"/>
                  </a:cubicBezTo>
                  <a:cubicBezTo>
                    <a:pt x="2577" y="1691"/>
                    <a:pt x="2579" y="1694"/>
                    <a:pt x="2578" y="1697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84" y="1710"/>
                    <a:pt x="2579" y="1705"/>
                    <a:pt x="2572" y="1701"/>
                  </a:cubicBezTo>
                  <a:cubicBezTo>
                    <a:pt x="2566" y="1694"/>
                    <a:pt x="2564" y="1686"/>
                    <a:pt x="2555" y="1680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44" y="1648"/>
                    <a:pt x="2536" y="1641"/>
                    <a:pt x="2537" y="1633"/>
                  </a:cubicBezTo>
                  <a:cubicBezTo>
                    <a:pt x="2527" y="1627"/>
                    <a:pt x="2531" y="1617"/>
                    <a:pt x="2523" y="1611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6" y="1587"/>
                    <a:pt x="2515" y="1581"/>
                    <a:pt x="2515" y="1574"/>
                  </a:cubicBezTo>
                  <a:cubicBezTo>
                    <a:pt x="2513" y="1569"/>
                    <a:pt x="2512" y="1563"/>
                    <a:pt x="2509" y="1557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504" y="1545"/>
                    <a:pt x="2510" y="1540"/>
                    <a:pt x="2503" y="1538"/>
                  </a:cubicBezTo>
                  <a:cubicBezTo>
                    <a:pt x="2503" y="1531"/>
                    <a:pt x="2502" y="1525"/>
                    <a:pt x="2500" y="1519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1" y="1497"/>
                    <a:pt x="2496" y="1493"/>
                    <a:pt x="2495" y="1490"/>
                  </a:cubicBezTo>
                  <a:cubicBezTo>
                    <a:pt x="2495" y="1487"/>
                    <a:pt x="2494" y="1484"/>
                    <a:pt x="2494" y="1481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6" y="1450"/>
                    <a:pt x="2484" y="1438"/>
                    <a:pt x="2484" y="1425"/>
                  </a:cubicBezTo>
                  <a:cubicBezTo>
                    <a:pt x="2479" y="1420"/>
                    <a:pt x="2484" y="1412"/>
                    <a:pt x="2477" y="1408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77" y="1394"/>
                    <a:pt x="2473" y="1392"/>
                    <a:pt x="2475" y="1388"/>
                  </a:cubicBezTo>
                  <a:cubicBezTo>
                    <a:pt x="2465" y="1363"/>
                    <a:pt x="2461" y="1338"/>
                    <a:pt x="2444" y="1315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41" y="1284"/>
                    <a:pt x="2443" y="1279"/>
                    <a:pt x="2443" y="1275"/>
                  </a:cubicBezTo>
                  <a:cubicBezTo>
                    <a:pt x="2437" y="1271"/>
                    <a:pt x="2445" y="1265"/>
                    <a:pt x="2438" y="1261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36" y="1291"/>
                    <a:pt x="2446" y="1299"/>
                    <a:pt x="2436" y="1304"/>
                  </a:cubicBezTo>
                  <a:cubicBezTo>
                    <a:pt x="2444" y="1309"/>
                    <a:pt x="2439" y="1317"/>
                    <a:pt x="2441" y="1324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2" y="1338"/>
                    <a:pt x="2444" y="1341"/>
                    <a:pt x="2443" y="1345"/>
                  </a:cubicBezTo>
                  <a:cubicBezTo>
                    <a:pt x="2446" y="1359"/>
                    <a:pt x="2444" y="1373"/>
                    <a:pt x="2446" y="1387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48" y="1433"/>
                    <a:pt x="2452" y="1436"/>
                    <a:pt x="2451" y="1440"/>
                  </a:cubicBezTo>
                  <a:cubicBezTo>
                    <a:pt x="2453" y="1441"/>
                    <a:pt x="2450" y="1443"/>
                    <a:pt x="2450" y="1444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5" y="1453"/>
                    <a:pt x="2452" y="1458"/>
                    <a:pt x="2452" y="1461"/>
                  </a:cubicBezTo>
                  <a:cubicBezTo>
                    <a:pt x="2455" y="1464"/>
                    <a:pt x="2454" y="1468"/>
                    <a:pt x="2455" y="1472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63" y="1527"/>
                    <a:pt x="2466" y="1540"/>
                    <a:pt x="2469" y="1554"/>
                  </a:cubicBezTo>
                  <a:cubicBezTo>
                    <a:pt x="2472" y="1556"/>
                    <a:pt x="2466" y="1561"/>
                    <a:pt x="2471" y="156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4" y="1575"/>
                    <a:pt x="2474" y="1576"/>
                    <a:pt x="2477" y="1577"/>
                  </a:cubicBezTo>
                  <a:cubicBezTo>
                    <a:pt x="2479" y="1579"/>
                    <a:pt x="2476" y="1582"/>
                    <a:pt x="2478" y="1584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81" y="1601"/>
                    <a:pt x="2487" y="1607"/>
                    <a:pt x="2489" y="1614"/>
                  </a:cubicBezTo>
                  <a:cubicBezTo>
                    <a:pt x="2489" y="1618"/>
                    <a:pt x="2491" y="1621"/>
                    <a:pt x="2492" y="1625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90" y="1627"/>
                    <a:pt x="2487" y="1621"/>
                    <a:pt x="2483" y="1616"/>
                  </a:cubicBezTo>
                  <a:cubicBezTo>
                    <a:pt x="2479" y="1613"/>
                    <a:pt x="2484" y="1609"/>
                    <a:pt x="2478" y="1607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75" y="1594"/>
                    <a:pt x="2470" y="1590"/>
                    <a:pt x="2472" y="1585"/>
                  </a:cubicBezTo>
                  <a:cubicBezTo>
                    <a:pt x="2468" y="1583"/>
                    <a:pt x="2470" y="1580"/>
                    <a:pt x="2469" y="1577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64" y="1561"/>
                    <a:pt x="2461" y="1551"/>
                    <a:pt x="2458" y="1542"/>
                  </a:cubicBezTo>
                  <a:cubicBezTo>
                    <a:pt x="2454" y="1538"/>
                    <a:pt x="2457" y="1533"/>
                    <a:pt x="2454" y="1528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9" y="1509"/>
                    <a:pt x="2448" y="1505"/>
                    <a:pt x="2447" y="1500"/>
                  </a:cubicBezTo>
                  <a:cubicBezTo>
                    <a:pt x="2447" y="1495"/>
                    <a:pt x="2446" y="1490"/>
                    <a:pt x="2444" y="1485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44" y="1466"/>
                    <a:pt x="2432" y="1463"/>
                    <a:pt x="2437" y="1457"/>
                  </a:cubicBezTo>
                  <a:cubicBezTo>
                    <a:pt x="2431" y="1448"/>
                    <a:pt x="2431" y="1438"/>
                    <a:pt x="2426" y="1429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20" y="1411"/>
                    <a:pt x="2418" y="1406"/>
                    <a:pt x="2419" y="1400"/>
                  </a:cubicBezTo>
                  <a:cubicBezTo>
                    <a:pt x="2415" y="1391"/>
                    <a:pt x="2412" y="1382"/>
                    <a:pt x="2409" y="1373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83" y="1313"/>
                    <a:pt x="2385" y="1308"/>
                    <a:pt x="2381" y="1304"/>
                  </a:cubicBezTo>
                  <a:cubicBezTo>
                    <a:pt x="2378" y="1300"/>
                    <a:pt x="2376" y="1295"/>
                    <a:pt x="2375" y="1290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70" y="1274"/>
                    <a:pt x="2363" y="1273"/>
                    <a:pt x="2365" y="1270"/>
                  </a:cubicBezTo>
                  <a:cubicBezTo>
                    <a:pt x="2362" y="1268"/>
                    <a:pt x="2363" y="1265"/>
                    <a:pt x="2362" y="1262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48" y="1246"/>
                    <a:pt x="2352" y="1240"/>
                    <a:pt x="2345" y="1236"/>
                  </a:cubicBezTo>
                  <a:cubicBezTo>
                    <a:pt x="2345" y="1231"/>
                    <a:pt x="2342" y="1227"/>
                    <a:pt x="2338" y="1223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30" y="1204"/>
                    <a:pt x="2320" y="1202"/>
                    <a:pt x="2322" y="1197"/>
                  </a:cubicBezTo>
                  <a:cubicBezTo>
                    <a:pt x="2315" y="1193"/>
                    <a:pt x="2313" y="1188"/>
                    <a:pt x="2309" y="1183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85" y="1157"/>
                    <a:pt x="2284" y="1158"/>
                    <a:pt x="2283" y="1160"/>
                  </a:cubicBezTo>
                  <a:cubicBezTo>
                    <a:pt x="2280" y="1159"/>
                    <a:pt x="2278" y="1157"/>
                    <a:pt x="2276" y="1156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70" y="1153"/>
                    <a:pt x="2273" y="1157"/>
                    <a:pt x="2273" y="1159"/>
                  </a:cubicBezTo>
                  <a:cubicBezTo>
                    <a:pt x="2276" y="1161"/>
                    <a:pt x="2279" y="1163"/>
                    <a:pt x="2282" y="1165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298" y="1184"/>
                    <a:pt x="2303" y="1188"/>
                    <a:pt x="2305" y="1194"/>
                  </a:cubicBezTo>
                  <a:cubicBezTo>
                    <a:pt x="2309" y="1199"/>
                    <a:pt x="2310" y="1205"/>
                    <a:pt x="2315" y="1211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27" y="1232"/>
                    <a:pt x="2327" y="1238"/>
                    <a:pt x="2332" y="1243"/>
                  </a:cubicBezTo>
                  <a:cubicBezTo>
                    <a:pt x="2334" y="1249"/>
                    <a:pt x="2335" y="1254"/>
                    <a:pt x="2340" y="1259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47" y="1283"/>
                    <a:pt x="2354" y="1288"/>
                    <a:pt x="2354" y="1294"/>
                  </a:cubicBezTo>
                  <a:cubicBezTo>
                    <a:pt x="2360" y="1299"/>
                    <a:pt x="2357" y="1306"/>
                    <a:pt x="2363" y="1311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0" y="1321"/>
                    <a:pt x="2364" y="1325"/>
                    <a:pt x="2368" y="1327"/>
                  </a:cubicBezTo>
                  <a:cubicBezTo>
                    <a:pt x="2369" y="1333"/>
                    <a:pt x="2376" y="1338"/>
                    <a:pt x="2375" y="1345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85" y="1365"/>
                    <a:pt x="2387" y="1368"/>
                    <a:pt x="2386" y="1371"/>
                  </a:cubicBezTo>
                  <a:cubicBezTo>
                    <a:pt x="2384" y="1374"/>
                    <a:pt x="2392" y="1376"/>
                    <a:pt x="2388" y="1380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89" y="1391"/>
                    <a:pt x="2396" y="1392"/>
                    <a:pt x="2393" y="1396"/>
                  </a:cubicBezTo>
                  <a:cubicBezTo>
                    <a:pt x="2398" y="1401"/>
                    <a:pt x="2397" y="1408"/>
                    <a:pt x="2400" y="1414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0" y="1426"/>
                    <a:pt x="2406" y="1428"/>
                    <a:pt x="2403" y="1432"/>
                  </a:cubicBezTo>
                  <a:cubicBezTo>
                    <a:pt x="2409" y="1434"/>
                    <a:pt x="2404" y="1438"/>
                    <a:pt x="2405" y="1441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14" y="1459"/>
                    <a:pt x="2416" y="1470"/>
                    <a:pt x="2421" y="1480"/>
                  </a:cubicBezTo>
                  <a:cubicBezTo>
                    <a:pt x="2420" y="1483"/>
                    <a:pt x="2421" y="1485"/>
                    <a:pt x="2424" y="1487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24" y="1501"/>
                    <a:pt x="2430" y="1506"/>
                    <a:pt x="2429" y="1512"/>
                  </a:cubicBezTo>
                  <a:cubicBezTo>
                    <a:pt x="2428" y="1514"/>
                    <a:pt x="2431" y="1516"/>
                    <a:pt x="2432" y="1519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29" y="1533"/>
                    <a:pt x="2440" y="1537"/>
                    <a:pt x="2437" y="1543"/>
                  </a:cubicBezTo>
                  <a:cubicBezTo>
                    <a:pt x="2441" y="1553"/>
                    <a:pt x="2440" y="1564"/>
                    <a:pt x="2448" y="1574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53" y="1594"/>
                    <a:pt x="2458" y="1599"/>
                    <a:pt x="2462" y="1604"/>
                  </a:cubicBezTo>
                  <a:cubicBezTo>
                    <a:pt x="2461" y="1615"/>
                    <a:pt x="2472" y="1624"/>
                    <a:pt x="2475" y="1634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493" y="1670"/>
                    <a:pt x="2496" y="1675"/>
                    <a:pt x="2497" y="1680"/>
                  </a:cubicBezTo>
                  <a:cubicBezTo>
                    <a:pt x="2499" y="1683"/>
                    <a:pt x="2500" y="1685"/>
                    <a:pt x="2500" y="1688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92" y="1695"/>
                    <a:pt x="2498" y="1685"/>
                    <a:pt x="2491" y="1681"/>
                  </a:cubicBezTo>
                  <a:cubicBezTo>
                    <a:pt x="2493" y="1675"/>
                    <a:pt x="2484" y="1670"/>
                    <a:pt x="2485" y="166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27" y="1569"/>
                    <a:pt x="2421" y="1562"/>
                    <a:pt x="2419" y="1555"/>
                  </a:cubicBezTo>
                  <a:cubicBezTo>
                    <a:pt x="2413" y="1547"/>
                    <a:pt x="2412" y="1539"/>
                    <a:pt x="2408" y="1532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401" y="1516"/>
                    <a:pt x="2406" y="1511"/>
                    <a:pt x="2400" y="1508"/>
                  </a:cubicBezTo>
                  <a:cubicBezTo>
                    <a:pt x="2399" y="1500"/>
                    <a:pt x="2395" y="1492"/>
                    <a:pt x="2392" y="1484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79" y="1422"/>
                    <a:pt x="2374" y="1406"/>
                    <a:pt x="2368" y="1390"/>
                  </a:cubicBezTo>
                  <a:cubicBezTo>
                    <a:pt x="2367" y="1382"/>
                    <a:pt x="2361" y="1376"/>
                    <a:pt x="2359" y="136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52" y="1340"/>
                    <a:pt x="2347" y="1337"/>
                    <a:pt x="2346" y="1333"/>
                  </a:cubicBezTo>
                  <a:cubicBezTo>
                    <a:pt x="2345" y="1329"/>
                    <a:pt x="2345" y="1325"/>
                    <a:pt x="2340" y="1322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2" y="1309"/>
                    <a:pt x="2337" y="1298"/>
                    <a:pt x="2330" y="1302"/>
                  </a:cubicBezTo>
                  <a:cubicBezTo>
                    <a:pt x="2333" y="1305"/>
                    <a:pt x="2334" y="1309"/>
                    <a:pt x="2333" y="1314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42" y="1334"/>
                    <a:pt x="2346" y="1342"/>
                    <a:pt x="2348" y="1350"/>
                  </a:cubicBezTo>
                  <a:cubicBezTo>
                    <a:pt x="2351" y="1358"/>
                    <a:pt x="2351" y="1367"/>
                    <a:pt x="2357" y="137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67" y="1390"/>
                    <a:pt x="2360" y="1396"/>
                    <a:pt x="2367" y="1400"/>
                  </a:cubicBezTo>
                  <a:cubicBezTo>
                    <a:pt x="2365" y="1410"/>
                    <a:pt x="2372" y="1419"/>
                    <a:pt x="2371" y="1429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75" y="1447"/>
                    <a:pt x="2378" y="1452"/>
                    <a:pt x="2376" y="1458"/>
                  </a:cubicBezTo>
                  <a:cubicBezTo>
                    <a:pt x="2380" y="1467"/>
                    <a:pt x="2383" y="1476"/>
                    <a:pt x="2383" y="1486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90" y="1506"/>
                    <a:pt x="2395" y="1510"/>
                    <a:pt x="2392" y="1516"/>
                  </a:cubicBezTo>
                  <a:cubicBezTo>
                    <a:pt x="2385" y="1513"/>
                    <a:pt x="2392" y="1506"/>
                    <a:pt x="2385" y="1503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81" y="1493"/>
                    <a:pt x="2381" y="1491"/>
                    <a:pt x="2382" y="1488"/>
                  </a:cubicBezTo>
                  <a:cubicBezTo>
                    <a:pt x="2374" y="1480"/>
                    <a:pt x="2374" y="1470"/>
                    <a:pt x="2368" y="1461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7" y="1428"/>
                    <a:pt x="2358" y="1423"/>
                    <a:pt x="2355" y="1418"/>
                  </a:cubicBezTo>
                  <a:cubicBezTo>
                    <a:pt x="2356" y="1415"/>
                    <a:pt x="2354" y="1413"/>
                    <a:pt x="2355" y="1410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9" y="1399"/>
                    <a:pt x="2351" y="1394"/>
                    <a:pt x="2348" y="1389"/>
                  </a:cubicBezTo>
                  <a:cubicBezTo>
                    <a:pt x="2345" y="1387"/>
                    <a:pt x="2349" y="1384"/>
                    <a:pt x="2345" y="1382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40" y="1370"/>
                    <a:pt x="2344" y="1364"/>
                    <a:pt x="2339" y="1360"/>
                  </a:cubicBezTo>
                  <a:cubicBezTo>
                    <a:pt x="2339" y="1355"/>
                    <a:pt x="2338" y="1350"/>
                    <a:pt x="2336" y="1345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9" y="1311"/>
                    <a:pt x="2328" y="1306"/>
                    <a:pt x="2325" y="1301"/>
                  </a:cubicBezTo>
                  <a:cubicBezTo>
                    <a:pt x="2327" y="1298"/>
                    <a:pt x="2324" y="1296"/>
                    <a:pt x="2325" y="1293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5" y="1290"/>
                    <a:pt x="2329" y="1299"/>
                    <a:pt x="2332" y="1295"/>
                  </a:cubicBezTo>
                  <a:cubicBezTo>
                    <a:pt x="2327" y="1292"/>
                    <a:pt x="2331" y="1287"/>
                    <a:pt x="2326" y="1284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21" y="1280"/>
                    <a:pt x="2322" y="1277"/>
                    <a:pt x="2319" y="1276"/>
                  </a:cubicBezTo>
                  <a:cubicBezTo>
                    <a:pt x="2318" y="1260"/>
                    <a:pt x="2310" y="1246"/>
                    <a:pt x="2306" y="123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3" y="1202"/>
                    <a:pt x="2294" y="1193"/>
                    <a:pt x="2286" y="1186"/>
                  </a:cubicBezTo>
                  <a:cubicBezTo>
                    <a:pt x="2284" y="1190"/>
                    <a:pt x="2284" y="1193"/>
                    <a:pt x="2288" y="1195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0" y="1210"/>
                    <a:pt x="2298" y="1212"/>
                    <a:pt x="2296" y="1216"/>
                  </a:cubicBezTo>
                  <a:cubicBezTo>
                    <a:pt x="2299" y="1219"/>
                    <a:pt x="2295" y="1223"/>
                    <a:pt x="2302" y="122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13" y="1255"/>
                    <a:pt x="2309" y="1264"/>
                    <a:pt x="2314" y="1270"/>
                  </a:cubicBezTo>
                  <a:cubicBezTo>
                    <a:pt x="2311" y="1279"/>
                    <a:pt x="2321" y="1285"/>
                    <a:pt x="2317" y="1293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19" y="1306"/>
                    <a:pt x="2323" y="1307"/>
                    <a:pt x="2322" y="1310"/>
                  </a:cubicBezTo>
                  <a:cubicBezTo>
                    <a:pt x="2321" y="1312"/>
                    <a:pt x="2322" y="1314"/>
                    <a:pt x="2323" y="1316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28" y="1330"/>
                    <a:pt x="2324" y="1335"/>
                    <a:pt x="2326" y="1339"/>
                  </a:cubicBezTo>
                  <a:cubicBezTo>
                    <a:pt x="2329" y="1346"/>
                    <a:pt x="2330" y="1354"/>
                    <a:pt x="2333" y="1361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39" y="1373"/>
                    <a:pt x="2336" y="1376"/>
                    <a:pt x="2337" y="1377"/>
                  </a:cubicBezTo>
                  <a:cubicBezTo>
                    <a:pt x="2339" y="1379"/>
                    <a:pt x="2339" y="1381"/>
                    <a:pt x="2339" y="1383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47" y="1410"/>
                    <a:pt x="2345" y="1415"/>
                    <a:pt x="2349" y="1419"/>
                  </a:cubicBezTo>
                  <a:cubicBezTo>
                    <a:pt x="2348" y="1422"/>
                    <a:pt x="2350" y="1424"/>
                    <a:pt x="2349" y="1427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4" y="1437"/>
                    <a:pt x="2354" y="1439"/>
                    <a:pt x="2352" y="1442"/>
                  </a:cubicBezTo>
                  <a:cubicBezTo>
                    <a:pt x="2355" y="1444"/>
                    <a:pt x="2356" y="1447"/>
                    <a:pt x="2355" y="1449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68" y="1472"/>
                    <a:pt x="2364" y="1482"/>
                    <a:pt x="2373" y="1490"/>
                  </a:cubicBezTo>
                  <a:cubicBezTo>
                    <a:pt x="2373" y="1499"/>
                    <a:pt x="2381" y="1507"/>
                    <a:pt x="2381" y="1516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391" y="1533"/>
                    <a:pt x="2388" y="1539"/>
                    <a:pt x="2393" y="1542"/>
                  </a:cubicBezTo>
                  <a:cubicBezTo>
                    <a:pt x="2394" y="1552"/>
                    <a:pt x="2398" y="1561"/>
                    <a:pt x="2403" y="157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20" y="1604"/>
                    <a:pt x="2427" y="1613"/>
                    <a:pt x="2429" y="1622"/>
                  </a:cubicBezTo>
                  <a:cubicBezTo>
                    <a:pt x="2429" y="1626"/>
                    <a:pt x="2440" y="1629"/>
                    <a:pt x="2436" y="1634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46" y="1656"/>
                    <a:pt x="2455" y="1665"/>
                    <a:pt x="2463" y="1673"/>
                  </a:cubicBezTo>
                  <a:cubicBezTo>
                    <a:pt x="2468" y="1665"/>
                    <a:pt x="2458" y="1660"/>
                    <a:pt x="2457" y="1654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53" y="1640"/>
                    <a:pt x="2445" y="1638"/>
                    <a:pt x="2447" y="1634"/>
                  </a:cubicBezTo>
                  <a:cubicBezTo>
                    <a:pt x="2444" y="1631"/>
                    <a:pt x="2442" y="1628"/>
                    <a:pt x="2442" y="1625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31" y="1609"/>
                    <a:pt x="2431" y="1602"/>
                    <a:pt x="2422" y="1596"/>
                  </a:cubicBezTo>
                  <a:cubicBezTo>
                    <a:pt x="2421" y="1582"/>
                    <a:pt x="2408" y="1571"/>
                    <a:pt x="2406" y="1557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8" y="1533"/>
                    <a:pt x="2394" y="1530"/>
                    <a:pt x="2396" y="1526"/>
                  </a:cubicBezTo>
                  <a:cubicBezTo>
                    <a:pt x="2394" y="1525"/>
                    <a:pt x="2394" y="1523"/>
                    <a:pt x="2393" y="1522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392" y="1522"/>
                    <a:pt x="2405" y="1523"/>
                    <a:pt x="2397" y="1527"/>
                  </a:cubicBezTo>
                  <a:cubicBezTo>
                    <a:pt x="2399" y="1530"/>
                    <a:pt x="2400" y="1533"/>
                    <a:pt x="2402" y="1536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08" y="1560"/>
                    <a:pt x="2418" y="1564"/>
                    <a:pt x="2416" y="1571"/>
                  </a:cubicBezTo>
                  <a:cubicBezTo>
                    <a:pt x="2423" y="1573"/>
                    <a:pt x="2418" y="1577"/>
                    <a:pt x="2420" y="1579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23" y="1591"/>
                    <a:pt x="2431" y="1593"/>
                    <a:pt x="2430" y="1596"/>
                  </a:cubicBezTo>
                  <a:cubicBezTo>
                    <a:pt x="2432" y="1599"/>
                    <a:pt x="2433" y="1602"/>
                    <a:pt x="2435" y="1605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43" y="1625"/>
                    <a:pt x="2450" y="1627"/>
                    <a:pt x="2449" y="1630"/>
                  </a:cubicBezTo>
                  <a:cubicBezTo>
                    <a:pt x="2454" y="1632"/>
                    <a:pt x="2451" y="1636"/>
                    <a:pt x="2457" y="1638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66" y="1649"/>
                    <a:pt x="2465" y="1653"/>
                    <a:pt x="2469" y="1656"/>
                  </a:cubicBezTo>
                  <a:cubicBezTo>
                    <a:pt x="2471" y="1657"/>
                    <a:pt x="2469" y="1658"/>
                    <a:pt x="2469" y="1659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80" y="1678"/>
                    <a:pt x="2486" y="1682"/>
                    <a:pt x="2486" y="1689"/>
                  </a:cubicBezTo>
                  <a:cubicBezTo>
                    <a:pt x="2482" y="1679"/>
                    <a:pt x="2475" y="1686"/>
                    <a:pt x="2468" y="1681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51" y="1672"/>
                    <a:pt x="2456" y="1668"/>
                    <a:pt x="2449" y="1666"/>
                  </a:cubicBezTo>
                  <a:cubicBezTo>
                    <a:pt x="2444" y="1663"/>
                    <a:pt x="2443" y="1667"/>
                    <a:pt x="2442" y="1662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24" y="1642"/>
                    <a:pt x="2419" y="1639"/>
                    <a:pt x="2414" y="1636"/>
                  </a:cubicBezTo>
                  <a:cubicBezTo>
                    <a:pt x="2416" y="1633"/>
                    <a:pt x="2411" y="1631"/>
                    <a:pt x="2408" y="1629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96" y="1613"/>
                    <a:pt x="2392" y="1603"/>
                    <a:pt x="2388" y="1597"/>
                  </a:cubicBezTo>
                  <a:cubicBezTo>
                    <a:pt x="2386" y="1594"/>
                    <a:pt x="2383" y="1592"/>
                    <a:pt x="2383" y="1588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79" y="1577"/>
                    <a:pt x="2371" y="1575"/>
                    <a:pt x="2373" y="1572"/>
                  </a:cubicBezTo>
                  <a:cubicBezTo>
                    <a:pt x="2365" y="1561"/>
                    <a:pt x="2359" y="1550"/>
                    <a:pt x="2356" y="1539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48" y="1518"/>
                    <a:pt x="2341" y="1517"/>
                    <a:pt x="2344" y="1513"/>
                  </a:cubicBezTo>
                  <a:cubicBezTo>
                    <a:pt x="2345" y="1510"/>
                    <a:pt x="2337" y="1508"/>
                    <a:pt x="2339" y="1504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7" y="1494"/>
                    <a:pt x="2329" y="1492"/>
                    <a:pt x="2331" y="1489"/>
                  </a:cubicBezTo>
                  <a:cubicBezTo>
                    <a:pt x="2333" y="1485"/>
                    <a:pt x="2326" y="1483"/>
                    <a:pt x="2327" y="1480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27" y="1465"/>
                    <a:pt x="2320" y="1461"/>
                    <a:pt x="2320" y="1455"/>
                  </a:cubicBezTo>
                  <a:cubicBezTo>
                    <a:pt x="2317" y="1449"/>
                    <a:pt x="2316" y="1443"/>
                    <a:pt x="2313" y="1437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7" y="1415"/>
                    <a:pt x="2304" y="1409"/>
                    <a:pt x="2305" y="1403"/>
                  </a:cubicBezTo>
                  <a:cubicBezTo>
                    <a:pt x="2301" y="1397"/>
                    <a:pt x="2302" y="1391"/>
                    <a:pt x="2298" y="1385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7" y="1373"/>
                    <a:pt x="2296" y="1370"/>
                    <a:pt x="2294" y="1367"/>
                  </a:cubicBezTo>
                  <a:cubicBezTo>
                    <a:pt x="2295" y="1355"/>
                    <a:pt x="2289" y="1344"/>
                    <a:pt x="2286" y="1333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82" y="1310"/>
                    <a:pt x="2280" y="1304"/>
                    <a:pt x="2281" y="1298"/>
                  </a:cubicBezTo>
                  <a:cubicBezTo>
                    <a:pt x="2279" y="1292"/>
                    <a:pt x="2275" y="1287"/>
                    <a:pt x="2279" y="1281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75" y="1269"/>
                    <a:pt x="2274" y="1266"/>
                    <a:pt x="2272" y="1263"/>
                  </a:cubicBezTo>
                  <a:cubicBezTo>
                    <a:pt x="2273" y="1250"/>
                    <a:pt x="2265" y="1239"/>
                    <a:pt x="2265" y="1227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52" y="1181"/>
                    <a:pt x="2244" y="1171"/>
                    <a:pt x="2245" y="1159"/>
                  </a:cubicBezTo>
                  <a:cubicBezTo>
                    <a:pt x="2239" y="1154"/>
                    <a:pt x="2241" y="1148"/>
                    <a:pt x="2240" y="1142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31"/>
                    <a:pt x="2241" y="1126"/>
                    <a:pt x="2233" y="1125"/>
                  </a:cubicBezTo>
                  <a:cubicBezTo>
                    <a:pt x="2234" y="1121"/>
                    <a:pt x="2233" y="1118"/>
                    <a:pt x="2231" y="1116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27" y="1101"/>
                    <a:pt x="2226" y="1095"/>
                    <a:pt x="2226" y="1088"/>
                  </a:cubicBezTo>
                  <a:cubicBezTo>
                    <a:pt x="2221" y="1082"/>
                    <a:pt x="2218" y="1074"/>
                    <a:pt x="2217" y="106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97" y="1037"/>
                    <a:pt x="2199" y="1026"/>
                    <a:pt x="2187" y="1018"/>
                  </a:cubicBezTo>
                  <a:cubicBezTo>
                    <a:pt x="2187" y="1004"/>
                    <a:pt x="2174" y="993"/>
                    <a:pt x="2173" y="980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1" y="958"/>
                    <a:pt x="2159" y="955"/>
                    <a:pt x="2158" y="951"/>
                  </a:cubicBezTo>
                  <a:cubicBezTo>
                    <a:pt x="2154" y="950"/>
                    <a:pt x="2154" y="941"/>
                    <a:pt x="2148" y="945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77" y="1007"/>
                    <a:pt x="2178" y="1013"/>
                    <a:pt x="2181" y="1019"/>
                  </a:cubicBezTo>
                  <a:cubicBezTo>
                    <a:pt x="2177" y="1023"/>
                    <a:pt x="2184" y="1024"/>
                    <a:pt x="2182" y="1028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3" y="1042"/>
                    <a:pt x="2190" y="1044"/>
                    <a:pt x="2188" y="1047"/>
                  </a:cubicBezTo>
                  <a:cubicBezTo>
                    <a:pt x="2193" y="1050"/>
                    <a:pt x="2185" y="1055"/>
                    <a:pt x="2191" y="105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86" y="1085"/>
                    <a:pt x="2196" y="1090"/>
                    <a:pt x="2195" y="1096"/>
                  </a:cubicBezTo>
                  <a:cubicBezTo>
                    <a:pt x="2196" y="1103"/>
                    <a:pt x="2193" y="1110"/>
                    <a:pt x="2197" y="1116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3" y="1169"/>
                    <a:pt x="2202" y="1182"/>
                    <a:pt x="2202" y="1195"/>
                  </a:cubicBezTo>
                  <a:cubicBezTo>
                    <a:pt x="2204" y="1202"/>
                    <a:pt x="2203" y="1209"/>
                    <a:pt x="2204" y="1215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0" y="1241"/>
                    <a:pt x="2209" y="1249"/>
                    <a:pt x="2209" y="1255"/>
                  </a:cubicBezTo>
                  <a:cubicBezTo>
                    <a:pt x="2214" y="1258"/>
                    <a:pt x="2208" y="1262"/>
                    <a:pt x="2211" y="1264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14" y="1282"/>
                    <a:pt x="2215" y="1288"/>
                    <a:pt x="2214" y="1295"/>
                  </a:cubicBezTo>
                  <a:cubicBezTo>
                    <a:pt x="2216" y="1298"/>
                    <a:pt x="2217" y="1301"/>
                    <a:pt x="2216" y="1304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19" y="1318"/>
                    <a:pt x="2219" y="1321"/>
                    <a:pt x="2221" y="1324"/>
                  </a:cubicBezTo>
                  <a:cubicBezTo>
                    <a:pt x="2222" y="1327"/>
                    <a:pt x="2217" y="1331"/>
                    <a:pt x="2223" y="1333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22" y="1360"/>
                    <a:pt x="2233" y="1365"/>
                    <a:pt x="2228" y="1373"/>
                  </a:cubicBezTo>
                  <a:cubicBezTo>
                    <a:pt x="2234" y="1378"/>
                    <a:pt x="2231" y="1386"/>
                    <a:pt x="2233" y="1392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42" y="1438"/>
                    <a:pt x="2249" y="1443"/>
                    <a:pt x="2250" y="1450"/>
                  </a:cubicBezTo>
                  <a:cubicBezTo>
                    <a:pt x="2248" y="1457"/>
                    <a:pt x="2258" y="1462"/>
                    <a:pt x="2255" y="1469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298" y="1548"/>
                    <a:pt x="2302" y="1554"/>
                    <a:pt x="2305" y="1560"/>
                  </a:cubicBezTo>
                  <a:cubicBezTo>
                    <a:pt x="2311" y="1566"/>
                    <a:pt x="2309" y="1573"/>
                    <a:pt x="2316" y="1578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24" y="1590"/>
                    <a:pt x="2323" y="1594"/>
                    <a:pt x="2328" y="1596"/>
                  </a:cubicBezTo>
                  <a:cubicBezTo>
                    <a:pt x="2329" y="1603"/>
                    <a:pt x="2340" y="1607"/>
                    <a:pt x="2339" y="1614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23" y="1604"/>
                    <a:pt x="2322" y="1606"/>
                    <a:pt x="2322" y="1605"/>
                  </a:cubicBezTo>
                  <a:cubicBezTo>
                    <a:pt x="2320" y="1605"/>
                    <a:pt x="2321" y="1602"/>
                    <a:pt x="2321" y="1602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315" y="1594"/>
                    <a:pt x="2305" y="1589"/>
                    <a:pt x="2300" y="1583"/>
                  </a:cubicBezTo>
                  <a:cubicBezTo>
                    <a:pt x="2300" y="1576"/>
                    <a:pt x="2290" y="1570"/>
                    <a:pt x="2290" y="1563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76" y="1540"/>
                    <a:pt x="2271" y="1537"/>
                    <a:pt x="2267" y="1535"/>
                  </a:cubicBezTo>
                  <a:cubicBezTo>
                    <a:pt x="2269" y="1531"/>
                    <a:pt x="2264" y="1528"/>
                    <a:pt x="2263" y="152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44" y="1499"/>
                    <a:pt x="2248" y="1491"/>
                    <a:pt x="2240" y="1485"/>
                  </a:cubicBezTo>
                  <a:cubicBezTo>
                    <a:pt x="2241" y="1477"/>
                    <a:pt x="2234" y="1472"/>
                    <a:pt x="2232" y="1465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26" y="1451"/>
                    <a:pt x="2227" y="1447"/>
                    <a:pt x="2222" y="1445"/>
                  </a:cubicBezTo>
                  <a:cubicBezTo>
                    <a:pt x="2222" y="1435"/>
                    <a:pt x="2217" y="1426"/>
                    <a:pt x="2215" y="1416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204" y="1379"/>
                    <a:pt x="2205" y="1368"/>
                    <a:pt x="2203" y="1359"/>
                  </a:cubicBezTo>
                  <a:cubicBezTo>
                    <a:pt x="2199" y="1354"/>
                    <a:pt x="2205" y="1348"/>
                    <a:pt x="2200" y="1344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27"/>
                    <a:pt x="2196" y="1324"/>
                    <a:pt x="2200" y="1325"/>
                  </a:cubicBezTo>
                  <a:cubicBezTo>
                    <a:pt x="2201" y="1322"/>
                    <a:pt x="2197" y="1320"/>
                    <a:pt x="2196" y="1318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4" y="1292"/>
                    <a:pt x="2196" y="1281"/>
                    <a:pt x="2193" y="1271"/>
                  </a:cubicBezTo>
                  <a:cubicBezTo>
                    <a:pt x="2194" y="1261"/>
                    <a:pt x="2191" y="1252"/>
                    <a:pt x="2192" y="1241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90" y="1201"/>
                    <a:pt x="2190" y="1190"/>
                    <a:pt x="2188" y="1181"/>
                  </a:cubicBezTo>
                  <a:cubicBezTo>
                    <a:pt x="2189" y="1178"/>
                    <a:pt x="2188" y="1176"/>
                    <a:pt x="2191" y="1173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5" y="1163"/>
                    <a:pt x="2190" y="1160"/>
                    <a:pt x="2188" y="1157"/>
                  </a:cubicBezTo>
                  <a:cubicBezTo>
                    <a:pt x="2186" y="1155"/>
                    <a:pt x="2188" y="1152"/>
                    <a:pt x="2188" y="1150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8" y="1085"/>
                    <a:pt x="2183" y="1080"/>
                    <a:pt x="2176" y="1076"/>
                  </a:cubicBezTo>
                  <a:cubicBezTo>
                    <a:pt x="2177" y="1071"/>
                    <a:pt x="2174" y="1066"/>
                    <a:pt x="2176" y="1061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69" y="1021"/>
                    <a:pt x="2164" y="1012"/>
                    <a:pt x="2160" y="1003"/>
                  </a:cubicBezTo>
                  <a:cubicBezTo>
                    <a:pt x="2161" y="992"/>
                    <a:pt x="2151" y="983"/>
                    <a:pt x="2151" y="973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34" y="943"/>
                    <a:pt x="2130" y="939"/>
                    <a:pt x="2129" y="935"/>
                  </a:cubicBezTo>
                  <a:cubicBezTo>
                    <a:pt x="2128" y="930"/>
                    <a:pt x="2124" y="926"/>
                    <a:pt x="2123" y="920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101" y="890"/>
                    <a:pt x="2104" y="885"/>
                    <a:pt x="2096" y="882"/>
                  </a:cubicBezTo>
                  <a:cubicBezTo>
                    <a:pt x="2098" y="879"/>
                    <a:pt x="2092" y="877"/>
                    <a:pt x="2093" y="87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091" y="879"/>
                    <a:pt x="2098" y="887"/>
                    <a:pt x="2101" y="895"/>
                  </a:cubicBezTo>
                  <a:cubicBezTo>
                    <a:pt x="2105" y="899"/>
                    <a:pt x="2107" y="903"/>
                    <a:pt x="2108" y="908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21" y="928"/>
                    <a:pt x="2124" y="936"/>
                    <a:pt x="2128" y="945"/>
                  </a:cubicBezTo>
                  <a:cubicBezTo>
                    <a:pt x="2125" y="950"/>
                    <a:pt x="2133" y="953"/>
                    <a:pt x="2132" y="958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37" y="966"/>
                    <a:pt x="2135" y="969"/>
                    <a:pt x="2136" y="971"/>
                  </a:cubicBezTo>
                  <a:cubicBezTo>
                    <a:pt x="2133" y="976"/>
                    <a:pt x="2142" y="978"/>
                    <a:pt x="2139" y="983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0" y="992"/>
                    <a:pt x="2143" y="994"/>
                    <a:pt x="2143" y="997"/>
                  </a:cubicBezTo>
                  <a:cubicBezTo>
                    <a:pt x="2144" y="1001"/>
                    <a:pt x="2149" y="1005"/>
                    <a:pt x="2147" y="1010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3" y="1042"/>
                    <a:pt x="2156" y="1060"/>
                    <a:pt x="2159" y="1078"/>
                  </a:cubicBezTo>
                  <a:cubicBezTo>
                    <a:pt x="2156" y="1086"/>
                    <a:pt x="2160" y="1092"/>
                    <a:pt x="2159" y="1099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10"/>
                    <a:pt x="2161" y="1112"/>
                    <a:pt x="2158" y="1111"/>
                  </a:cubicBezTo>
                  <a:cubicBezTo>
                    <a:pt x="2157" y="1114"/>
                    <a:pt x="2160" y="1115"/>
                    <a:pt x="2159" y="1117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5" y="1146"/>
                    <a:pt x="2164" y="1152"/>
                    <a:pt x="2160" y="1160"/>
                  </a:cubicBezTo>
                  <a:cubicBezTo>
                    <a:pt x="2165" y="1162"/>
                    <a:pt x="2159" y="1166"/>
                    <a:pt x="2162" y="1169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0" y="1188"/>
                    <a:pt x="2164" y="1194"/>
                    <a:pt x="2164" y="1202"/>
                  </a:cubicBezTo>
                  <a:cubicBezTo>
                    <a:pt x="2162" y="1209"/>
                    <a:pt x="2169" y="1215"/>
                    <a:pt x="2165" y="1223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7" y="1236"/>
                    <a:pt x="2169" y="1237"/>
                    <a:pt x="2168" y="1238"/>
                  </a:cubicBezTo>
                  <a:cubicBezTo>
                    <a:pt x="2166" y="1241"/>
                    <a:pt x="2170" y="1242"/>
                    <a:pt x="2169" y="124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3" y="1261"/>
                    <a:pt x="2164" y="1266"/>
                    <a:pt x="2171" y="1269"/>
                  </a:cubicBezTo>
                  <a:cubicBezTo>
                    <a:pt x="2166" y="1279"/>
                    <a:pt x="2175" y="1286"/>
                    <a:pt x="2169" y="1296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6" y="1324"/>
                    <a:pt x="2172" y="1329"/>
                    <a:pt x="2173" y="1333"/>
                  </a:cubicBezTo>
                  <a:cubicBezTo>
                    <a:pt x="2176" y="1337"/>
                    <a:pt x="2174" y="1343"/>
                    <a:pt x="2177" y="1347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75" y="1364"/>
                    <a:pt x="2181" y="1367"/>
                    <a:pt x="2179" y="1371"/>
                  </a:cubicBezTo>
                  <a:cubicBezTo>
                    <a:pt x="2181" y="1380"/>
                    <a:pt x="2184" y="1388"/>
                    <a:pt x="2186" y="1397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197" y="1425"/>
                    <a:pt x="2188" y="1432"/>
                    <a:pt x="2195" y="1434"/>
                  </a:cubicBezTo>
                  <a:cubicBezTo>
                    <a:pt x="2193" y="1439"/>
                    <a:pt x="2198" y="1443"/>
                    <a:pt x="2196" y="1448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7" y="1466"/>
                    <a:pt x="2203" y="1470"/>
                    <a:pt x="2209" y="1472"/>
                  </a:cubicBezTo>
                  <a:cubicBezTo>
                    <a:pt x="2206" y="1474"/>
                    <a:pt x="2213" y="1482"/>
                    <a:pt x="2207" y="1479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95" y="1452"/>
                    <a:pt x="2195" y="1448"/>
                    <a:pt x="2191" y="1445"/>
                  </a:cubicBezTo>
                  <a:cubicBezTo>
                    <a:pt x="2191" y="1440"/>
                    <a:pt x="2189" y="1436"/>
                    <a:pt x="2183" y="1432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72" y="1399"/>
                    <a:pt x="2167" y="1391"/>
                    <a:pt x="2164" y="1382"/>
                  </a:cubicBezTo>
                  <a:cubicBezTo>
                    <a:pt x="2165" y="1378"/>
                    <a:pt x="2161" y="1375"/>
                    <a:pt x="2167" y="1374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6" y="1359"/>
                    <a:pt x="2160" y="1356"/>
                    <a:pt x="2164" y="1351"/>
                  </a:cubicBezTo>
                  <a:cubicBezTo>
                    <a:pt x="2159" y="1347"/>
                    <a:pt x="2160" y="1342"/>
                    <a:pt x="2160" y="1338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5" y="1320"/>
                    <a:pt x="2158" y="1314"/>
                    <a:pt x="2157" y="1310"/>
                  </a:cubicBezTo>
                  <a:cubicBezTo>
                    <a:pt x="2152" y="1302"/>
                    <a:pt x="2155" y="1292"/>
                    <a:pt x="2150" y="128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50" y="1252"/>
                    <a:pt x="2144" y="1249"/>
                    <a:pt x="2149" y="1244"/>
                  </a:cubicBezTo>
                  <a:cubicBezTo>
                    <a:pt x="2143" y="1240"/>
                    <a:pt x="2145" y="1235"/>
                    <a:pt x="2144" y="1231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7" y="1200"/>
                    <a:pt x="2140" y="1195"/>
                    <a:pt x="2137" y="1191"/>
                  </a:cubicBezTo>
                  <a:cubicBezTo>
                    <a:pt x="2137" y="1186"/>
                    <a:pt x="2135" y="1182"/>
                    <a:pt x="2138" y="1177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9" y="1158"/>
                    <a:pt x="2131" y="1155"/>
                    <a:pt x="2136" y="1149"/>
                  </a:cubicBezTo>
                  <a:cubicBezTo>
                    <a:pt x="2133" y="1141"/>
                    <a:pt x="2134" y="1132"/>
                    <a:pt x="2132" y="112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33" y="1104"/>
                    <a:pt x="2128" y="1100"/>
                    <a:pt x="2130" y="1095"/>
                  </a:cubicBezTo>
                  <a:cubicBezTo>
                    <a:pt x="2128" y="1077"/>
                    <a:pt x="2123" y="1060"/>
                    <a:pt x="2124" y="1041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107" y="975"/>
                    <a:pt x="2099" y="967"/>
                    <a:pt x="2099" y="957"/>
                  </a:cubicBezTo>
                  <a:cubicBezTo>
                    <a:pt x="2097" y="952"/>
                    <a:pt x="2095" y="947"/>
                    <a:pt x="2093" y="942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83" y="918"/>
                    <a:pt x="2079" y="909"/>
                    <a:pt x="2073" y="900"/>
                  </a:cubicBezTo>
                  <a:cubicBezTo>
                    <a:pt x="2067" y="891"/>
                    <a:pt x="2065" y="881"/>
                    <a:pt x="2055" y="873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30" y="843"/>
                    <a:pt x="2032" y="837"/>
                    <a:pt x="2024" y="833"/>
                  </a:cubicBezTo>
                  <a:cubicBezTo>
                    <a:pt x="2025" y="830"/>
                    <a:pt x="2021" y="829"/>
                    <a:pt x="2018" y="82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21" y="833"/>
                    <a:pt x="2028" y="843"/>
                    <a:pt x="2037" y="853"/>
                  </a:cubicBezTo>
                  <a:cubicBezTo>
                    <a:pt x="2039" y="864"/>
                    <a:pt x="2055" y="872"/>
                    <a:pt x="2056" y="884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69" y="904"/>
                    <a:pt x="2070" y="909"/>
                    <a:pt x="2075" y="914"/>
                  </a:cubicBezTo>
                  <a:cubicBezTo>
                    <a:pt x="2077" y="916"/>
                    <a:pt x="2073" y="920"/>
                    <a:pt x="2078" y="922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86" y="935"/>
                    <a:pt x="2082" y="942"/>
                    <a:pt x="2090" y="946"/>
                  </a:cubicBezTo>
                  <a:cubicBezTo>
                    <a:pt x="2087" y="953"/>
                    <a:pt x="2091" y="958"/>
                    <a:pt x="2094" y="964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04" y="989"/>
                    <a:pt x="2102" y="996"/>
                    <a:pt x="2108" y="1002"/>
                  </a:cubicBezTo>
                  <a:cubicBezTo>
                    <a:pt x="2105" y="1010"/>
                    <a:pt x="2111" y="1015"/>
                    <a:pt x="2110" y="1022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5" y="1067"/>
                    <a:pt x="2120" y="1073"/>
                    <a:pt x="2119" y="1080"/>
                  </a:cubicBezTo>
                  <a:cubicBezTo>
                    <a:pt x="2116" y="1084"/>
                    <a:pt x="2123" y="1086"/>
                    <a:pt x="2121" y="1089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3" y="1113"/>
                    <a:pt x="2125" y="1126"/>
                    <a:pt x="2124" y="1139"/>
                  </a:cubicBezTo>
                  <a:cubicBezTo>
                    <a:pt x="2129" y="1151"/>
                    <a:pt x="2123" y="1166"/>
                    <a:pt x="2129" y="1179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0" y="1206"/>
                    <a:pt x="2134" y="1212"/>
                    <a:pt x="2131" y="1219"/>
                  </a:cubicBezTo>
                  <a:cubicBezTo>
                    <a:pt x="2137" y="1225"/>
                    <a:pt x="2136" y="1232"/>
                    <a:pt x="2137" y="1238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40" y="1249"/>
                    <a:pt x="2140" y="1250"/>
                    <a:pt x="2141" y="1252"/>
                  </a:cubicBezTo>
                  <a:cubicBezTo>
                    <a:pt x="2139" y="1254"/>
                    <a:pt x="2142" y="1256"/>
                    <a:pt x="2138" y="1255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24" y="1185"/>
                    <a:pt x="2123" y="1167"/>
                    <a:pt x="2117" y="1150"/>
                  </a:cubicBezTo>
                  <a:cubicBezTo>
                    <a:pt x="2113" y="1132"/>
                    <a:pt x="2106" y="1115"/>
                    <a:pt x="2105" y="1097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97" y="1081"/>
                    <a:pt x="2099" y="1076"/>
                    <a:pt x="2098" y="1072"/>
                  </a:cubicBezTo>
                  <a:cubicBezTo>
                    <a:pt x="2093" y="1063"/>
                    <a:pt x="2092" y="1054"/>
                    <a:pt x="2090" y="104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78" y="1011"/>
                    <a:pt x="2073" y="1003"/>
                    <a:pt x="2072" y="994"/>
                  </a:cubicBezTo>
                  <a:cubicBezTo>
                    <a:pt x="2069" y="990"/>
                    <a:pt x="2068" y="986"/>
                    <a:pt x="2066" y="982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57" y="960"/>
                    <a:pt x="2049" y="953"/>
                    <a:pt x="2044" y="944"/>
                  </a:cubicBezTo>
                  <a:cubicBezTo>
                    <a:pt x="2035" y="937"/>
                    <a:pt x="2035" y="928"/>
                    <a:pt x="2029" y="920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99" y="880"/>
                    <a:pt x="1986" y="864"/>
                    <a:pt x="1969" y="849"/>
                  </a:cubicBezTo>
                  <a:cubicBezTo>
                    <a:pt x="1963" y="845"/>
                    <a:pt x="1957" y="841"/>
                    <a:pt x="1951" y="837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68" y="852"/>
                    <a:pt x="1968" y="857"/>
                    <a:pt x="1976" y="862"/>
                  </a:cubicBezTo>
                  <a:cubicBezTo>
                    <a:pt x="1980" y="867"/>
                    <a:pt x="1984" y="873"/>
                    <a:pt x="1989" y="878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1992" y="890"/>
                    <a:pt x="2006" y="890"/>
                    <a:pt x="2001" y="894"/>
                  </a:cubicBezTo>
                  <a:cubicBezTo>
                    <a:pt x="2005" y="900"/>
                    <a:pt x="2009" y="906"/>
                    <a:pt x="2014" y="911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18" y="923"/>
                    <a:pt x="2026" y="924"/>
                    <a:pt x="2024" y="928"/>
                  </a:cubicBezTo>
                  <a:cubicBezTo>
                    <a:pt x="2040" y="950"/>
                    <a:pt x="2053" y="973"/>
                    <a:pt x="2064" y="997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78" y="1035"/>
                    <a:pt x="2074" y="1039"/>
                    <a:pt x="2080" y="1041"/>
                  </a:cubicBezTo>
                  <a:cubicBezTo>
                    <a:pt x="2080" y="1044"/>
                    <a:pt x="2081" y="1047"/>
                    <a:pt x="2081" y="1050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1" y="1081"/>
                    <a:pt x="2094" y="1093"/>
                    <a:pt x="2097" y="1105"/>
                  </a:cubicBezTo>
                  <a:cubicBezTo>
                    <a:pt x="2100" y="1107"/>
                    <a:pt x="2094" y="1112"/>
                    <a:pt x="2099" y="1114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04" y="1129"/>
                    <a:pt x="2102" y="1136"/>
                    <a:pt x="2109" y="1142"/>
                  </a:cubicBezTo>
                  <a:cubicBezTo>
                    <a:pt x="2104" y="1149"/>
                    <a:pt x="2112" y="1154"/>
                    <a:pt x="2110" y="1160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19" y="1186"/>
                    <a:pt x="2117" y="1193"/>
                    <a:pt x="2121" y="1199"/>
                  </a:cubicBezTo>
                  <a:cubicBezTo>
                    <a:pt x="2119" y="1206"/>
                    <a:pt x="2123" y="1212"/>
                    <a:pt x="2120" y="122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29" y="1233"/>
                    <a:pt x="2124" y="1238"/>
                    <a:pt x="2129" y="1241"/>
                  </a:cubicBezTo>
                  <a:cubicBezTo>
                    <a:pt x="2126" y="1246"/>
                    <a:pt x="2132" y="1249"/>
                    <a:pt x="2129" y="1254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4" y="1274"/>
                    <a:pt x="2136" y="1282"/>
                    <a:pt x="2136" y="1290"/>
                  </a:cubicBezTo>
                  <a:cubicBezTo>
                    <a:pt x="2138" y="1294"/>
                    <a:pt x="2135" y="1299"/>
                    <a:pt x="2138" y="1303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6" y="1317"/>
                    <a:pt x="2138" y="1323"/>
                    <a:pt x="2144" y="1325"/>
                  </a:cubicBezTo>
                  <a:cubicBezTo>
                    <a:pt x="2144" y="1329"/>
                    <a:pt x="2145" y="1333"/>
                    <a:pt x="2147" y="1337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52" y="1370"/>
                    <a:pt x="2155" y="1377"/>
                    <a:pt x="2157" y="1385"/>
                  </a:cubicBezTo>
                  <a:cubicBezTo>
                    <a:pt x="2159" y="1389"/>
                    <a:pt x="2160" y="1393"/>
                    <a:pt x="2159" y="1397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62" y="1405"/>
                    <a:pt x="2164" y="1407"/>
                    <a:pt x="2161" y="1407"/>
                  </a:cubicBezTo>
                  <a:cubicBezTo>
                    <a:pt x="2158" y="1396"/>
                    <a:pt x="2151" y="1385"/>
                    <a:pt x="2142" y="1376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41" y="1357"/>
                    <a:pt x="2131" y="1353"/>
                    <a:pt x="2136" y="1345"/>
                  </a:cubicBezTo>
                  <a:cubicBezTo>
                    <a:pt x="2132" y="1341"/>
                    <a:pt x="2130" y="1336"/>
                    <a:pt x="2130" y="1331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22" y="1312"/>
                    <a:pt x="2121" y="1307"/>
                    <a:pt x="2121" y="1301"/>
                  </a:cubicBezTo>
                  <a:cubicBezTo>
                    <a:pt x="2113" y="1297"/>
                    <a:pt x="2121" y="1290"/>
                    <a:pt x="2113" y="128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109" y="1265"/>
                    <a:pt x="2105" y="1261"/>
                    <a:pt x="2107" y="1255"/>
                  </a:cubicBezTo>
                  <a:cubicBezTo>
                    <a:pt x="2105" y="1245"/>
                    <a:pt x="2101" y="1235"/>
                    <a:pt x="2099" y="1224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96" y="1214"/>
                    <a:pt x="2095" y="1212"/>
                    <a:pt x="2096" y="1209"/>
                  </a:cubicBezTo>
                  <a:cubicBezTo>
                    <a:pt x="2094" y="1204"/>
                    <a:pt x="2093" y="1199"/>
                    <a:pt x="2093" y="1194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87" y="1152"/>
                    <a:pt x="2078" y="1143"/>
                    <a:pt x="2079" y="1132"/>
                  </a:cubicBezTo>
                  <a:cubicBezTo>
                    <a:pt x="2075" y="1130"/>
                    <a:pt x="2077" y="1127"/>
                    <a:pt x="2076" y="1125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74" y="1112"/>
                    <a:pt x="2070" y="1107"/>
                    <a:pt x="2071" y="1101"/>
                  </a:cubicBezTo>
                  <a:cubicBezTo>
                    <a:pt x="2068" y="1091"/>
                    <a:pt x="2068" y="1080"/>
                    <a:pt x="2065" y="1070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55" y="1029"/>
                    <a:pt x="2050" y="1019"/>
                    <a:pt x="2048" y="1009"/>
                  </a:cubicBezTo>
                  <a:cubicBezTo>
                    <a:pt x="2043" y="999"/>
                    <a:pt x="2041" y="989"/>
                    <a:pt x="2034" y="979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18" y="940"/>
                    <a:pt x="2017" y="929"/>
                    <a:pt x="2011" y="919"/>
                  </a:cubicBezTo>
                  <a:cubicBezTo>
                    <a:pt x="2011" y="914"/>
                    <a:pt x="2003" y="910"/>
                    <a:pt x="2005" y="905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95" y="884"/>
                    <a:pt x="1984" y="881"/>
                    <a:pt x="1985" y="876"/>
                  </a:cubicBezTo>
                  <a:cubicBezTo>
                    <a:pt x="1977" y="872"/>
                    <a:pt x="1977" y="866"/>
                    <a:pt x="1971" y="861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1962" y="860"/>
                    <a:pt x="1964" y="851"/>
                    <a:pt x="1959" y="856"/>
                  </a:cubicBezTo>
                  <a:cubicBezTo>
                    <a:pt x="1977" y="876"/>
                    <a:pt x="1995" y="896"/>
                    <a:pt x="2001" y="918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18" y="955"/>
                    <a:pt x="2021" y="960"/>
                    <a:pt x="2022" y="966"/>
                  </a:cubicBezTo>
                  <a:cubicBezTo>
                    <a:pt x="2026" y="968"/>
                    <a:pt x="2021" y="972"/>
                    <a:pt x="2027" y="974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29" y="989"/>
                    <a:pt x="2036" y="993"/>
                    <a:pt x="2034" y="1000"/>
                  </a:cubicBezTo>
                  <a:cubicBezTo>
                    <a:pt x="2039" y="1004"/>
                    <a:pt x="2038" y="1010"/>
                    <a:pt x="2041" y="1015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40" y="1027"/>
                    <a:pt x="2046" y="1029"/>
                    <a:pt x="2046" y="1032"/>
                  </a:cubicBezTo>
                  <a:cubicBezTo>
                    <a:pt x="2047" y="1038"/>
                    <a:pt x="2049" y="1044"/>
                    <a:pt x="2050" y="1050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59" y="1068"/>
                    <a:pt x="2053" y="1073"/>
                    <a:pt x="2057" y="1075"/>
                  </a:cubicBezTo>
                  <a:cubicBezTo>
                    <a:pt x="2059" y="1078"/>
                    <a:pt x="2059" y="1081"/>
                    <a:pt x="2058" y="1084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61" y="1107"/>
                    <a:pt x="2068" y="1112"/>
                    <a:pt x="2064" y="1119"/>
                  </a:cubicBezTo>
                  <a:cubicBezTo>
                    <a:pt x="2072" y="1129"/>
                    <a:pt x="2069" y="1142"/>
                    <a:pt x="2077" y="115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76" y="1163"/>
                    <a:pt x="2077" y="1166"/>
                    <a:pt x="2078" y="1168"/>
                  </a:cubicBezTo>
                  <a:cubicBezTo>
                    <a:pt x="2080" y="1174"/>
                    <a:pt x="2079" y="1180"/>
                    <a:pt x="2083" y="1185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89" y="1224"/>
                    <a:pt x="2093" y="1229"/>
                    <a:pt x="2092" y="1235"/>
                  </a:cubicBezTo>
                  <a:cubicBezTo>
                    <a:pt x="2095" y="1237"/>
                    <a:pt x="2096" y="1239"/>
                    <a:pt x="2095" y="1242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2" y="1256"/>
                    <a:pt x="2097" y="1263"/>
                    <a:pt x="2102" y="1267"/>
                  </a:cubicBezTo>
                  <a:cubicBezTo>
                    <a:pt x="2104" y="1270"/>
                    <a:pt x="2101" y="1273"/>
                    <a:pt x="2101" y="1275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06" y="1290"/>
                    <a:pt x="2110" y="1295"/>
                    <a:pt x="2111" y="1300"/>
                  </a:cubicBezTo>
                  <a:cubicBezTo>
                    <a:pt x="2113" y="1305"/>
                    <a:pt x="2109" y="1312"/>
                    <a:pt x="2116" y="1316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28" y="1351"/>
                    <a:pt x="2124" y="1355"/>
                    <a:pt x="2129" y="1356"/>
                  </a:cubicBezTo>
                  <a:cubicBezTo>
                    <a:pt x="2132" y="1359"/>
                    <a:pt x="2126" y="1363"/>
                    <a:pt x="2131" y="1365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42" y="1385"/>
                    <a:pt x="2140" y="1389"/>
                    <a:pt x="2147" y="1392"/>
                  </a:cubicBezTo>
                  <a:cubicBezTo>
                    <a:pt x="2145" y="1399"/>
                    <a:pt x="2151" y="1404"/>
                    <a:pt x="2154" y="1410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69" y="1438"/>
                    <a:pt x="2170" y="1451"/>
                    <a:pt x="2181" y="1462"/>
                  </a:cubicBezTo>
                  <a:cubicBezTo>
                    <a:pt x="2181" y="1465"/>
                    <a:pt x="2183" y="1468"/>
                    <a:pt x="2186" y="1471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3" y="1482"/>
                    <a:pt x="2194" y="1485"/>
                    <a:pt x="2196" y="1488"/>
                  </a:cubicBezTo>
                  <a:cubicBezTo>
                    <a:pt x="2195" y="1491"/>
                    <a:pt x="2203" y="1492"/>
                    <a:pt x="2201" y="1496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08" y="1507"/>
                    <a:pt x="2208" y="1510"/>
                    <a:pt x="2211" y="1513"/>
                  </a:cubicBezTo>
                  <a:cubicBezTo>
                    <a:pt x="2218" y="1518"/>
                    <a:pt x="2215" y="1526"/>
                    <a:pt x="2225" y="1530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9" y="1544"/>
                    <a:pt x="2231" y="1545"/>
                    <a:pt x="2230" y="1547"/>
                  </a:cubicBezTo>
                  <a:cubicBezTo>
                    <a:pt x="2228" y="1546"/>
                    <a:pt x="2226" y="1544"/>
                    <a:pt x="2225" y="1546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214" y="1538"/>
                    <a:pt x="2179" y="1530"/>
                    <a:pt x="2172" y="1508"/>
                  </a:cubicBezTo>
                  <a:cubicBezTo>
                    <a:pt x="2164" y="1514"/>
                    <a:pt x="2156" y="1498"/>
                    <a:pt x="2149" y="1498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125" y="1474"/>
                    <a:pt x="2126" y="1462"/>
                    <a:pt x="2112" y="1453"/>
                  </a:cubicBezTo>
                  <a:cubicBezTo>
                    <a:pt x="2112" y="1446"/>
                    <a:pt x="2101" y="1442"/>
                    <a:pt x="2099" y="1436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80" y="1415"/>
                    <a:pt x="2079" y="1409"/>
                    <a:pt x="2074" y="1404"/>
                  </a:cubicBezTo>
                  <a:cubicBezTo>
                    <a:pt x="2072" y="1398"/>
                    <a:pt x="2064" y="1393"/>
                    <a:pt x="2064" y="1387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48" y="1346"/>
                    <a:pt x="2039" y="1341"/>
                    <a:pt x="2041" y="1335"/>
                  </a:cubicBezTo>
                  <a:cubicBezTo>
                    <a:pt x="2038" y="1329"/>
                    <a:pt x="2034" y="1324"/>
                    <a:pt x="2034" y="1317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26" y="1294"/>
                    <a:pt x="2021" y="1288"/>
                    <a:pt x="2018" y="1283"/>
                  </a:cubicBezTo>
                  <a:cubicBezTo>
                    <a:pt x="2017" y="1277"/>
                    <a:pt x="2010" y="1272"/>
                    <a:pt x="2011" y="1265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2" y="1254"/>
                    <a:pt x="2007" y="1250"/>
                    <a:pt x="2005" y="1248"/>
                  </a:cubicBezTo>
                  <a:cubicBezTo>
                    <a:pt x="2007" y="1244"/>
                    <a:pt x="1999" y="1242"/>
                    <a:pt x="2000" y="1239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97" y="1224"/>
                    <a:pt x="1992" y="1219"/>
                    <a:pt x="1991" y="1213"/>
                  </a:cubicBezTo>
                  <a:cubicBezTo>
                    <a:pt x="1986" y="1207"/>
                    <a:pt x="1987" y="1201"/>
                    <a:pt x="1982" y="1196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74" y="1185"/>
                    <a:pt x="1979" y="1181"/>
                    <a:pt x="1975" y="1178"/>
                  </a:cubicBezTo>
                  <a:cubicBezTo>
                    <a:pt x="1971" y="1166"/>
                    <a:pt x="1964" y="1155"/>
                    <a:pt x="1959" y="1144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33" y="1099"/>
                    <a:pt x="1930" y="1086"/>
                    <a:pt x="1920" y="1076"/>
                  </a:cubicBezTo>
                  <a:cubicBezTo>
                    <a:pt x="1922" y="1072"/>
                    <a:pt x="1915" y="1071"/>
                    <a:pt x="1915" y="1067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911" y="1053"/>
                    <a:pt x="1902" y="1048"/>
                    <a:pt x="1904" y="1041"/>
                  </a:cubicBezTo>
                  <a:cubicBezTo>
                    <a:pt x="1892" y="1031"/>
                    <a:pt x="1893" y="1019"/>
                    <a:pt x="1878" y="100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62" y="990"/>
                    <a:pt x="1866" y="986"/>
                    <a:pt x="1861" y="984"/>
                  </a:cubicBezTo>
                  <a:cubicBezTo>
                    <a:pt x="1861" y="981"/>
                    <a:pt x="1854" y="979"/>
                    <a:pt x="1856" y="976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24" y="940"/>
                    <a:pt x="1820" y="937"/>
                    <a:pt x="1816" y="933"/>
                  </a:cubicBezTo>
                  <a:cubicBezTo>
                    <a:pt x="1813" y="930"/>
                    <a:pt x="1811" y="926"/>
                    <a:pt x="1807" y="922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69" y="886"/>
                    <a:pt x="1751" y="872"/>
                    <a:pt x="1738" y="858"/>
                  </a:cubicBezTo>
                  <a:cubicBezTo>
                    <a:pt x="1733" y="862"/>
                    <a:pt x="1730" y="852"/>
                    <a:pt x="1727" y="851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13" y="856"/>
                    <a:pt x="1719" y="857"/>
                    <a:pt x="1718" y="860"/>
                  </a:cubicBezTo>
                  <a:cubicBezTo>
                    <a:pt x="1722" y="864"/>
                    <a:pt x="1725" y="865"/>
                    <a:pt x="1728" y="864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31" y="873"/>
                    <a:pt x="1738" y="868"/>
                    <a:pt x="1741" y="873"/>
                  </a:cubicBezTo>
                  <a:cubicBezTo>
                    <a:pt x="1747" y="880"/>
                    <a:pt x="1753" y="883"/>
                    <a:pt x="1765" y="892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796" y="922"/>
                    <a:pt x="1797" y="927"/>
                    <a:pt x="1804" y="931"/>
                  </a:cubicBezTo>
                  <a:cubicBezTo>
                    <a:pt x="1804" y="936"/>
                    <a:pt x="1814" y="939"/>
                    <a:pt x="1813" y="945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49" y="979"/>
                    <a:pt x="1851" y="990"/>
                    <a:pt x="1862" y="998"/>
                  </a:cubicBezTo>
                  <a:cubicBezTo>
                    <a:pt x="1862" y="1003"/>
                    <a:pt x="1872" y="1006"/>
                    <a:pt x="1871" y="1012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81" y="1028"/>
                    <a:pt x="1887" y="1030"/>
                    <a:pt x="1886" y="1032"/>
                  </a:cubicBezTo>
                  <a:cubicBezTo>
                    <a:pt x="1888" y="1035"/>
                    <a:pt x="1888" y="1037"/>
                    <a:pt x="1892" y="1039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02" y="1058"/>
                    <a:pt x="1902" y="1063"/>
                    <a:pt x="1907" y="1067"/>
                  </a:cubicBezTo>
                  <a:cubicBezTo>
                    <a:pt x="1910" y="1072"/>
                    <a:pt x="1909" y="1078"/>
                    <a:pt x="1916" y="1081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28" y="1100"/>
                    <a:pt x="1925" y="1106"/>
                    <a:pt x="1931" y="1110"/>
                  </a:cubicBezTo>
                  <a:cubicBezTo>
                    <a:pt x="1930" y="1115"/>
                    <a:pt x="1936" y="1119"/>
                    <a:pt x="1938" y="1124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45" y="1144"/>
                    <a:pt x="1956" y="1147"/>
                    <a:pt x="1953" y="1153"/>
                  </a:cubicBezTo>
                  <a:cubicBezTo>
                    <a:pt x="1951" y="1156"/>
                    <a:pt x="1956" y="1157"/>
                    <a:pt x="1959" y="1159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64" y="1176"/>
                    <a:pt x="1969" y="1184"/>
                    <a:pt x="1971" y="1191"/>
                  </a:cubicBezTo>
                  <a:cubicBezTo>
                    <a:pt x="1974" y="1195"/>
                    <a:pt x="1974" y="1199"/>
                    <a:pt x="1977" y="1203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87" y="1224"/>
                    <a:pt x="1987" y="1233"/>
                    <a:pt x="1994" y="1240"/>
                  </a:cubicBezTo>
                  <a:cubicBezTo>
                    <a:pt x="1993" y="1245"/>
                    <a:pt x="1995" y="1248"/>
                    <a:pt x="1999" y="1252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00" y="1270"/>
                    <a:pt x="2006" y="1273"/>
                    <a:pt x="2006" y="1277"/>
                  </a:cubicBezTo>
                  <a:cubicBezTo>
                    <a:pt x="2007" y="1281"/>
                    <a:pt x="2012" y="1284"/>
                    <a:pt x="2011" y="1289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20" y="1304"/>
                    <a:pt x="2019" y="1309"/>
                    <a:pt x="2024" y="1313"/>
                  </a:cubicBezTo>
                  <a:cubicBezTo>
                    <a:pt x="2026" y="1322"/>
                    <a:pt x="2030" y="1330"/>
                    <a:pt x="2034" y="1338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41" y="1351"/>
                    <a:pt x="2041" y="1353"/>
                    <a:pt x="2040" y="1355"/>
                  </a:cubicBezTo>
                  <a:cubicBezTo>
                    <a:pt x="2042" y="1357"/>
                    <a:pt x="2043" y="1361"/>
                    <a:pt x="2040" y="1360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2005" y="1300"/>
                    <a:pt x="2009" y="1294"/>
                    <a:pt x="2002" y="1291"/>
                  </a:cubicBezTo>
                  <a:cubicBezTo>
                    <a:pt x="2002" y="1285"/>
                    <a:pt x="1997" y="1281"/>
                    <a:pt x="1996" y="1276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84" y="1257"/>
                    <a:pt x="1980" y="1253"/>
                    <a:pt x="1978" y="1248"/>
                  </a:cubicBezTo>
                  <a:cubicBezTo>
                    <a:pt x="1980" y="1245"/>
                    <a:pt x="1974" y="1244"/>
                    <a:pt x="1975" y="1241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69" y="1229"/>
                    <a:pt x="1964" y="1225"/>
                    <a:pt x="1963" y="1220"/>
                  </a:cubicBezTo>
                  <a:cubicBezTo>
                    <a:pt x="1960" y="1210"/>
                    <a:pt x="1952" y="1201"/>
                    <a:pt x="1948" y="1191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25" y="1159"/>
                    <a:pt x="1927" y="1154"/>
                    <a:pt x="1924" y="1149"/>
                  </a:cubicBezTo>
                  <a:cubicBezTo>
                    <a:pt x="1919" y="1145"/>
                    <a:pt x="1917" y="1140"/>
                    <a:pt x="1918" y="1135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903" y="1118"/>
                    <a:pt x="1901" y="1115"/>
                    <a:pt x="1901" y="1113"/>
                  </a:cubicBezTo>
                  <a:cubicBezTo>
                    <a:pt x="1901" y="1110"/>
                    <a:pt x="1894" y="1108"/>
                    <a:pt x="1896" y="1104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67" y="1062"/>
                    <a:pt x="1864" y="1052"/>
                    <a:pt x="1853" y="1042"/>
                  </a:cubicBezTo>
                  <a:cubicBezTo>
                    <a:pt x="1848" y="1031"/>
                    <a:pt x="1842" y="1020"/>
                    <a:pt x="1833" y="1010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800" y="970"/>
                    <a:pt x="1795" y="959"/>
                    <a:pt x="1781" y="950"/>
                  </a:cubicBezTo>
                  <a:cubicBezTo>
                    <a:pt x="1783" y="947"/>
                    <a:pt x="1778" y="945"/>
                    <a:pt x="1775" y="943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62" y="931"/>
                    <a:pt x="1759" y="925"/>
                    <a:pt x="1751" y="921"/>
                  </a:cubicBezTo>
                  <a:cubicBezTo>
                    <a:pt x="1745" y="914"/>
                    <a:pt x="1728" y="905"/>
                    <a:pt x="1718" y="89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27" y="906"/>
                    <a:pt x="1731" y="908"/>
                    <a:pt x="1734" y="910"/>
                  </a:cubicBezTo>
                  <a:cubicBezTo>
                    <a:pt x="1731" y="919"/>
                    <a:pt x="1746" y="915"/>
                    <a:pt x="1746" y="924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787" y="961"/>
                    <a:pt x="1788" y="967"/>
                    <a:pt x="1795" y="972"/>
                  </a:cubicBezTo>
                  <a:cubicBezTo>
                    <a:pt x="1795" y="975"/>
                    <a:pt x="1802" y="977"/>
                    <a:pt x="1800" y="980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19" y="999"/>
                    <a:pt x="1822" y="1012"/>
                    <a:pt x="1835" y="1022"/>
                  </a:cubicBezTo>
                  <a:cubicBezTo>
                    <a:pt x="1834" y="1025"/>
                    <a:pt x="1837" y="1026"/>
                    <a:pt x="1836" y="102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43" y="1038"/>
                    <a:pt x="1847" y="1042"/>
                    <a:pt x="1848" y="1046"/>
                  </a:cubicBezTo>
                  <a:cubicBezTo>
                    <a:pt x="1855" y="1054"/>
                    <a:pt x="1858" y="1062"/>
                    <a:pt x="1864" y="1070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885" y="1102"/>
                    <a:pt x="1891" y="1110"/>
                    <a:pt x="1894" y="1119"/>
                  </a:cubicBezTo>
                  <a:cubicBezTo>
                    <a:pt x="1902" y="1126"/>
                    <a:pt x="1905" y="1135"/>
                    <a:pt x="1910" y="1142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29" y="1176"/>
                    <a:pt x="1935" y="1184"/>
                    <a:pt x="1940" y="1191"/>
                  </a:cubicBezTo>
                  <a:cubicBezTo>
                    <a:pt x="1942" y="1196"/>
                    <a:pt x="1941" y="1201"/>
                    <a:pt x="1947" y="1204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56" y="1225"/>
                    <a:pt x="1961" y="1233"/>
                    <a:pt x="1964" y="1242"/>
                  </a:cubicBezTo>
                  <a:cubicBezTo>
                    <a:pt x="1967" y="1250"/>
                    <a:pt x="1977" y="1257"/>
                    <a:pt x="1977" y="1266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1999" y="1297"/>
                    <a:pt x="1998" y="1307"/>
                    <a:pt x="2007" y="1315"/>
                  </a:cubicBezTo>
                  <a:cubicBezTo>
                    <a:pt x="2007" y="1324"/>
                    <a:pt x="2014" y="1331"/>
                    <a:pt x="2020" y="133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28" y="1353"/>
                    <a:pt x="2029" y="1358"/>
                    <a:pt x="2031" y="1362"/>
                  </a:cubicBezTo>
                  <a:cubicBezTo>
                    <a:pt x="2035" y="1358"/>
                    <a:pt x="2033" y="1368"/>
                    <a:pt x="2039" y="1370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49" y="1387"/>
                    <a:pt x="2050" y="1391"/>
                    <a:pt x="2056" y="1395"/>
                  </a:cubicBezTo>
                  <a:cubicBezTo>
                    <a:pt x="2053" y="1400"/>
                    <a:pt x="2064" y="1402"/>
                    <a:pt x="2060" y="1408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44" y="1389"/>
                    <a:pt x="2040" y="1384"/>
                    <a:pt x="2040" y="1384"/>
                  </a:cubicBezTo>
                  <a:cubicBezTo>
                    <a:pt x="2035" y="1378"/>
                    <a:pt x="2032" y="1376"/>
                    <a:pt x="2027" y="1372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2025" y="1359"/>
                    <a:pt x="2017" y="1356"/>
                    <a:pt x="2016" y="1352"/>
                  </a:cubicBezTo>
                  <a:cubicBezTo>
                    <a:pt x="2011" y="1345"/>
                    <a:pt x="2004" y="1338"/>
                    <a:pt x="2002" y="1330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82" y="1305"/>
                    <a:pt x="1983" y="1300"/>
                    <a:pt x="1980" y="1297"/>
                  </a:cubicBezTo>
                  <a:cubicBezTo>
                    <a:pt x="1981" y="1292"/>
                    <a:pt x="1970" y="1289"/>
                    <a:pt x="1973" y="1284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40" y="1236"/>
                    <a:pt x="1941" y="1232"/>
                    <a:pt x="1939" y="1228"/>
                  </a:cubicBezTo>
                  <a:cubicBezTo>
                    <a:pt x="1933" y="1225"/>
                    <a:pt x="1934" y="1220"/>
                    <a:pt x="1931" y="1217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915" y="1189"/>
                    <a:pt x="1907" y="1187"/>
                    <a:pt x="1910" y="1182"/>
                  </a:cubicBezTo>
                  <a:cubicBezTo>
                    <a:pt x="1903" y="1179"/>
                    <a:pt x="1904" y="1175"/>
                    <a:pt x="1904" y="1170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90" y="1144"/>
                    <a:pt x="1881" y="1141"/>
                    <a:pt x="1882" y="1137"/>
                  </a:cubicBezTo>
                  <a:cubicBezTo>
                    <a:pt x="1876" y="1134"/>
                    <a:pt x="1879" y="1129"/>
                    <a:pt x="1873" y="1126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48" y="1088"/>
                    <a:pt x="1844" y="1072"/>
                    <a:pt x="1830" y="1058"/>
                  </a:cubicBezTo>
                  <a:cubicBezTo>
                    <a:pt x="1833" y="1053"/>
                    <a:pt x="1825" y="1050"/>
                    <a:pt x="1824" y="1046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18" y="1031"/>
                    <a:pt x="1811" y="1028"/>
                    <a:pt x="1810" y="1024"/>
                  </a:cubicBezTo>
                  <a:cubicBezTo>
                    <a:pt x="1808" y="1022"/>
                    <a:pt x="1807" y="1021"/>
                    <a:pt x="1806" y="1019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96" y="1006"/>
                    <a:pt x="1794" y="1001"/>
                    <a:pt x="1790" y="995"/>
                  </a:cubicBezTo>
                  <a:cubicBezTo>
                    <a:pt x="1786" y="989"/>
                    <a:pt x="1780" y="983"/>
                    <a:pt x="1779" y="977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72" y="966"/>
                    <a:pt x="1764" y="964"/>
                    <a:pt x="1766" y="961"/>
                  </a:cubicBezTo>
                  <a:cubicBezTo>
                    <a:pt x="1762" y="958"/>
                    <a:pt x="1760" y="956"/>
                    <a:pt x="1758" y="953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48" y="941"/>
                    <a:pt x="1744" y="938"/>
                    <a:pt x="1741" y="936"/>
                  </a:cubicBezTo>
                  <a:cubicBezTo>
                    <a:pt x="1745" y="931"/>
                    <a:pt x="1730" y="931"/>
                    <a:pt x="1734" y="926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725" y="913"/>
                    <a:pt x="1717" y="918"/>
                    <a:pt x="1717" y="912"/>
                  </a:cubicBezTo>
                  <a:cubicBezTo>
                    <a:pt x="1701" y="901"/>
                    <a:pt x="1685" y="890"/>
                    <a:pt x="1668" y="880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46" y="868"/>
                    <a:pt x="1644" y="870"/>
                    <a:pt x="1640" y="866"/>
                  </a:cubicBezTo>
                  <a:cubicBezTo>
                    <a:pt x="1638" y="862"/>
                    <a:pt x="1630" y="863"/>
                    <a:pt x="1634" y="868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48" y="874"/>
                    <a:pt x="1652" y="877"/>
                    <a:pt x="1656" y="879"/>
                  </a:cubicBezTo>
                  <a:cubicBezTo>
                    <a:pt x="1666" y="886"/>
                    <a:pt x="1667" y="885"/>
                    <a:pt x="1676" y="89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686" y="897"/>
                    <a:pt x="1685" y="901"/>
                    <a:pt x="1692" y="903"/>
                  </a:cubicBezTo>
                  <a:cubicBezTo>
                    <a:pt x="1697" y="903"/>
                    <a:pt x="1703" y="913"/>
                    <a:pt x="1712" y="916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74" y="981"/>
                    <a:pt x="1773" y="986"/>
                    <a:pt x="1777" y="991"/>
                  </a:cubicBezTo>
                  <a:cubicBezTo>
                    <a:pt x="1785" y="996"/>
                    <a:pt x="1782" y="1003"/>
                    <a:pt x="1790" y="1008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17" y="1050"/>
                    <a:pt x="1827" y="1060"/>
                    <a:pt x="1829" y="1071"/>
                  </a:cubicBezTo>
                  <a:cubicBezTo>
                    <a:pt x="1838" y="1075"/>
                    <a:pt x="1833" y="1081"/>
                    <a:pt x="1840" y="1086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47" y="1097"/>
                    <a:pt x="1848" y="1100"/>
                    <a:pt x="1850" y="1103"/>
                  </a:cubicBezTo>
                  <a:cubicBezTo>
                    <a:pt x="1856" y="1113"/>
                    <a:pt x="1863" y="1124"/>
                    <a:pt x="1870" y="1135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891" y="1172"/>
                    <a:pt x="1897" y="1177"/>
                    <a:pt x="1899" y="1182"/>
                  </a:cubicBezTo>
                  <a:cubicBezTo>
                    <a:pt x="1901" y="1188"/>
                    <a:pt x="1903" y="1193"/>
                    <a:pt x="1907" y="1198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32" y="1241"/>
                    <a:pt x="1945" y="1251"/>
                    <a:pt x="1948" y="1262"/>
                  </a:cubicBezTo>
                  <a:cubicBezTo>
                    <a:pt x="1955" y="1273"/>
                    <a:pt x="1964" y="1283"/>
                    <a:pt x="1968" y="1294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1992" y="1330"/>
                    <a:pt x="1992" y="1336"/>
                    <a:pt x="1998" y="1340"/>
                  </a:cubicBezTo>
                  <a:cubicBezTo>
                    <a:pt x="1999" y="1346"/>
                    <a:pt x="2007" y="1351"/>
                    <a:pt x="2008" y="1357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66" y="1427"/>
                    <a:pt x="2074" y="1434"/>
                    <a:pt x="2083" y="1441"/>
                  </a:cubicBezTo>
                  <a:cubicBezTo>
                    <a:pt x="2087" y="1447"/>
                    <a:pt x="2088" y="1444"/>
                    <a:pt x="2091" y="144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78" y="1444"/>
                    <a:pt x="2058" y="1426"/>
                    <a:pt x="2031" y="1409"/>
                  </a:cubicBezTo>
                  <a:cubicBezTo>
                    <a:pt x="2025" y="1406"/>
                    <a:pt x="2030" y="1401"/>
                    <a:pt x="2022" y="1398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2002" y="1381"/>
                    <a:pt x="1998" y="1374"/>
                    <a:pt x="1991" y="1367"/>
                  </a:cubicBezTo>
                  <a:cubicBezTo>
                    <a:pt x="1982" y="1360"/>
                    <a:pt x="1980" y="1352"/>
                    <a:pt x="1971" y="1346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51" y="1318"/>
                    <a:pt x="1952" y="1313"/>
                    <a:pt x="1945" y="1310"/>
                  </a:cubicBezTo>
                  <a:cubicBezTo>
                    <a:pt x="1942" y="1301"/>
                    <a:pt x="1937" y="1293"/>
                    <a:pt x="1930" y="1285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908" y="1251"/>
                    <a:pt x="1903" y="1243"/>
                    <a:pt x="1895" y="1235"/>
                  </a:cubicBezTo>
                  <a:cubicBezTo>
                    <a:pt x="1895" y="1225"/>
                    <a:pt x="1880" y="1218"/>
                    <a:pt x="1879" y="1208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57" y="1174"/>
                    <a:pt x="1848" y="1166"/>
                    <a:pt x="1845" y="1157"/>
                  </a:cubicBezTo>
                  <a:cubicBezTo>
                    <a:pt x="1837" y="1149"/>
                    <a:pt x="1838" y="1140"/>
                    <a:pt x="1827" y="1132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19" y="1115"/>
                    <a:pt x="1817" y="1110"/>
                    <a:pt x="1811" y="1106"/>
                  </a:cubicBezTo>
                  <a:cubicBezTo>
                    <a:pt x="1812" y="1101"/>
                    <a:pt x="1804" y="1098"/>
                    <a:pt x="1807" y="1092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92" y="1072"/>
                    <a:pt x="1787" y="1063"/>
                    <a:pt x="1782" y="1055"/>
                  </a:cubicBezTo>
                  <a:cubicBezTo>
                    <a:pt x="1769" y="1038"/>
                    <a:pt x="1760" y="1020"/>
                    <a:pt x="1748" y="1003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722" y="976"/>
                    <a:pt x="1725" y="970"/>
                    <a:pt x="1717" y="967"/>
                  </a:cubicBezTo>
                  <a:cubicBezTo>
                    <a:pt x="1718" y="962"/>
                    <a:pt x="1707" y="959"/>
                    <a:pt x="1708" y="953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629" y="883"/>
                    <a:pt x="1624" y="881"/>
                    <a:pt x="1590" y="859"/>
                  </a:cubicBezTo>
                  <a:cubicBezTo>
                    <a:pt x="1579" y="855"/>
                    <a:pt x="1568" y="852"/>
                    <a:pt x="1556" y="844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59" y="849"/>
                    <a:pt x="1555" y="850"/>
                    <a:pt x="1552" y="849"/>
                  </a:cubicBezTo>
                  <a:cubicBezTo>
                    <a:pt x="1548" y="848"/>
                    <a:pt x="1541" y="838"/>
                    <a:pt x="1539" y="846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592" y="882"/>
                    <a:pt x="1603" y="890"/>
                    <a:pt x="1612" y="897"/>
                  </a:cubicBezTo>
                  <a:cubicBezTo>
                    <a:pt x="1613" y="902"/>
                    <a:pt x="1620" y="905"/>
                    <a:pt x="1625" y="909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45" y="925"/>
                    <a:pt x="1645" y="930"/>
                    <a:pt x="1651" y="933"/>
                  </a:cubicBezTo>
                  <a:cubicBezTo>
                    <a:pt x="1652" y="938"/>
                    <a:pt x="1661" y="942"/>
                    <a:pt x="1660" y="947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671" y="964"/>
                    <a:pt x="1687" y="966"/>
                    <a:pt x="1682" y="973"/>
                  </a:cubicBezTo>
                  <a:cubicBezTo>
                    <a:pt x="1692" y="980"/>
                    <a:pt x="1695" y="989"/>
                    <a:pt x="1703" y="997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22" y="1033"/>
                    <a:pt x="1732" y="1041"/>
                    <a:pt x="1735" y="1050"/>
                  </a:cubicBezTo>
                  <a:cubicBezTo>
                    <a:pt x="1738" y="1054"/>
                    <a:pt x="1737" y="1059"/>
                    <a:pt x="1743" y="106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737" y="1065"/>
                    <a:pt x="1729" y="1052"/>
                    <a:pt x="1716" y="1040"/>
                  </a:cubicBezTo>
                  <a:cubicBezTo>
                    <a:pt x="1705" y="1027"/>
                    <a:pt x="1692" y="1015"/>
                    <a:pt x="1680" y="1003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4" y="930"/>
                    <a:pt x="1588" y="925"/>
                    <a:pt x="1582" y="922"/>
                  </a:cubicBezTo>
                  <a:cubicBezTo>
                    <a:pt x="1575" y="917"/>
                    <a:pt x="1571" y="912"/>
                    <a:pt x="1565" y="91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666" y="999"/>
                    <a:pt x="1683" y="1012"/>
                    <a:pt x="1694" y="1025"/>
                  </a:cubicBezTo>
                  <a:cubicBezTo>
                    <a:pt x="1708" y="1039"/>
                    <a:pt x="1717" y="1053"/>
                    <a:pt x="1732" y="106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34" y="1077"/>
                    <a:pt x="1740" y="1078"/>
                    <a:pt x="1739" y="1081"/>
                  </a:cubicBezTo>
                  <a:cubicBezTo>
                    <a:pt x="1746" y="1085"/>
                    <a:pt x="1745" y="1090"/>
                    <a:pt x="1754" y="109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71" y="1114"/>
                    <a:pt x="1765" y="1121"/>
                    <a:pt x="1774" y="1126"/>
                  </a:cubicBezTo>
                  <a:cubicBezTo>
                    <a:pt x="1772" y="1132"/>
                    <a:pt x="1782" y="1137"/>
                    <a:pt x="1784" y="1143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01" y="1164"/>
                    <a:pt x="1799" y="1170"/>
                    <a:pt x="1805" y="1175"/>
                  </a:cubicBezTo>
                  <a:cubicBezTo>
                    <a:pt x="1809" y="1180"/>
                    <a:pt x="1813" y="1186"/>
                    <a:pt x="1814" y="1192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49" y="1234"/>
                    <a:pt x="1848" y="1247"/>
                    <a:pt x="1860" y="1256"/>
                  </a:cubicBezTo>
                  <a:cubicBezTo>
                    <a:pt x="1861" y="1262"/>
                    <a:pt x="1869" y="1267"/>
                    <a:pt x="1870" y="1273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889" y="1294"/>
                    <a:pt x="1887" y="1301"/>
                    <a:pt x="1895" y="1306"/>
                  </a:cubicBezTo>
                  <a:cubicBezTo>
                    <a:pt x="1897" y="1308"/>
                    <a:pt x="1898" y="1311"/>
                    <a:pt x="1900" y="1314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11" y="1325"/>
                    <a:pt x="1915" y="1330"/>
                    <a:pt x="1923" y="1335"/>
                  </a:cubicBezTo>
                  <a:cubicBezTo>
                    <a:pt x="1927" y="1337"/>
                    <a:pt x="1922" y="1341"/>
                    <a:pt x="1928" y="1343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27" y="1345"/>
                    <a:pt x="1919" y="1340"/>
                    <a:pt x="1910" y="1334"/>
                  </a:cubicBezTo>
                  <a:cubicBezTo>
                    <a:pt x="1912" y="1330"/>
                    <a:pt x="1900" y="1328"/>
                    <a:pt x="1902" y="1323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79" y="1304"/>
                    <a:pt x="1881" y="1301"/>
                    <a:pt x="1868" y="1292"/>
                  </a:cubicBezTo>
                  <a:cubicBezTo>
                    <a:pt x="1868" y="1289"/>
                    <a:pt x="1863" y="1286"/>
                    <a:pt x="1861" y="1283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48" y="1265"/>
                    <a:pt x="1842" y="1258"/>
                    <a:pt x="1837" y="1251"/>
                  </a:cubicBezTo>
                  <a:cubicBezTo>
                    <a:pt x="1828" y="1237"/>
                    <a:pt x="1816" y="1223"/>
                    <a:pt x="1805" y="1209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84" y="1182"/>
                    <a:pt x="1784" y="1174"/>
                    <a:pt x="1775" y="1168"/>
                  </a:cubicBezTo>
                  <a:cubicBezTo>
                    <a:pt x="1774" y="1160"/>
                    <a:pt x="1767" y="1154"/>
                    <a:pt x="1760" y="1147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49" y="1133"/>
                    <a:pt x="1747" y="1129"/>
                    <a:pt x="1743" y="1126"/>
                  </a:cubicBezTo>
                  <a:cubicBezTo>
                    <a:pt x="1735" y="1112"/>
                    <a:pt x="1722" y="1098"/>
                    <a:pt x="1710" y="1085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649" y="1021"/>
                    <a:pt x="1613" y="995"/>
                    <a:pt x="1582" y="969"/>
                  </a:cubicBezTo>
                  <a:cubicBezTo>
                    <a:pt x="1569" y="960"/>
                    <a:pt x="1556" y="951"/>
                    <a:pt x="1543" y="943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23" y="929"/>
                    <a:pt x="1519" y="927"/>
                    <a:pt x="1515" y="924"/>
                  </a:cubicBezTo>
                  <a:cubicBezTo>
                    <a:pt x="1512" y="924"/>
                    <a:pt x="1507" y="916"/>
                    <a:pt x="1505" y="920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15" y="928"/>
                    <a:pt x="1524" y="930"/>
                    <a:pt x="1522" y="934"/>
                  </a:cubicBezTo>
                  <a:cubicBezTo>
                    <a:pt x="1532" y="940"/>
                    <a:pt x="1531" y="940"/>
                    <a:pt x="1541" y="944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72" y="972"/>
                    <a:pt x="1576" y="971"/>
                    <a:pt x="1580" y="973"/>
                  </a:cubicBezTo>
                  <a:cubicBezTo>
                    <a:pt x="1579" y="978"/>
                    <a:pt x="1591" y="981"/>
                    <a:pt x="1595" y="985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21" y="1008"/>
                    <a:pt x="1623" y="1009"/>
                    <a:pt x="1625" y="1011"/>
                  </a:cubicBezTo>
                  <a:cubicBezTo>
                    <a:pt x="1629" y="1012"/>
                    <a:pt x="1628" y="1017"/>
                    <a:pt x="1631" y="1014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663" y="1043"/>
                    <a:pt x="1680" y="1059"/>
                    <a:pt x="1692" y="1076"/>
                  </a:cubicBezTo>
                  <a:cubicBezTo>
                    <a:pt x="1702" y="1083"/>
                    <a:pt x="1706" y="1092"/>
                    <a:pt x="1713" y="1100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24" y="1121"/>
                    <a:pt x="1723" y="1115"/>
                    <a:pt x="1714" y="1114"/>
                  </a:cubicBezTo>
                  <a:cubicBezTo>
                    <a:pt x="1713" y="1107"/>
                    <a:pt x="1702" y="1099"/>
                    <a:pt x="1696" y="1097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687" y="1084"/>
                    <a:pt x="1676" y="1082"/>
                    <a:pt x="1678" y="1077"/>
                  </a:cubicBezTo>
                  <a:cubicBezTo>
                    <a:pt x="1656" y="1068"/>
                    <a:pt x="1631" y="1047"/>
                    <a:pt x="1608" y="1033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543" y="1001"/>
                    <a:pt x="1526" y="994"/>
                    <a:pt x="1509" y="989"/>
                  </a:cubicBezTo>
                  <a:cubicBezTo>
                    <a:pt x="1501" y="988"/>
                    <a:pt x="1493" y="984"/>
                    <a:pt x="1485" y="983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467" y="978"/>
                    <a:pt x="1462" y="973"/>
                    <a:pt x="1458" y="975"/>
                  </a:cubicBezTo>
                  <a:cubicBezTo>
                    <a:pt x="1440" y="969"/>
                    <a:pt x="1424" y="967"/>
                    <a:pt x="1406" y="95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49"/>
                    <a:pt x="1373" y="953"/>
                    <a:pt x="1368" y="949"/>
                  </a:cubicBezTo>
                  <a:cubicBezTo>
                    <a:pt x="1365" y="955"/>
                    <a:pt x="1357" y="939"/>
                    <a:pt x="1355" y="949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21" y="974"/>
                    <a:pt x="1425" y="970"/>
                    <a:pt x="1431" y="976"/>
                  </a:cubicBezTo>
                  <a:cubicBezTo>
                    <a:pt x="1435" y="973"/>
                    <a:pt x="1442" y="981"/>
                    <a:pt x="1446" y="97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80" y="987"/>
                    <a:pt x="1481" y="989"/>
                    <a:pt x="1481" y="991"/>
                  </a:cubicBezTo>
                  <a:cubicBezTo>
                    <a:pt x="1484" y="992"/>
                    <a:pt x="1487" y="992"/>
                    <a:pt x="1489" y="991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515" y="1000"/>
                    <a:pt x="1525" y="1003"/>
                    <a:pt x="1535" y="1005"/>
                  </a:cubicBezTo>
                  <a:cubicBezTo>
                    <a:pt x="1556" y="1014"/>
                    <a:pt x="1578" y="1026"/>
                    <a:pt x="1599" y="1038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652" y="1074"/>
                    <a:pt x="1663" y="1079"/>
                    <a:pt x="1674" y="1088"/>
                  </a:cubicBezTo>
                  <a:cubicBezTo>
                    <a:pt x="1699" y="1105"/>
                    <a:pt x="1714" y="1125"/>
                    <a:pt x="1737" y="114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729" y="1145"/>
                    <a:pt x="1710" y="1125"/>
                    <a:pt x="1688" y="1105"/>
                  </a:cubicBezTo>
                  <a:cubicBezTo>
                    <a:pt x="1671" y="1093"/>
                    <a:pt x="1657" y="1081"/>
                    <a:pt x="1642" y="1069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86" y="1038"/>
                    <a:pt x="1555" y="1017"/>
                    <a:pt x="1528" y="1011"/>
                  </a:cubicBezTo>
                  <a:cubicBezTo>
                    <a:pt x="1524" y="1009"/>
                    <a:pt x="1521" y="1007"/>
                    <a:pt x="1517" y="1004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502" y="1003"/>
                    <a:pt x="1497" y="998"/>
                    <a:pt x="1492" y="995"/>
                  </a:cubicBezTo>
                  <a:cubicBezTo>
                    <a:pt x="1488" y="997"/>
                    <a:pt x="1485" y="996"/>
                    <a:pt x="1480" y="993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490" y="1003"/>
                    <a:pt x="1512" y="1008"/>
                    <a:pt x="1534" y="1018"/>
                  </a:cubicBezTo>
                  <a:cubicBezTo>
                    <a:pt x="1546" y="1023"/>
                    <a:pt x="1557" y="1028"/>
                    <a:pt x="1569" y="1033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618" y="1063"/>
                    <a:pt x="1635" y="1075"/>
                    <a:pt x="1651" y="1086"/>
                  </a:cubicBezTo>
                  <a:cubicBezTo>
                    <a:pt x="1667" y="1100"/>
                    <a:pt x="1681" y="1112"/>
                    <a:pt x="1702" y="1127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19" y="1150"/>
                    <a:pt x="1729" y="1155"/>
                    <a:pt x="1730" y="1161"/>
                  </a:cubicBezTo>
                  <a:cubicBezTo>
                    <a:pt x="1747" y="1174"/>
                    <a:pt x="1760" y="1188"/>
                    <a:pt x="1771" y="1202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787" y="1215"/>
                    <a:pt x="1790" y="1219"/>
                    <a:pt x="1791" y="1223"/>
                  </a:cubicBezTo>
                  <a:cubicBezTo>
                    <a:pt x="1798" y="1226"/>
                    <a:pt x="1796" y="1230"/>
                    <a:pt x="1802" y="1233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807" y="1241"/>
                    <a:pt x="1801" y="1238"/>
                    <a:pt x="1796" y="1234"/>
                  </a:cubicBezTo>
                  <a:cubicBezTo>
                    <a:pt x="1790" y="1232"/>
                    <a:pt x="1796" y="1226"/>
                    <a:pt x="1788" y="1224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55" y="1201"/>
                    <a:pt x="1753" y="1193"/>
                    <a:pt x="1743" y="1189"/>
                  </a:cubicBezTo>
                  <a:cubicBezTo>
                    <a:pt x="1742" y="1186"/>
                    <a:pt x="1740" y="1183"/>
                    <a:pt x="1735" y="1181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718" y="1169"/>
                    <a:pt x="1710" y="1160"/>
                    <a:pt x="1699" y="1152"/>
                  </a:cubicBezTo>
                  <a:cubicBezTo>
                    <a:pt x="1677" y="1136"/>
                    <a:pt x="1651" y="1122"/>
                    <a:pt x="1627" y="1106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77" y="1081"/>
                    <a:pt x="1570" y="1078"/>
                    <a:pt x="1563" y="1077"/>
                  </a:cubicBezTo>
                  <a:cubicBezTo>
                    <a:pt x="1560" y="1076"/>
                    <a:pt x="1555" y="1068"/>
                    <a:pt x="1553" y="1073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557" y="1077"/>
                    <a:pt x="1573" y="1086"/>
                    <a:pt x="1589" y="1094"/>
                  </a:cubicBezTo>
                  <a:cubicBezTo>
                    <a:pt x="1597" y="1101"/>
                    <a:pt x="1603" y="1099"/>
                    <a:pt x="1612" y="1106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16" y="1109"/>
                    <a:pt x="1618" y="1109"/>
                    <a:pt x="1620" y="1109"/>
                  </a:cubicBezTo>
                  <a:cubicBezTo>
                    <a:pt x="1618" y="1116"/>
                    <a:pt x="1626" y="1110"/>
                    <a:pt x="1629" y="1115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679" y="1148"/>
                    <a:pt x="1692" y="1157"/>
                    <a:pt x="1705" y="1166"/>
                  </a:cubicBezTo>
                  <a:cubicBezTo>
                    <a:pt x="1710" y="1169"/>
                    <a:pt x="1709" y="1173"/>
                    <a:pt x="1715" y="1175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682" y="1162"/>
                    <a:pt x="1651" y="1145"/>
                    <a:pt x="1610" y="1121"/>
                  </a:cubicBezTo>
                  <a:cubicBezTo>
                    <a:pt x="1578" y="1114"/>
                    <a:pt x="1554" y="1093"/>
                    <a:pt x="1521" y="1080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6" y="1022"/>
                    <a:pt x="1408" y="1022"/>
                    <a:pt x="1404" y="1013"/>
                  </a:cubicBezTo>
                  <a:cubicBezTo>
                    <a:pt x="1399" y="1018"/>
                    <a:pt x="1404" y="1021"/>
                    <a:pt x="1410" y="1024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31" y="1038"/>
                    <a:pt x="1436" y="1043"/>
                    <a:pt x="1440" y="1042"/>
                  </a:cubicBezTo>
                  <a:cubicBezTo>
                    <a:pt x="1438" y="1047"/>
                    <a:pt x="1449" y="1049"/>
                    <a:pt x="1453" y="1053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541" y="1099"/>
                    <a:pt x="1575" y="1118"/>
                    <a:pt x="1607" y="1129"/>
                  </a:cubicBezTo>
                  <a:cubicBezTo>
                    <a:pt x="1627" y="1141"/>
                    <a:pt x="1648" y="1154"/>
                    <a:pt x="1668" y="1163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24" y="1197"/>
                    <a:pt x="1744" y="1210"/>
                    <a:pt x="1764" y="1224"/>
                  </a:cubicBezTo>
                  <a:cubicBezTo>
                    <a:pt x="1767" y="1226"/>
                    <a:pt x="1770" y="1228"/>
                    <a:pt x="1773" y="1230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762" y="1225"/>
                    <a:pt x="1748" y="1225"/>
                    <a:pt x="1733" y="1216"/>
                  </a:cubicBezTo>
                  <a:cubicBezTo>
                    <a:pt x="1718" y="1209"/>
                    <a:pt x="1702" y="1201"/>
                    <a:pt x="1688" y="1196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580" y="1146"/>
                    <a:pt x="1571" y="1137"/>
                    <a:pt x="1555" y="1129"/>
                  </a:cubicBezTo>
                  <a:cubicBezTo>
                    <a:pt x="1545" y="1126"/>
                    <a:pt x="1542" y="1121"/>
                    <a:pt x="1535" y="1119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422" y="1038"/>
                    <a:pt x="1412" y="1034"/>
                    <a:pt x="1406" y="1030"/>
                  </a:cubicBezTo>
                  <a:cubicBezTo>
                    <a:pt x="1402" y="1028"/>
                    <a:pt x="1403" y="1025"/>
                    <a:pt x="1400" y="1023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84" y="1011"/>
                    <a:pt x="1380" y="1006"/>
                    <a:pt x="1378" y="1001"/>
                  </a:cubicBezTo>
                  <a:cubicBezTo>
                    <a:pt x="1369" y="996"/>
                    <a:pt x="1369" y="990"/>
                    <a:pt x="1359" y="986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56" y="973"/>
                    <a:pt x="1350" y="978"/>
                    <a:pt x="1352" y="973"/>
                  </a:cubicBezTo>
                  <a:cubicBezTo>
                    <a:pt x="1348" y="967"/>
                    <a:pt x="1346" y="970"/>
                    <a:pt x="1346" y="966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350" y="978"/>
                    <a:pt x="1363" y="992"/>
                    <a:pt x="1374" y="1006"/>
                  </a:cubicBezTo>
                  <a:cubicBezTo>
                    <a:pt x="1387" y="1023"/>
                    <a:pt x="1398" y="1031"/>
                    <a:pt x="1416" y="1047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33" y="1124"/>
                    <a:pt x="1543" y="1132"/>
                    <a:pt x="1553" y="1135"/>
                  </a:cubicBezTo>
                  <a:cubicBezTo>
                    <a:pt x="1563" y="1142"/>
                    <a:pt x="1563" y="1144"/>
                    <a:pt x="1573" y="1149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08" y="1168"/>
                    <a:pt x="1625" y="1179"/>
                    <a:pt x="1639" y="1183"/>
                  </a:cubicBezTo>
                  <a:cubicBezTo>
                    <a:pt x="1645" y="1187"/>
                    <a:pt x="1652" y="1191"/>
                    <a:pt x="1658" y="1195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677" y="1205"/>
                    <a:pt x="1688" y="1201"/>
                    <a:pt x="1687" y="1209"/>
                  </a:cubicBezTo>
                  <a:cubicBezTo>
                    <a:pt x="1665" y="1204"/>
                    <a:pt x="1641" y="1193"/>
                    <a:pt x="1618" y="1187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525" y="1158"/>
                    <a:pt x="1501" y="1149"/>
                    <a:pt x="1477" y="1140"/>
                  </a:cubicBezTo>
                  <a:cubicBezTo>
                    <a:pt x="1456" y="1133"/>
                    <a:pt x="1432" y="1117"/>
                    <a:pt x="1408" y="1110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391" y="1103"/>
                    <a:pt x="1390" y="1091"/>
                    <a:pt x="1385" y="1097"/>
                  </a:cubicBezTo>
                  <a:cubicBezTo>
                    <a:pt x="1412" y="1116"/>
                    <a:pt x="1428" y="1124"/>
                    <a:pt x="1454" y="1138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478" y="1147"/>
                    <a:pt x="1484" y="1150"/>
                    <a:pt x="1490" y="1151"/>
                  </a:cubicBezTo>
                  <a:cubicBezTo>
                    <a:pt x="1502" y="1158"/>
                    <a:pt x="1514" y="1161"/>
                    <a:pt x="1526" y="1165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37" y="1169"/>
                    <a:pt x="1539" y="1167"/>
                    <a:pt x="1543" y="1171"/>
                  </a:cubicBezTo>
                  <a:cubicBezTo>
                    <a:pt x="1545" y="1168"/>
                    <a:pt x="1548" y="1172"/>
                    <a:pt x="1551" y="1174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64" y="1175"/>
                    <a:pt x="1567" y="1179"/>
                    <a:pt x="1570" y="1181"/>
                  </a:cubicBezTo>
                  <a:cubicBezTo>
                    <a:pt x="1572" y="1178"/>
                    <a:pt x="1575" y="1182"/>
                    <a:pt x="1578" y="1184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09" y="1197"/>
                    <a:pt x="1619" y="1193"/>
                    <a:pt x="1632" y="1201"/>
                  </a:cubicBezTo>
                  <a:cubicBezTo>
                    <a:pt x="1644" y="1205"/>
                    <a:pt x="1656" y="1208"/>
                    <a:pt x="1668" y="1215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679" y="1216"/>
                    <a:pt x="1681" y="1214"/>
                    <a:pt x="1684" y="1218"/>
                  </a:cubicBezTo>
                  <a:cubicBezTo>
                    <a:pt x="1689" y="1215"/>
                    <a:pt x="1696" y="1223"/>
                    <a:pt x="1701" y="1221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757" y="1244"/>
                    <a:pt x="1781" y="1257"/>
                    <a:pt x="1804" y="1266"/>
                  </a:cubicBezTo>
                  <a:cubicBezTo>
                    <a:pt x="1811" y="1270"/>
                    <a:pt x="1817" y="1275"/>
                    <a:pt x="1824" y="1279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828" y="1283"/>
                    <a:pt x="1819" y="1283"/>
                    <a:pt x="1809" y="1274"/>
                  </a:cubicBezTo>
                  <a:cubicBezTo>
                    <a:pt x="1786" y="1266"/>
                    <a:pt x="1763" y="1258"/>
                    <a:pt x="1739" y="1249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92" y="1235"/>
                    <a:pt x="1680" y="1230"/>
                    <a:pt x="1669" y="1228"/>
                  </a:cubicBezTo>
                  <a:cubicBezTo>
                    <a:pt x="1658" y="1224"/>
                    <a:pt x="1647" y="1225"/>
                    <a:pt x="1636" y="1222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96" y="1210"/>
                    <a:pt x="1590" y="1209"/>
                    <a:pt x="1584" y="1206"/>
                  </a:cubicBezTo>
                  <a:cubicBezTo>
                    <a:pt x="1578" y="1205"/>
                    <a:pt x="1572" y="1204"/>
                    <a:pt x="1566" y="120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495" y="1175"/>
                    <a:pt x="1460" y="1161"/>
                    <a:pt x="1424" y="1141"/>
                  </a:cubicBezTo>
                  <a:cubicBezTo>
                    <a:pt x="1418" y="1135"/>
                    <a:pt x="1407" y="1127"/>
                    <a:pt x="1394" y="1119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90" y="1112"/>
                    <a:pt x="1385" y="1110"/>
                    <a:pt x="1382" y="1108"/>
                  </a:cubicBezTo>
                  <a:cubicBezTo>
                    <a:pt x="1379" y="1107"/>
                    <a:pt x="1380" y="1103"/>
                    <a:pt x="1377" y="110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71" y="1101"/>
                    <a:pt x="1369" y="1099"/>
                    <a:pt x="1372" y="1096"/>
                  </a:cubicBezTo>
                  <a:cubicBezTo>
                    <a:pt x="1370" y="1095"/>
                    <a:pt x="1367" y="1093"/>
                    <a:pt x="1365" y="1091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65" y="1094"/>
                    <a:pt x="1365" y="1096"/>
                    <a:pt x="1366" y="1097"/>
                  </a:cubicBezTo>
                  <a:cubicBezTo>
                    <a:pt x="1371" y="1100"/>
                    <a:pt x="1368" y="1103"/>
                    <a:pt x="1374" y="1105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383" y="1116"/>
                    <a:pt x="1385" y="1119"/>
                    <a:pt x="1390" y="1121"/>
                  </a:cubicBezTo>
                  <a:cubicBezTo>
                    <a:pt x="1394" y="1128"/>
                    <a:pt x="1415" y="1138"/>
                    <a:pt x="1424" y="1149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54" y="1168"/>
                    <a:pt x="1467" y="1173"/>
                    <a:pt x="1469" y="1179"/>
                  </a:cubicBezTo>
                  <a:cubicBezTo>
                    <a:pt x="1473" y="1176"/>
                    <a:pt x="1481" y="1188"/>
                    <a:pt x="1486" y="1185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493" y="1191"/>
                    <a:pt x="1493" y="1194"/>
                    <a:pt x="1497" y="1195"/>
                  </a:cubicBezTo>
                  <a:cubicBezTo>
                    <a:pt x="1508" y="1198"/>
                    <a:pt x="1521" y="1209"/>
                    <a:pt x="1532" y="1210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04" y="1238"/>
                    <a:pt x="1610" y="1243"/>
                    <a:pt x="1615" y="1242"/>
                  </a:cubicBezTo>
                  <a:cubicBezTo>
                    <a:pt x="1621" y="1245"/>
                    <a:pt x="1626" y="1246"/>
                    <a:pt x="1632" y="1248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654" y="1251"/>
                    <a:pt x="1660" y="1256"/>
                    <a:pt x="1665" y="1255"/>
                  </a:cubicBezTo>
                  <a:cubicBezTo>
                    <a:pt x="1689" y="1268"/>
                    <a:pt x="1710" y="1266"/>
                    <a:pt x="1734" y="1280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766" y="1282"/>
                    <a:pt x="1773" y="1290"/>
                    <a:pt x="1777" y="1287"/>
                  </a:cubicBezTo>
                  <a:cubicBezTo>
                    <a:pt x="1783" y="1293"/>
                    <a:pt x="1787" y="1289"/>
                    <a:pt x="1793" y="129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875" y="1327"/>
                    <a:pt x="1890" y="1338"/>
                    <a:pt x="1911" y="1345"/>
                  </a:cubicBezTo>
                  <a:cubicBezTo>
                    <a:pt x="1914" y="1347"/>
                    <a:pt x="1916" y="1349"/>
                    <a:pt x="1917" y="1352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59"/>
                    <a:pt x="1930" y="1361"/>
                    <a:pt x="1933" y="1363"/>
                  </a:cubicBezTo>
                  <a:cubicBezTo>
                    <a:pt x="1935" y="1365"/>
                    <a:pt x="1944" y="1367"/>
                    <a:pt x="1941" y="1370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901" y="1349"/>
                    <a:pt x="1895" y="1345"/>
                    <a:pt x="1888" y="1340"/>
                  </a:cubicBezTo>
                  <a:cubicBezTo>
                    <a:pt x="1877" y="1339"/>
                    <a:pt x="1875" y="1334"/>
                    <a:pt x="1863" y="1331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44" y="1322"/>
                    <a:pt x="1838" y="1319"/>
                    <a:pt x="1834" y="1320"/>
                  </a:cubicBezTo>
                  <a:cubicBezTo>
                    <a:pt x="1830" y="1316"/>
                    <a:pt x="1828" y="1311"/>
                    <a:pt x="1823" y="131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806" y="1310"/>
                    <a:pt x="1803" y="1308"/>
                    <a:pt x="1801" y="1306"/>
                  </a:cubicBezTo>
                  <a:cubicBezTo>
                    <a:pt x="1798" y="1305"/>
                    <a:pt x="1796" y="1306"/>
                    <a:pt x="1793" y="1303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69" y="1299"/>
                    <a:pt x="1759" y="1293"/>
                    <a:pt x="1750" y="1296"/>
                  </a:cubicBezTo>
                  <a:cubicBezTo>
                    <a:pt x="1740" y="1291"/>
                    <a:pt x="1730" y="1288"/>
                    <a:pt x="1721" y="1289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703" y="1288"/>
                    <a:pt x="1697" y="1282"/>
                    <a:pt x="1693" y="1284"/>
                  </a:cubicBezTo>
                  <a:cubicBezTo>
                    <a:pt x="1683" y="1282"/>
                    <a:pt x="1672" y="1276"/>
                    <a:pt x="1663" y="1277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45" y="1274"/>
                    <a:pt x="1639" y="1269"/>
                    <a:pt x="1635" y="1271"/>
                  </a:cubicBezTo>
                  <a:cubicBezTo>
                    <a:pt x="1625" y="1268"/>
                    <a:pt x="1616" y="1267"/>
                    <a:pt x="1606" y="1265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88" y="1262"/>
                    <a:pt x="1582" y="1257"/>
                    <a:pt x="1578" y="1259"/>
                  </a:cubicBezTo>
                  <a:cubicBezTo>
                    <a:pt x="1567" y="1253"/>
                    <a:pt x="1559" y="1258"/>
                    <a:pt x="1548" y="1253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516" y="1247"/>
                    <a:pt x="1509" y="1238"/>
                    <a:pt x="1505" y="1243"/>
                  </a:cubicBezTo>
                  <a:cubicBezTo>
                    <a:pt x="1500" y="1239"/>
                    <a:pt x="1495" y="1237"/>
                    <a:pt x="1490" y="1238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426" y="1210"/>
                    <a:pt x="1413" y="1203"/>
                    <a:pt x="1404" y="1194"/>
                  </a:cubicBezTo>
                  <a:cubicBezTo>
                    <a:pt x="1399" y="1190"/>
                    <a:pt x="1395" y="1187"/>
                    <a:pt x="1390" y="1184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79" y="1182"/>
                    <a:pt x="1377" y="1184"/>
                    <a:pt x="1381" y="1186"/>
                  </a:cubicBezTo>
                  <a:cubicBezTo>
                    <a:pt x="1384" y="1187"/>
                    <a:pt x="1383" y="1192"/>
                    <a:pt x="1386" y="1189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59" y="1179"/>
                    <a:pt x="1342" y="1172"/>
                    <a:pt x="1307" y="1147"/>
                  </a:cubicBezTo>
                  <a:cubicBezTo>
                    <a:pt x="1304" y="1145"/>
                    <a:pt x="1300" y="1135"/>
                    <a:pt x="1294" y="1139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399" y="1210"/>
                    <a:pt x="1403" y="1208"/>
                    <a:pt x="1410" y="1213"/>
                  </a:cubicBezTo>
                  <a:cubicBezTo>
                    <a:pt x="1422" y="1221"/>
                    <a:pt x="1424" y="1221"/>
                    <a:pt x="1435" y="1230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492" y="1263"/>
                    <a:pt x="1517" y="1276"/>
                    <a:pt x="1543" y="1291"/>
                  </a:cubicBezTo>
                  <a:cubicBezTo>
                    <a:pt x="1563" y="1298"/>
                    <a:pt x="1583" y="1307"/>
                    <a:pt x="1603" y="1313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39" y="1328"/>
                    <a:pt x="1643" y="1327"/>
                    <a:pt x="1649" y="1330"/>
                  </a:cubicBezTo>
                  <a:cubicBezTo>
                    <a:pt x="1651" y="1332"/>
                    <a:pt x="1653" y="1329"/>
                    <a:pt x="1655" y="1332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67" y="1331"/>
                    <a:pt x="1671" y="1334"/>
                    <a:pt x="1675" y="1337"/>
                  </a:cubicBezTo>
                  <a:cubicBezTo>
                    <a:pt x="1679" y="1336"/>
                    <a:pt x="1684" y="1339"/>
                    <a:pt x="1688" y="1338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22" y="1349"/>
                    <a:pt x="1730" y="1349"/>
                    <a:pt x="1738" y="1353"/>
                  </a:cubicBezTo>
                  <a:cubicBezTo>
                    <a:pt x="1745" y="1349"/>
                    <a:pt x="1755" y="1357"/>
                    <a:pt x="1762" y="1356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03" y="1367"/>
                    <a:pt x="1809" y="1373"/>
                    <a:pt x="1814" y="1372"/>
                  </a:cubicBezTo>
                  <a:cubicBezTo>
                    <a:pt x="1821" y="1377"/>
                    <a:pt x="1826" y="1375"/>
                    <a:pt x="1832" y="1377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41" y="1380"/>
                    <a:pt x="1840" y="1383"/>
                    <a:pt x="1843" y="1381"/>
                  </a:cubicBezTo>
                  <a:cubicBezTo>
                    <a:pt x="1848" y="1384"/>
                    <a:pt x="1852" y="1385"/>
                    <a:pt x="1856" y="1384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894" y="1397"/>
                    <a:pt x="1904" y="1402"/>
                    <a:pt x="1914" y="1404"/>
                  </a:cubicBezTo>
                  <a:cubicBezTo>
                    <a:pt x="1919" y="1409"/>
                    <a:pt x="1922" y="1406"/>
                    <a:pt x="1927" y="1408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1960" y="1420"/>
                    <a:pt x="1984" y="1431"/>
                    <a:pt x="1997" y="1436"/>
                  </a:cubicBezTo>
                  <a:cubicBezTo>
                    <a:pt x="2007" y="1439"/>
                    <a:pt x="2017" y="1449"/>
                    <a:pt x="2027" y="1451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44" y="1460"/>
                    <a:pt x="2055" y="1464"/>
                    <a:pt x="2054" y="1469"/>
                  </a:cubicBezTo>
                  <a:cubicBezTo>
                    <a:pt x="2049" y="1464"/>
                    <a:pt x="2047" y="1472"/>
                    <a:pt x="2042" y="1467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2024" y="1463"/>
                    <a:pt x="2022" y="1457"/>
                    <a:pt x="2013" y="1452"/>
                  </a:cubicBezTo>
                  <a:cubicBezTo>
                    <a:pt x="2010" y="1456"/>
                    <a:pt x="2006" y="1449"/>
                    <a:pt x="2002" y="1448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81" y="1438"/>
                    <a:pt x="1970" y="1431"/>
                    <a:pt x="1959" y="1427"/>
                  </a:cubicBezTo>
                  <a:cubicBezTo>
                    <a:pt x="1954" y="1428"/>
                    <a:pt x="1948" y="1420"/>
                    <a:pt x="1944" y="1422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932" y="1417"/>
                    <a:pt x="1929" y="1414"/>
                    <a:pt x="1927" y="1416"/>
                  </a:cubicBezTo>
                  <a:cubicBezTo>
                    <a:pt x="1916" y="1409"/>
                    <a:pt x="1905" y="1407"/>
                    <a:pt x="1895" y="1405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58" y="1393"/>
                    <a:pt x="1853" y="1393"/>
                    <a:pt x="1848" y="1392"/>
                  </a:cubicBezTo>
                  <a:cubicBezTo>
                    <a:pt x="1845" y="1390"/>
                    <a:pt x="1843" y="1392"/>
                    <a:pt x="1840" y="1389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821" y="1384"/>
                    <a:pt x="1812" y="1389"/>
                    <a:pt x="1801" y="1384"/>
                  </a:cubicBezTo>
                  <a:cubicBezTo>
                    <a:pt x="1797" y="1387"/>
                    <a:pt x="1791" y="1382"/>
                    <a:pt x="1787" y="1383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59" y="1378"/>
                    <a:pt x="1749" y="1377"/>
                    <a:pt x="1737" y="1371"/>
                  </a:cubicBezTo>
                  <a:cubicBezTo>
                    <a:pt x="1730" y="1374"/>
                    <a:pt x="1721" y="1367"/>
                    <a:pt x="1713" y="1371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79" y="1366"/>
                    <a:pt x="1669" y="1358"/>
                    <a:pt x="1661" y="1359"/>
                  </a:cubicBezTo>
                  <a:cubicBezTo>
                    <a:pt x="1651" y="1354"/>
                    <a:pt x="1644" y="1358"/>
                    <a:pt x="1634" y="1349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98" y="1342"/>
                    <a:pt x="1589" y="1344"/>
                    <a:pt x="1580" y="1342"/>
                  </a:cubicBezTo>
                  <a:cubicBezTo>
                    <a:pt x="1564" y="1336"/>
                    <a:pt x="1549" y="1331"/>
                    <a:pt x="1533" y="1327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83" y="1303"/>
                    <a:pt x="1474" y="1306"/>
                    <a:pt x="1468" y="1299"/>
                  </a:cubicBezTo>
                  <a:cubicBezTo>
                    <a:pt x="1462" y="1300"/>
                    <a:pt x="1454" y="1291"/>
                    <a:pt x="1447" y="1287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36" y="1283"/>
                    <a:pt x="1433" y="1281"/>
                    <a:pt x="1429" y="1278"/>
                  </a:cubicBezTo>
                  <a:cubicBezTo>
                    <a:pt x="1421" y="1271"/>
                    <a:pt x="1415" y="1273"/>
                    <a:pt x="1408" y="1267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9" y="1252"/>
                    <a:pt x="1383" y="1245"/>
                    <a:pt x="1379" y="1250"/>
                  </a:cubicBezTo>
                  <a:cubicBezTo>
                    <a:pt x="1382" y="1253"/>
                    <a:pt x="1377" y="1257"/>
                    <a:pt x="1384" y="1259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392" y="1268"/>
                    <a:pt x="1402" y="1275"/>
                    <a:pt x="1402" y="1271"/>
                  </a:cubicBezTo>
                  <a:cubicBezTo>
                    <a:pt x="1407" y="1273"/>
                    <a:pt x="1404" y="1277"/>
                    <a:pt x="1410" y="1279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452" y="1298"/>
                    <a:pt x="1470" y="1309"/>
                    <a:pt x="1488" y="1320"/>
                  </a:cubicBezTo>
                  <a:cubicBezTo>
                    <a:pt x="1498" y="1320"/>
                    <a:pt x="1510" y="1330"/>
                    <a:pt x="1520" y="1331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58" y="1347"/>
                    <a:pt x="1561" y="1342"/>
                    <a:pt x="1567" y="1346"/>
                  </a:cubicBezTo>
                  <a:cubicBezTo>
                    <a:pt x="1573" y="1348"/>
                    <a:pt x="1578" y="1352"/>
                    <a:pt x="1583" y="1350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03" y="1353"/>
                    <a:pt x="1609" y="1356"/>
                    <a:pt x="1614" y="1354"/>
                  </a:cubicBezTo>
                  <a:cubicBezTo>
                    <a:pt x="1635" y="1360"/>
                    <a:pt x="1657" y="1367"/>
                    <a:pt x="1677" y="1370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682" y="1373"/>
                    <a:pt x="1683" y="1372"/>
                    <a:pt x="1684" y="1372"/>
                  </a:cubicBezTo>
                  <a:cubicBezTo>
                    <a:pt x="1693" y="1374"/>
                    <a:pt x="1701" y="1377"/>
                    <a:pt x="1708" y="1378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20" y="1381"/>
                    <a:pt x="1722" y="1378"/>
                    <a:pt x="1725" y="1381"/>
                  </a:cubicBezTo>
                  <a:cubicBezTo>
                    <a:pt x="1729" y="1376"/>
                    <a:pt x="1736" y="1385"/>
                    <a:pt x="1741" y="1381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74" y="1387"/>
                    <a:pt x="1776" y="1389"/>
                    <a:pt x="1779" y="1390"/>
                  </a:cubicBezTo>
                  <a:cubicBezTo>
                    <a:pt x="1781" y="1389"/>
                    <a:pt x="1783" y="1388"/>
                    <a:pt x="1787" y="1390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05" y="1392"/>
                    <a:pt x="1807" y="1393"/>
                    <a:pt x="1810" y="1395"/>
                  </a:cubicBezTo>
                  <a:cubicBezTo>
                    <a:pt x="1812" y="1394"/>
                    <a:pt x="1814" y="1393"/>
                    <a:pt x="1817" y="1395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44" y="1398"/>
                    <a:pt x="1854" y="1399"/>
                    <a:pt x="1865" y="1403"/>
                  </a:cubicBezTo>
                  <a:cubicBezTo>
                    <a:pt x="1869" y="1402"/>
                    <a:pt x="1874" y="1406"/>
                    <a:pt x="1879" y="140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06" y="1413"/>
                    <a:pt x="1917" y="1418"/>
                    <a:pt x="1928" y="1422"/>
                  </a:cubicBezTo>
                  <a:cubicBezTo>
                    <a:pt x="1949" y="1427"/>
                    <a:pt x="1972" y="1439"/>
                    <a:pt x="1995" y="1448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2010" y="1459"/>
                    <a:pt x="2020" y="1457"/>
                    <a:pt x="2018" y="1463"/>
                  </a:cubicBezTo>
                  <a:cubicBezTo>
                    <a:pt x="2005" y="1457"/>
                    <a:pt x="1994" y="1463"/>
                    <a:pt x="1980" y="1454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68" y="1457"/>
                    <a:pt x="1964" y="1456"/>
                    <a:pt x="1960" y="1456"/>
                  </a:cubicBezTo>
                  <a:cubicBezTo>
                    <a:pt x="1956" y="1455"/>
                    <a:pt x="1952" y="1452"/>
                    <a:pt x="1949" y="1457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923" y="1452"/>
                    <a:pt x="1909" y="1453"/>
                    <a:pt x="1894" y="1446"/>
                  </a:cubicBezTo>
                  <a:cubicBezTo>
                    <a:pt x="1889" y="1447"/>
                    <a:pt x="1884" y="1447"/>
                    <a:pt x="1879" y="144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52" y="1438"/>
                    <a:pt x="1843" y="1443"/>
                    <a:pt x="1833" y="1439"/>
                  </a:cubicBezTo>
                  <a:cubicBezTo>
                    <a:pt x="1829" y="1440"/>
                    <a:pt x="1826" y="1439"/>
                    <a:pt x="1822" y="1435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807" y="1436"/>
                    <a:pt x="1803" y="1434"/>
                    <a:pt x="1798" y="1432"/>
                  </a:cubicBezTo>
                  <a:cubicBezTo>
                    <a:pt x="1796" y="1435"/>
                    <a:pt x="1794" y="1432"/>
                    <a:pt x="1792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83" y="1427"/>
                    <a:pt x="1777" y="1432"/>
                    <a:pt x="1772" y="1428"/>
                  </a:cubicBezTo>
                  <a:cubicBezTo>
                    <a:pt x="1767" y="1426"/>
                    <a:pt x="1762" y="1428"/>
                    <a:pt x="1756" y="1425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734" y="1422"/>
                    <a:pt x="1728" y="1417"/>
                    <a:pt x="1723" y="1419"/>
                  </a:cubicBezTo>
                  <a:cubicBezTo>
                    <a:pt x="1712" y="1417"/>
                    <a:pt x="1702" y="1416"/>
                    <a:pt x="1690" y="1413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668" y="1407"/>
                    <a:pt x="1663" y="1409"/>
                    <a:pt x="1658" y="1410"/>
                  </a:cubicBezTo>
                  <a:cubicBezTo>
                    <a:pt x="1639" y="1401"/>
                    <a:pt x="1622" y="1403"/>
                    <a:pt x="1604" y="1397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71" y="1390"/>
                    <a:pt x="1567" y="1389"/>
                    <a:pt x="1563" y="1388"/>
                  </a:cubicBezTo>
                  <a:cubicBezTo>
                    <a:pt x="1560" y="1387"/>
                    <a:pt x="1558" y="1384"/>
                    <a:pt x="1556" y="1386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528" y="1374"/>
                    <a:pt x="1510" y="1373"/>
                    <a:pt x="1490" y="1363"/>
                  </a:cubicBezTo>
                  <a:cubicBezTo>
                    <a:pt x="1482" y="1363"/>
                    <a:pt x="1470" y="1353"/>
                    <a:pt x="1465" y="1354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9" y="1349"/>
                    <a:pt x="1456" y="1350"/>
                    <a:pt x="1451" y="1348"/>
                  </a:cubicBezTo>
                  <a:cubicBezTo>
                    <a:pt x="1451" y="1348"/>
                    <a:pt x="1452" y="1345"/>
                    <a:pt x="1450" y="1345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44" y="1345"/>
                    <a:pt x="1442" y="1345"/>
                    <a:pt x="1439" y="1342"/>
                  </a:cubicBezTo>
                  <a:cubicBezTo>
                    <a:pt x="1432" y="1337"/>
                    <a:pt x="1420" y="1332"/>
                    <a:pt x="1418" y="1326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403" y="1321"/>
                    <a:pt x="1398" y="1318"/>
                    <a:pt x="1394" y="1315"/>
                  </a:cubicBezTo>
                  <a:cubicBezTo>
                    <a:pt x="1385" y="1306"/>
                    <a:pt x="1372" y="1298"/>
                    <a:pt x="1359" y="1289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50" y="1280"/>
                    <a:pt x="1346" y="1279"/>
                    <a:pt x="1347" y="1276"/>
                  </a:cubicBezTo>
                  <a:cubicBezTo>
                    <a:pt x="1341" y="1273"/>
                    <a:pt x="1334" y="1264"/>
                    <a:pt x="1330" y="1270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366" y="1304"/>
                    <a:pt x="1380" y="1313"/>
                    <a:pt x="1391" y="1324"/>
                  </a:cubicBezTo>
                  <a:cubicBezTo>
                    <a:pt x="1398" y="1327"/>
                    <a:pt x="1406" y="1330"/>
                    <a:pt x="1414" y="1336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425" y="1344"/>
                    <a:pt x="1430" y="1347"/>
                    <a:pt x="1434" y="1350"/>
                  </a:cubicBezTo>
                  <a:cubicBezTo>
                    <a:pt x="1458" y="1358"/>
                    <a:pt x="1477" y="1367"/>
                    <a:pt x="1504" y="1378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29" y="1386"/>
                    <a:pt x="1535" y="1386"/>
                    <a:pt x="1541" y="1389"/>
                  </a:cubicBezTo>
                  <a:cubicBezTo>
                    <a:pt x="1547" y="1390"/>
                    <a:pt x="1554" y="1394"/>
                    <a:pt x="1559" y="1394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570" y="1395"/>
                    <a:pt x="1575" y="1401"/>
                    <a:pt x="1577" y="1398"/>
                  </a:cubicBezTo>
                  <a:cubicBezTo>
                    <a:pt x="1602" y="1408"/>
                    <a:pt x="1626" y="1409"/>
                    <a:pt x="1650" y="1415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734" y="1431"/>
                    <a:pt x="1745" y="1430"/>
                    <a:pt x="1758" y="1434"/>
                  </a:cubicBezTo>
                  <a:cubicBezTo>
                    <a:pt x="1770" y="1434"/>
                    <a:pt x="1783" y="1440"/>
                    <a:pt x="1795" y="1441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19" y="1444"/>
                    <a:pt x="1825" y="1444"/>
                    <a:pt x="1831" y="1446"/>
                  </a:cubicBezTo>
                  <a:cubicBezTo>
                    <a:pt x="1837" y="1447"/>
                    <a:pt x="1843" y="1447"/>
                    <a:pt x="1849" y="1450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60" y="1450"/>
                    <a:pt x="1868" y="1450"/>
                    <a:pt x="1865" y="1453"/>
                  </a:cubicBezTo>
                  <a:cubicBezTo>
                    <a:pt x="1858" y="1453"/>
                    <a:pt x="1851" y="1452"/>
                    <a:pt x="1845" y="1453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817" y="1450"/>
                    <a:pt x="1810" y="1451"/>
                    <a:pt x="1803" y="1452"/>
                  </a:cubicBezTo>
                  <a:cubicBezTo>
                    <a:pt x="1796" y="1450"/>
                    <a:pt x="1789" y="1452"/>
                    <a:pt x="1782" y="1453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88" y="1454"/>
                    <a:pt x="1664" y="1454"/>
                    <a:pt x="1640" y="1453"/>
                  </a:cubicBezTo>
                  <a:cubicBezTo>
                    <a:pt x="1638" y="1456"/>
                    <a:pt x="1635" y="1451"/>
                    <a:pt x="1632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617" y="1452"/>
                    <a:pt x="1611" y="1453"/>
                    <a:pt x="1605" y="1450"/>
                  </a:cubicBezTo>
                  <a:cubicBezTo>
                    <a:pt x="1603" y="1452"/>
                    <a:pt x="1600" y="1453"/>
                    <a:pt x="1597" y="1450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82" y="1452"/>
                    <a:pt x="1575" y="1450"/>
                    <a:pt x="1569" y="1450"/>
                  </a:cubicBezTo>
                  <a:cubicBezTo>
                    <a:pt x="1567" y="1452"/>
                    <a:pt x="1564" y="1449"/>
                    <a:pt x="1561" y="1450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46" y="1452"/>
                    <a:pt x="1540" y="1448"/>
                    <a:pt x="1534" y="1451"/>
                  </a:cubicBezTo>
                  <a:cubicBezTo>
                    <a:pt x="1528" y="1448"/>
                    <a:pt x="1523" y="1453"/>
                    <a:pt x="1517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06" y="1457"/>
                    <a:pt x="1500" y="1444"/>
                    <a:pt x="1498" y="1450"/>
                  </a:cubicBezTo>
                  <a:cubicBezTo>
                    <a:pt x="1502" y="1459"/>
                    <a:pt x="1514" y="1453"/>
                    <a:pt x="1521" y="1455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55" y="1455"/>
                    <a:pt x="1563" y="1456"/>
                    <a:pt x="1572" y="1457"/>
                  </a:cubicBezTo>
                  <a:cubicBezTo>
                    <a:pt x="1575" y="1453"/>
                    <a:pt x="1581" y="1459"/>
                    <a:pt x="1585" y="1458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06" y="1457"/>
                    <a:pt x="1614" y="1455"/>
                    <a:pt x="1623" y="1460"/>
                  </a:cubicBezTo>
                  <a:cubicBezTo>
                    <a:pt x="1631" y="1458"/>
                    <a:pt x="1639" y="1459"/>
                    <a:pt x="1648" y="1461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64" y="1459"/>
                    <a:pt x="1669" y="1460"/>
                    <a:pt x="1673" y="1462"/>
                  </a:cubicBezTo>
                  <a:cubicBezTo>
                    <a:pt x="1677" y="1457"/>
                    <a:pt x="1682" y="1464"/>
                    <a:pt x="1686" y="1459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08" y="1456"/>
                    <a:pt x="1717" y="1462"/>
                    <a:pt x="1725" y="1459"/>
                  </a:cubicBezTo>
                  <a:cubicBezTo>
                    <a:pt x="1733" y="1458"/>
                    <a:pt x="1741" y="1458"/>
                    <a:pt x="1750" y="1458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04" y="1458"/>
                    <a:pt x="1809" y="1461"/>
                    <a:pt x="1813" y="1461"/>
                  </a:cubicBezTo>
                  <a:cubicBezTo>
                    <a:pt x="1817" y="1457"/>
                    <a:pt x="1822" y="1460"/>
                    <a:pt x="1825" y="1458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868" y="1460"/>
                    <a:pt x="1886" y="1464"/>
                    <a:pt x="1903" y="1460"/>
                  </a:cubicBezTo>
                  <a:cubicBezTo>
                    <a:pt x="1925" y="1462"/>
                    <a:pt x="1948" y="1465"/>
                    <a:pt x="1970" y="1465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1991" y="1466"/>
                    <a:pt x="1998" y="1471"/>
                    <a:pt x="2004" y="1470"/>
                  </a:cubicBezTo>
                  <a:cubicBezTo>
                    <a:pt x="2016" y="1473"/>
                    <a:pt x="2028" y="1474"/>
                    <a:pt x="2039" y="1475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49" y="1479"/>
                    <a:pt x="2047" y="1476"/>
                    <a:pt x="2051" y="1477"/>
                  </a:cubicBezTo>
                  <a:cubicBezTo>
                    <a:pt x="2055" y="1481"/>
                    <a:pt x="2058" y="1478"/>
                    <a:pt x="2062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81" y="1488"/>
                    <a:pt x="2083" y="1481"/>
                    <a:pt x="2089" y="1487"/>
                  </a:cubicBezTo>
                  <a:cubicBezTo>
                    <a:pt x="2092" y="1490"/>
                    <a:pt x="2101" y="1488"/>
                    <a:pt x="2100" y="1494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73" y="1488"/>
                    <a:pt x="2070" y="1492"/>
                    <a:pt x="2065" y="1487"/>
                  </a:cubicBezTo>
                  <a:cubicBezTo>
                    <a:pt x="2063" y="1493"/>
                    <a:pt x="2056" y="1479"/>
                    <a:pt x="2054" y="1485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51" y="1485"/>
                    <a:pt x="2050" y="1486"/>
                    <a:pt x="2048" y="1486"/>
                  </a:cubicBezTo>
                  <a:cubicBezTo>
                    <a:pt x="2044" y="1483"/>
                    <a:pt x="2042" y="1489"/>
                    <a:pt x="2038" y="1485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2013" y="1484"/>
                    <a:pt x="2006" y="1482"/>
                    <a:pt x="1999" y="1480"/>
                  </a:cubicBezTo>
                  <a:cubicBezTo>
                    <a:pt x="1993" y="1481"/>
                    <a:pt x="1987" y="1480"/>
                    <a:pt x="1980" y="1477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916" y="1478"/>
                    <a:pt x="1907" y="1479"/>
                    <a:pt x="1897" y="1480"/>
                  </a:cubicBezTo>
                  <a:cubicBezTo>
                    <a:pt x="1892" y="1479"/>
                    <a:pt x="1888" y="1482"/>
                    <a:pt x="1883" y="1478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852" y="1485"/>
                    <a:pt x="1832" y="1480"/>
                    <a:pt x="1815" y="1485"/>
                  </a:cubicBezTo>
                  <a:cubicBezTo>
                    <a:pt x="1810" y="1482"/>
                    <a:pt x="1806" y="1485"/>
                    <a:pt x="1801" y="1487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77" y="1485"/>
                    <a:pt x="1768" y="1488"/>
                    <a:pt x="1759" y="1487"/>
                  </a:cubicBezTo>
                  <a:cubicBezTo>
                    <a:pt x="1757" y="1489"/>
                    <a:pt x="1755" y="1487"/>
                    <a:pt x="1752" y="1485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42" y="1490"/>
                    <a:pt x="1737" y="1488"/>
                    <a:pt x="1732" y="1488"/>
                  </a:cubicBezTo>
                  <a:cubicBezTo>
                    <a:pt x="1728" y="1491"/>
                    <a:pt x="1722" y="1485"/>
                    <a:pt x="1718" y="1489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99" y="1488"/>
                    <a:pt x="1694" y="1485"/>
                    <a:pt x="1690" y="1488"/>
                  </a:cubicBezTo>
                  <a:cubicBezTo>
                    <a:pt x="1685" y="1486"/>
                    <a:pt x="1680" y="1486"/>
                    <a:pt x="1675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638" y="1484"/>
                    <a:pt x="1628" y="1481"/>
                    <a:pt x="1619" y="1481"/>
                  </a:cubicBezTo>
                  <a:cubicBezTo>
                    <a:pt x="1610" y="1480"/>
                    <a:pt x="1599" y="1475"/>
                    <a:pt x="1590" y="1477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70" y="1473"/>
                    <a:pt x="1565" y="1469"/>
                    <a:pt x="1560" y="1470"/>
                  </a:cubicBezTo>
                  <a:cubicBezTo>
                    <a:pt x="1555" y="1467"/>
                    <a:pt x="1550" y="1467"/>
                    <a:pt x="1545" y="1466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44" y="1469"/>
                    <a:pt x="1558" y="1475"/>
                    <a:pt x="1571" y="1478"/>
                  </a:cubicBezTo>
                  <a:cubicBezTo>
                    <a:pt x="1578" y="1479"/>
                    <a:pt x="1584" y="1481"/>
                    <a:pt x="1591" y="1483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24" y="1491"/>
                    <a:pt x="1636" y="1485"/>
                    <a:pt x="1650" y="1493"/>
                  </a:cubicBezTo>
                  <a:cubicBezTo>
                    <a:pt x="1655" y="1489"/>
                    <a:pt x="1662" y="1493"/>
                    <a:pt x="1669" y="1493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699" y="1495"/>
                    <a:pt x="1707" y="1494"/>
                    <a:pt x="1716" y="1496"/>
                  </a:cubicBezTo>
                  <a:cubicBezTo>
                    <a:pt x="1726" y="1497"/>
                    <a:pt x="1735" y="1495"/>
                    <a:pt x="1745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08" y="1493"/>
                    <a:pt x="1817" y="1493"/>
                    <a:pt x="1826" y="1493"/>
                  </a:cubicBezTo>
                  <a:cubicBezTo>
                    <a:pt x="1828" y="1491"/>
                    <a:pt x="1830" y="1491"/>
                    <a:pt x="1832" y="1491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44" y="1491"/>
                    <a:pt x="1850" y="1493"/>
                    <a:pt x="1854" y="1490"/>
                  </a:cubicBezTo>
                  <a:cubicBezTo>
                    <a:pt x="1862" y="1489"/>
                    <a:pt x="1872" y="1491"/>
                    <a:pt x="1880" y="1490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899" y="1490"/>
                    <a:pt x="1904" y="1488"/>
                    <a:pt x="1908" y="1487"/>
                  </a:cubicBezTo>
                  <a:cubicBezTo>
                    <a:pt x="1917" y="1489"/>
                    <a:pt x="1926" y="1490"/>
                    <a:pt x="1935" y="1487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1972" y="1485"/>
                    <a:pt x="1982" y="1493"/>
                    <a:pt x="1990" y="1486"/>
                  </a:cubicBezTo>
                  <a:cubicBezTo>
                    <a:pt x="1991" y="1494"/>
                    <a:pt x="1997" y="1487"/>
                    <a:pt x="2001" y="1489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11" y="1492"/>
                    <a:pt x="2012" y="1487"/>
                    <a:pt x="2016" y="1491"/>
                  </a:cubicBezTo>
                  <a:cubicBezTo>
                    <a:pt x="2025" y="1492"/>
                    <a:pt x="2034" y="1492"/>
                    <a:pt x="2044" y="1496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62" y="1495"/>
                    <a:pt x="2067" y="1496"/>
                    <a:pt x="2073" y="1500"/>
                  </a:cubicBezTo>
                  <a:cubicBezTo>
                    <a:pt x="2077" y="1500"/>
                    <a:pt x="2080" y="1496"/>
                    <a:pt x="2085" y="1500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11" y="1508"/>
                    <a:pt x="2120" y="1502"/>
                    <a:pt x="2127" y="1512"/>
                  </a:cubicBezTo>
                  <a:cubicBezTo>
                    <a:pt x="2131" y="1514"/>
                    <a:pt x="2128" y="1509"/>
                    <a:pt x="2131" y="1510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43" y="1512"/>
                    <a:pt x="2155" y="1518"/>
                    <a:pt x="2154" y="1523"/>
                  </a:cubicBezTo>
                  <a:cubicBezTo>
                    <a:pt x="2148" y="1515"/>
                    <a:pt x="2142" y="1523"/>
                    <a:pt x="2140" y="1516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120" y="1515"/>
                    <a:pt x="2115" y="1512"/>
                    <a:pt x="2112" y="1515"/>
                  </a:cubicBezTo>
                  <a:cubicBezTo>
                    <a:pt x="2108" y="1515"/>
                    <a:pt x="2104" y="1516"/>
                    <a:pt x="2099" y="1515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85" y="1516"/>
                    <a:pt x="2082" y="1514"/>
                    <a:pt x="2080" y="1512"/>
                  </a:cubicBezTo>
                  <a:cubicBezTo>
                    <a:pt x="2078" y="1511"/>
                    <a:pt x="2076" y="1515"/>
                    <a:pt x="2074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2040" y="1514"/>
                    <a:pt x="2032" y="1515"/>
                    <a:pt x="2023" y="1511"/>
                  </a:cubicBezTo>
                  <a:cubicBezTo>
                    <a:pt x="2003" y="1516"/>
                    <a:pt x="1983" y="1513"/>
                    <a:pt x="1963" y="1516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944" y="1520"/>
                    <a:pt x="1938" y="1515"/>
                    <a:pt x="1933" y="1517"/>
                  </a:cubicBezTo>
                  <a:cubicBezTo>
                    <a:pt x="1922" y="1515"/>
                    <a:pt x="1913" y="1520"/>
                    <a:pt x="1902" y="1517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86" y="1518"/>
                    <a:pt x="1884" y="1526"/>
                    <a:pt x="1879" y="1523"/>
                  </a:cubicBezTo>
                  <a:cubicBezTo>
                    <a:pt x="1877" y="1528"/>
                    <a:pt x="1871" y="1520"/>
                    <a:pt x="1869" y="1526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49" y="1528"/>
                    <a:pt x="1840" y="1524"/>
                    <a:pt x="1833" y="1529"/>
                  </a:cubicBezTo>
                  <a:cubicBezTo>
                    <a:pt x="1824" y="1524"/>
                    <a:pt x="1818" y="1534"/>
                    <a:pt x="1810" y="1529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82" y="1527"/>
                    <a:pt x="1780" y="1535"/>
                    <a:pt x="1775" y="1530"/>
                  </a:cubicBezTo>
                  <a:cubicBezTo>
                    <a:pt x="1772" y="1537"/>
                    <a:pt x="1766" y="1528"/>
                    <a:pt x="1763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35" y="1530"/>
                    <a:pt x="1732" y="1532"/>
                    <a:pt x="1729" y="1533"/>
                  </a:cubicBezTo>
                  <a:cubicBezTo>
                    <a:pt x="1724" y="1533"/>
                    <a:pt x="1720" y="1530"/>
                    <a:pt x="1716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21" y="1532"/>
                    <a:pt x="1724" y="1535"/>
                    <a:pt x="1726" y="1533"/>
                  </a:cubicBezTo>
                  <a:cubicBezTo>
                    <a:pt x="1731" y="1540"/>
                    <a:pt x="1734" y="1532"/>
                    <a:pt x="1739" y="1537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56" y="1531"/>
                    <a:pt x="1755" y="1539"/>
                    <a:pt x="1761" y="1539"/>
                  </a:cubicBezTo>
                  <a:cubicBezTo>
                    <a:pt x="1769" y="1535"/>
                    <a:pt x="1778" y="1539"/>
                    <a:pt x="1786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21" y="1535"/>
                    <a:pt x="1829" y="1535"/>
                    <a:pt x="1837" y="1534"/>
                  </a:cubicBezTo>
                  <a:cubicBezTo>
                    <a:pt x="1842" y="1537"/>
                    <a:pt x="1845" y="1530"/>
                    <a:pt x="1850" y="1535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68" y="1534"/>
                    <a:pt x="1872" y="1533"/>
                    <a:pt x="1876" y="1531"/>
                  </a:cubicBezTo>
                  <a:cubicBezTo>
                    <a:pt x="1881" y="1535"/>
                    <a:pt x="1884" y="1529"/>
                    <a:pt x="1889" y="1532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06" y="1530"/>
                    <a:pt x="1909" y="1524"/>
                    <a:pt x="1914" y="1525"/>
                  </a:cubicBezTo>
                  <a:cubicBezTo>
                    <a:pt x="1919" y="1528"/>
                    <a:pt x="1923" y="1523"/>
                    <a:pt x="1929" y="1527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39" y="1525"/>
                    <a:pt x="1941" y="1525"/>
                    <a:pt x="1944" y="1527"/>
                  </a:cubicBezTo>
                  <a:cubicBezTo>
                    <a:pt x="1949" y="1522"/>
                    <a:pt x="1955" y="1528"/>
                    <a:pt x="1960" y="1524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1981" y="1526"/>
                    <a:pt x="1985" y="1519"/>
                    <a:pt x="1991" y="1524"/>
                  </a:cubicBezTo>
                  <a:cubicBezTo>
                    <a:pt x="1996" y="1524"/>
                    <a:pt x="2001" y="1520"/>
                    <a:pt x="2007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28" y="1525"/>
                    <a:pt x="2032" y="1519"/>
                    <a:pt x="2038" y="1524"/>
                  </a:cubicBezTo>
                  <a:cubicBezTo>
                    <a:pt x="2048" y="1522"/>
                    <a:pt x="2059" y="1525"/>
                    <a:pt x="2070" y="1524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088" y="1526"/>
                    <a:pt x="2090" y="1520"/>
                    <a:pt x="2093" y="1524"/>
                  </a:cubicBezTo>
                  <a:cubicBezTo>
                    <a:pt x="2095" y="1521"/>
                    <a:pt x="2099" y="1526"/>
                    <a:pt x="2101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19" y="1521"/>
                    <a:pt x="2123" y="1526"/>
                    <a:pt x="2125" y="1524"/>
                  </a:cubicBezTo>
                  <a:cubicBezTo>
                    <a:pt x="2127" y="1525"/>
                    <a:pt x="2130" y="1524"/>
                    <a:pt x="2133" y="1527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171" y="1539"/>
                    <a:pt x="2175" y="1535"/>
                    <a:pt x="2180" y="1540"/>
                  </a:cubicBezTo>
                  <a:cubicBezTo>
                    <a:pt x="2184" y="1542"/>
                    <a:pt x="2189" y="1544"/>
                    <a:pt x="2193" y="154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26" y="1563"/>
                    <a:pt x="2231" y="1566"/>
                    <a:pt x="2237" y="1567"/>
                  </a:cubicBezTo>
                  <a:cubicBezTo>
                    <a:pt x="2240" y="1569"/>
                    <a:pt x="2243" y="1571"/>
                    <a:pt x="2246" y="1573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63" y="1584"/>
                    <a:pt x="2264" y="1582"/>
                    <a:pt x="2273" y="1589"/>
                  </a:cubicBezTo>
                  <a:cubicBezTo>
                    <a:pt x="2278" y="1594"/>
                    <a:pt x="2289" y="1591"/>
                    <a:pt x="2286" y="1600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242" y="1582"/>
                    <a:pt x="2232" y="1584"/>
                    <a:pt x="2220" y="1577"/>
                  </a:cubicBezTo>
                  <a:cubicBezTo>
                    <a:pt x="2215" y="1577"/>
                    <a:pt x="2209" y="1575"/>
                    <a:pt x="2204" y="1574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177" y="1572"/>
                    <a:pt x="2167" y="1572"/>
                    <a:pt x="2156" y="1571"/>
                  </a:cubicBezTo>
                  <a:cubicBezTo>
                    <a:pt x="2136" y="1571"/>
                    <a:pt x="2114" y="1564"/>
                    <a:pt x="2093" y="1563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72" y="1560"/>
                    <a:pt x="2067" y="1562"/>
                    <a:pt x="2061" y="1560"/>
                  </a:cubicBezTo>
                  <a:cubicBezTo>
                    <a:pt x="2058" y="1557"/>
                    <a:pt x="2056" y="1560"/>
                    <a:pt x="2053" y="1560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39" y="1556"/>
                    <a:pt x="2035" y="1559"/>
                    <a:pt x="2030" y="1560"/>
                  </a:cubicBezTo>
                  <a:cubicBezTo>
                    <a:pt x="2022" y="1559"/>
                    <a:pt x="2015" y="1558"/>
                    <a:pt x="2007" y="1558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91" y="1555"/>
                    <a:pt x="1988" y="1559"/>
                    <a:pt x="1983" y="1555"/>
                  </a:cubicBezTo>
                  <a:cubicBezTo>
                    <a:pt x="1977" y="1560"/>
                    <a:pt x="1968" y="1554"/>
                    <a:pt x="1961" y="1557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47" y="1559"/>
                    <a:pt x="1942" y="1554"/>
                    <a:pt x="1938" y="1560"/>
                  </a:cubicBezTo>
                  <a:cubicBezTo>
                    <a:pt x="1934" y="1554"/>
                    <a:pt x="1931" y="1559"/>
                    <a:pt x="1928" y="1560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912" y="1558"/>
                    <a:pt x="1909" y="1560"/>
                    <a:pt x="1906" y="1562"/>
                  </a:cubicBezTo>
                  <a:cubicBezTo>
                    <a:pt x="1901" y="1559"/>
                    <a:pt x="1897" y="1561"/>
                    <a:pt x="1893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78" y="1560"/>
                    <a:pt x="1874" y="1561"/>
                    <a:pt x="1869" y="1561"/>
                  </a:cubicBezTo>
                  <a:cubicBezTo>
                    <a:pt x="1862" y="1561"/>
                    <a:pt x="1854" y="1562"/>
                    <a:pt x="1847" y="1564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817" y="1567"/>
                    <a:pt x="1809" y="1564"/>
                    <a:pt x="1801" y="1565"/>
                  </a:cubicBezTo>
                  <a:cubicBezTo>
                    <a:pt x="1793" y="1566"/>
                    <a:pt x="1785" y="1564"/>
                    <a:pt x="1778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47" y="1569"/>
                    <a:pt x="1740" y="1567"/>
                    <a:pt x="1732" y="1566"/>
                  </a:cubicBezTo>
                  <a:cubicBezTo>
                    <a:pt x="1729" y="1568"/>
                    <a:pt x="1726" y="1570"/>
                    <a:pt x="1721" y="1567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701" y="1567"/>
                    <a:pt x="1693" y="1569"/>
                    <a:pt x="1684" y="1563"/>
                  </a:cubicBezTo>
                  <a:cubicBezTo>
                    <a:pt x="1682" y="1569"/>
                    <a:pt x="1677" y="1561"/>
                    <a:pt x="1674" y="1564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68" y="1560"/>
                    <a:pt x="1666" y="1564"/>
                    <a:pt x="1664" y="1563"/>
                  </a:cubicBezTo>
                  <a:cubicBezTo>
                    <a:pt x="1653" y="1555"/>
                    <a:pt x="1644" y="1560"/>
                    <a:pt x="1633" y="1550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24" y="1547"/>
                    <a:pt x="1621" y="1549"/>
                    <a:pt x="1618" y="1545"/>
                  </a:cubicBezTo>
                  <a:cubicBezTo>
                    <a:pt x="1612" y="1544"/>
                    <a:pt x="1606" y="1540"/>
                    <a:pt x="1602" y="1542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44" y="1560"/>
                    <a:pt x="1647" y="1561"/>
                    <a:pt x="1649" y="1561"/>
                  </a:cubicBezTo>
                  <a:cubicBezTo>
                    <a:pt x="1652" y="1559"/>
                    <a:pt x="1657" y="1565"/>
                    <a:pt x="1659" y="1562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70" y="1563"/>
                    <a:pt x="1673" y="1571"/>
                    <a:pt x="1674" y="1572"/>
                  </a:cubicBezTo>
                  <a:cubicBezTo>
                    <a:pt x="1677" y="1569"/>
                    <a:pt x="1681" y="1571"/>
                    <a:pt x="1684" y="1571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05" y="1572"/>
                    <a:pt x="1715" y="1576"/>
                    <a:pt x="1723" y="1576"/>
                  </a:cubicBezTo>
                  <a:cubicBezTo>
                    <a:pt x="1732" y="1579"/>
                    <a:pt x="1740" y="1578"/>
                    <a:pt x="1750" y="1583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779" y="1584"/>
                    <a:pt x="1784" y="1587"/>
                    <a:pt x="1788" y="1585"/>
                  </a:cubicBezTo>
                  <a:cubicBezTo>
                    <a:pt x="1792" y="1584"/>
                    <a:pt x="1797" y="1590"/>
                    <a:pt x="1801" y="1586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09" y="1586"/>
                    <a:pt x="1812" y="1588"/>
                    <a:pt x="1813" y="1586"/>
                  </a:cubicBezTo>
                  <a:cubicBezTo>
                    <a:pt x="1818" y="1588"/>
                    <a:pt x="1822" y="1586"/>
                    <a:pt x="1826" y="1587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40" y="1587"/>
                    <a:pt x="1843" y="1586"/>
                    <a:pt x="1845" y="1586"/>
                  </a:cubicBezTo>
                  <a:cubicBezTo>
                    <a:pt x="1846" y="1586"/>
                    <a:pt x="1849" y="1585"/>
                    <a:pt x="1851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880" y="1585"/>
                    <a:pt x="1885" y="1588"/>
                    <a:pt x="1889" y="1587"/>
                  </a:cubicBezTo>
                  <a:cubicBezTo>
                    <a:pt x="1894" y="1589"/>
                    <a:pt x="1896" y="1583"/>
                    <a:pt x="1902" y="1588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35" y="1588"/>
                    <a:pt x="1944" y="1593"/>
                    <a:pt x="1952" y="1590"/>
                  </a:cubicBezTo>
                  <a:cubicBezTo>
                    <a:pt x="1955" y="1593"/>
                    <a:pt x="1957" y="1592"/>
                    <a:pt x="1959" y="1592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70" y="1595"/>
                    <a:pt x="1973" y="1590"/>
                    <a:pt x="1978" y="1594"/>
                  </a:cubicBezTo>
                  <a:cubicBezTo>
                    <a:pt x="1982" y="1593"/>
                    <a:pt x="1987" y="1596"/>
                    <a:pt x="1991" y="1595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09" y="1598"/>
                    <a:pt x="2012" y="1596"/>
                    <a:pt x="2016" y="1596"/>
                  </a:cubicBezTo>
                  <a:cubicBezTo>
                    <a:pt x="2020" y="1595"/>
                    <a:pt x="2026" y="1601"/>
                    <a:pt x="2029" y="1597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57" y="1599"/>
                    <a:pt x="2059" y="1600"/>
                    <a:pt x="2061" y="1600"/>
                  </a:cubicBezTo>
                  <a:cubicBezTo>
                    <a:pt x="2063" y="1601"/>
                    <a:pt x="2062" y="1604"/>
                    <a:pt x="2065" y="1602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73" y="1602"/>
                    <a:pt x="2075" y="1600"/>
                    <a:pt x="2075" y="1603"/>
                  </a:cubicBezTo>
                  <a:cubicBezTo>
                    <a:pt x="2065" y="1609"/>
                    <a:pt x="2053" y="1601"/>
                    <a:pt x="2044" y="1606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2033" y="1606"/>
                    <a:pt x="2031" y="1607"/>
                    <a:pt x="2028" y="1606"/>
                  </a:cubicBezTo>
                  <a:cubicBezTo>
                    <a:pt x="2022" y="1604"/>
                    <a:pt x="2018" y="1607"/>
                    <a:pt x="2012" y="1606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927" y="1610"/>
                    <a:pt x="1906" y="1614"/>
                    <a:pt x="1885" y="1613"/>
                  </a:cubicBezTo>
                  <a:cubicBezTo>
                    <a:pt x="1874" y="1614"/>
                    <a:pt x="1864" y="1615"/>
                    <a:pt x="1854" y="1616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836" y="1617"/>
                    <a:pt x="1833" y="1617"/>
                    <a:pt x="1831" y="1619"/>
                  </a:cubicBezTo>
                  <a:cubicBezTo>
                    <a:pt x="1826" y="1613"/>
                    <a:pt x="1825" y="1619"/>
                    <a:pt x="1821" y="1618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47" y="1622"/>
                    <a:pt x="1736" y="1619"/>
                    <a:pt x="1726" y="1623"/>
                  </a:cubicBezTo>
                  <a:cubicBezTo>
                    <a:pt x="1721" y="1621"/>
                    <a:pt x="1715" y="1621"/>
                    <a:pt x="1710" y="1623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99" y="1621"/>
                    <a:pt x="1696" y="1620"/>
                    <a:pt x="1693" y="1622"/>
                  </a:cubicBezTo>
                  <a:cubicBezTo>
                    <a:pt x="1671" y="1621"/>
                    <a:pt x="1649" y="1618"/>
                    <a:pt x="1628" y="1617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617" y="1615"/>
                    <a:pt x="1614" y="1617"/>
                    <a:pt x="1611" y="1614"/>
                  </a:cubicBezTo>
                  <a:cubicBezTo>
                    <a:pt x="1606" y="1616"/>
                    <a:pt x="1601" y="1613"/>
                    <a:pt x="1596" y="1614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73" y="1610"/>
                    <a:pt x="1567" y="1608"/>
                    <a:pt x="1562" y="1610"/>
                  </a:cubicBezTo>
                  <a:cubicBezTo>
                    <a:pt x="1568" y="1614"/>
                    <a:pt x="1572" y="1611"/>
                    <a:pt x="1579" y="1616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589" y="1617"/>
                    <a:pt x="1592" y="1616"/>
                    <a:pt x="1595" y="1619"/>
                  </a:cubicBezTo>
                  <a:cubicBezTo>
                    <a:pt x="1605" y="1618"/>
                    <a:pt x="1617" y="1623"/>
                    <a:pt x="1627" y="1622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670" y="1624"/>
                    <a:pt x="1682" y="1627"/>
                    <a:pt x="1692" y="1626"/>
                  </a:cubicBezTo>
                  <a:cubicBezTo>
                    <a:pt x="1703" y="1626"/>
                    <a:pt x="1714" y="1629"/>
                    <a:pt x="1724" y="1626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45" y="1625"/>
                    <a:pt x="1750" y="1628"/>
                    <a:pt x="1755" y="1626"/>
                  </a:cubicBezTo>
                  <a:cubicBezTo>
                    <a:pt x="1766" y="1627"/>
                    <a:pt x="1776" y="1624"/>
                    <a:pt x="1787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795" y="1626"/>
                    <a:pt x="1796" y="1623"/>
                    <a:pt x="1797" y="1623"/>
                  </a:cubicBezTo>
                  <a:cubicBezTo>
                    <a:pt x="1798" y="1622"/>
                    <a:pt x="1801" y="1626"/>
                    <a:pt x="1802" y="1623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841" y="1629"/>
                    <a:pt x="1861" y="1623"/>
                    <a:pt x="1882" y="1621"/>
                  </a:cubicBezTo>
                  <a:cubicBezTo>
                    <a:pt x="1887" y="1620"/>
                    <a:pt x="1892" y="1622"/>
                    <a:pt x="1897" y="1621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15" y="1620"/>
                    <a:pt x="1918" y="1619"/>
                    <a:pt x="1921" y="1621"/>
                  </a:cubicBezTo>
                  <a:cubicBezTo>
                    <a:pt x="1923" y="1620"/>
                    <a:pt x="1926" y="1619"/>
                    <a:pt x="1928" y="1618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1955" y="1615"/>
                    <a:pt x="1966" y="1616"/>
                    <a:pt x="1976" y="1614"/>
                  </a:cubicBezTo>
                  <a:cubicBezTo>
                    <a:pt x="1987" y="1614"/>
                    <a:pt x="1998" y="1615"/>
                    <a:pt x="2009" y="1615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30" y="1615"/>
                    <a:pt x="2035" y="1614"/>
                    <a:pt x="2040" y="1612"/>
                  </a:cubicBezTo>
                  <a:cubicBezTo>
                    <a:pt x="2052" y="1615"/>
                    <a:pt x="2062" y="1612"/>
                    <a:pt x="2073" y="1610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04" y="1611"/>
                    <a:pt x="2109" y="1614"/>
                    <a:pt x="2113" y="1613"/>
                  </a:cubicBezTo>
                  <a:cubicBezTo>
                    <a:pt x="2117" y="1612"/>
                    <a:pt x="2122" y="1611"/>
                    <a:pt x="2127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49" y="1615"/>
                    <a:pt x="2153" y="1616"/>
                    <a:pt x="2156" y="1618"/>
                  </a:cubicBezTo>
                  <a:cubicBezTo>
                    <a:pt x="2159" y="1615"/>
                    <a:pt x="2162" y="1616"/>
                    <a:pt x="2166" y="1619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187" y="1616"/>
                    <a:pt x="2191" y="1622"/>
                    <a:pt x="2194" y="1617"/>
                  </a:cubicBezTo>
                  <a:cubicBezTo>
                    <a:pt x="2195" y="1617"/>
                    <a:pt x="2197" y="1619"/>
                    <a:pt x="2198" y="1618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97" y="1624"/>
                    <a:pt x="2190" y="1619"/>
                    <a:pt x="2185" y="1622"/>
                  </a:cubicBezTo>
                  <a:cubicBezTo>
                    <a:pt x="2179" y="1621"/>
                    <a:pt x="2174" y="1625"/>
                    <a:pt x="2168" y="1624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58" y="1628"/>
                    <a:pt x="2155" y="1628"/>
                    <a:pt x="2151" y="1625"/>
                  </a:cubicBezTo>
                  <a:cubicBezTo>
                    <a:pt x="2149" y="1628"/>
                    <a:pt x="2146" y="1627"/>
                    <a:pt x="2144" y="1628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36" y="1628"/>
                    <a:pt x="2133" y="1626"/>
                    <a:pt x="2131" y="1625"/>
                  </a:cubicBezTo>
                  <a:cubicBezTo>
                    <a:pt x="2128" y="1623"/>
                    <a:pt x="2127" y="1626"/>
                    <a:pt x="2124" y="1623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111" y="1623"/>
                    <a:pt x="2110" y="1630"/>
                    <a:pt x="2106" y="1627"/>
                  </a:cubicBezTo>
                  <a:cubicBezTo>
                    <a:pt x="2100" y="1627"/>
                    <a:pt x="2094" y="1628"/>
                    <a:pt x="2088" y="1630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76" y="1634"/>
                    <a:pt x="2072" y="1628"/>
                    <a:pt x="2069" y="1631"/>
                  </a:cubicBezTo>
                  <a:cubicBezTo>
                    <a:pt x="2063" y="1631"/>
                    <a:pt x="2056" y="1631"/>
                    <a:pt x="2050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91" y="1632"/>
                    <a:pt x="1989" y="1644"/>
                    <a:pt x="1984" y="1637"/>
                  </a:cubicBezTo>
                  <a:cubicBezTo>
                    <a:pt x="1980" y="1640"/>
                    <a:pt x="1975" y="1638"/>
                    <a:pt x="1971" y="1641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952" y="1642"/>
                    <a:pt x="1946" y="1639"/>
                    <a:pt x="1942" y="1641"/>
                  </a:cubicBezTo>
                  <a:cubicBezTo>
                    <a:pt x="1924" y="1640"/>
                    <a:pt x="1906" y="1643"/>
                    <a:pt x="1888" y="1644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71" y="1646"/>
                    <a:pt x="1866" y="1644"/>
                    <a:pt x="1861" y="1644"/>
                  </a:cubicBezTo>
                  <a:cubicBezTo>
                    <a:pt x="1857" y="1646"/>
                    <a:pt x="1852" y="1645"/>
                    <a:pt x="1847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823" y="1641"/>
                    <a:pt x="1815" y="1646"/>
                    <a:pt x="1805" y="1641"/>
                  </a:cubicBezTo>
                  <a:cubicBezTo>
                    <a:pt x="1801" y="1645"/>
                    <a:pt x="1796" y="1643"/>
                    <a:pt x="1792" y="1643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69" y="1645"/>
                    <a:pt x="1759" y="1640"/>
                    <a:pt x="1750" y="1641"/>
                  </a:cubicBezTo>
                  <a:cubicBezTo>
                    <a:pt x="1740" y="1638"/>
                    <a:pt x="1732" y="1641"/>
                    <a:pt x="1721" y="1638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705" y="1642"/>
                    <a:pt x="1699" y="1635"/>
                    <a:pt x="1695" y="1638"/>
                  </a:cubicBezTo>
                  <a:cubicBezTo>
                    <a:pt x="1685" y="1638"/>
                    <a:pt x="1676" y="1638"/>
                    <a:pt x="1666" y="1635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46" y="1631"/>
                    <a:pt x="1643" y="1640"/>
                    <a:pt x="1637" y="1634"/>
                  </a:cubicBezTo>
                  <a:cubicBezTo>
                    <a:pt x="1633" y="1635"/>
                    <a:pt x="1627" y="1631"/>
                    <a:pt x="1623" y="1632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14" y="1636"/>
                    <a:pt x="1618" y="1634"/>
                    <a:pt x="1623" y="1636"/>
                  </a:cubicBezTo>
                  <a:cubicBezTo>
                    <a:pt x="1629" y="1638"/>
                    <a:pt x="1633" y="1639"/>
                    <a:pt x="1638" y="1637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58" y="1641"/>
                    <a:pt x="1663" y="1642"/>
                    <a:pt x="1667" y="1641"/>
                  </a:cubicBezTo>
                  <a:cubicBezTo>
                    <a:pt x="1672" y="1645"/>
                    <a:pt x="1677" y="1642"/>
                    <a:pt x="1681" y="1643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01" y="1646"/>
                    <a:pt x="1705" y="1640"/>
                    <a:pt x="1711" y="1646"/>
                  </a:cubicBezTo>
                  <a:cubicBezTo>
                    <a:pt x="1715" y="1644"/>
                    <a:pt x="1721" y="1644"/>
                    <a:pt x="1726" y="1646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35" y="1646"/>
                    <a:pt x="1738" y="1646"/>
                    <a:pt x="1741" y="1648"/>
                  </a:cubicBezTo>
                  <a:cubicBezTo>
                    <a:pt x="1745" y="1646"/>
                    <a:pt x="1750" y="1649"/>
                    <a:pt x="1755" y="1647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68" y="1651"/>
                    <a:pt x="1768" y="1649"/>
                    <a:pt x="1769" y="1649"/>
                  </a:cubicBezTo>
                  <a:cubicBezTo>
                    <a:pt x="1774" y="1649"/>
                    <a:pt x="1780" y="1652"/>
                    <a:pt x="1785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04" y="1651"/>
                    <a:pt x="1808" y="1649"/>
                    <a:pt x="1814" y="1652"/>
                  </a:cubicBezTo>
                  <a:cubicBezTo>
                    <a:pt x="1823" y="1649"/>
                    <a:pt x="1834" y="1652"/>
                    <a:pt x="1844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882" y="1650"/>
                    <a:pt x="1892" y="1652"/>
                    <a:pt x="1902" y="1650"/>
                  </a:cubicBezTo>
                  <a:cubicBezTo>
                    <a:pt x="1911" y="1649"/>
                    <a:pt x="1920" y="1649"/>
                    <a:pt x="1929" y="1648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64" y="1650"/>
                    <a:pt x="1969" y="1647"/>
                    <a:pt x="1973" y="1646"/>
                  </a:cubicBezTo>
                  <a:cubicBezTo>
                    <a:pt x="1978" y="1649"/>
                    <a:pt x="1982" y="1646"/>
                    <a:pt x="1987" y="1644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06" y="1643"/>
                    <a:pt x="2011" y="1643"/>
                    <a:pt x="2016" y="1643"/>
                  </a:cubicBezTo>
                  <a:cubicBezTo>
                    <a:pt x="2025" y="1638"/>
                    <a:pt x="2035" y="1643"/>
                    <a:pt x="2044" y="1638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66" y="1640"/>
                    <a:pt x="2059" y="1643"/>
                    <a:pt x="2052" y="1645"/>
                  </a:cubicBezTo>
                  <a:cubicBezTo>
                    <a:pt x="2044" y="1646"/>
                    <a:pt x="2036" y="1647"/>
                    <a:pt x="2029" y="164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2003" y="1657"/>
                    <a:pt x="1998" y="1648"/>
                    <a:pt x="1995" y="1655"/>
                  </a:cubicBezTo>
                  <a:cubicBezTo>
                    <a:pt x="1991" y="1656"/>
                    <a:pt x="1986" y="1652"/>
                    <a:pt x="1983" y="1658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69" y="1662"/>
                    <a:pt x="1964" y="1659"/>
                    <a:pt x="1960" y="1661"/>
                  </a:cubicBezTo>
                  <a:cubicBezTo>
                    <a:pt x="1957" y="1664"/>
                    <a:pt x="1953" y="1661"/>
                    <a:pt x="1949" y="1661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930" y="1665"/>
                    <a:pt x="1921" y="1661"/>
                    <a:pt x="1914" y="1664"/>
                  </a:cubicBezTo>
                  <a:cubicBezTo>
                    <a:pt x="1910" y="1664"/>
                    <a:pt x="1907" y="1666"/>
                    <a:pt x="1903" y="1664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87" y="1666"/>
                    <a:pt x="1884" y="1666"/>
                    <a:pt x="1881" y="1666"/>
                  </a:cubicBezTo>
                  <a:cubicBezTo>
                    <a:pt x="1878" y="1671"/>
                    <a:pt x="1873" y="1663"/>
                    <a:pt x="1870" y="1666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41" y="1667"/>
                    <a:pt x="1834" y="1665"/>
                    <a:pt x="1828" y="1667"/>
                  </a:cubicBezTo>
                  <a:cubicBezTo>
                    <a:pt x="1824" y="1667"/>
                    <a:pt x="1820" y="1666"/>
                    <a:pt x="1817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91" y="1664"/>
                    <a:pt x="1778" y="1669"/>
                    <a:pt x="1763" y="1666"/>
                  </a:cubicBezTo>
                  <a:cubicBezTo>
                    <a:pt x="1757" y="1669"/>
                    <a:pt x="1750" y="1666"/>
                    <a:pt x="1743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28" y="1665"/>
                    <a:pt x="1725" y="1668"/>
                    <a:pt x="1721" y="1669"/>
                  </a:cubicBezTo>
                  <a:cubicBezTo>
                    <a:pt x="1736" y="1673"/>
                    <a:pt x="1750" y="1674"/>
                    <a:pt x="1763" y="1674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791" y="1672"/>
                    <a:pt x="1799" y="1677"/>
                    <a:pt x="1805" y="1673"/>
                  </a:cubicBezTo>
                  <a:cubicBezTo>
                    <a:pt x="1810" y="1677"/>
                    <a:pt x="1812" y="1672"/>
                    <a:pt x="1815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22" y="1673"/>
                    <a:pt x="1824" y="1675"/>
                    <a:pt x="1826" y="1673"/>
                  </a:cubicBezTo>
                  <a:cubicBezTo>
                    <a:pt x="1833" y="1673"/>
                    <a:pt x="1840" y="1674"/>
                    <a:pt x="1847" y="1674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59" y="1668"/>
                    <a:pt x="1864" y="1677"/>
                    <a:pt x="1867" y="1675"/>
                  </a:cubicBezTo>
                  <a:cubicBezTo>
                    <a:pt x="1874" y="1672"/>
                    <a:pt x="1882" y="1676"/>
                    <a:pt x="1889" y="1673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03" y="1679"/>
                    <a:pt x="1912" y="1683"/>
                    <a:pt x="1920" y="1681"/>
                  </a:cubicBezTo>
                  <a:cubicBezTo>
                    <a:pt x="1929" y="1680"/>
                    <a:pt x="1937" y="1679"/>
                    <a:pt x="1945" y="1679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1979" y="1680"/>
                    <a:pt x="1988" y="1677"/>
                    <a:pt x="1997" y="1680"/>
                  </a:cubicBezTo>
                  <a:cubicBezTo>
                    <a:pt x="2006" y="1676"/>
                    <a:pt x="2016" y="1677"/>
                    <a:pt x="2026" y="1673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43" y="1670"/>
                    <a:pt x="2047" y="1674"/>
                    <a:pt x="2049" y="1670"/>
                  </a:cubicBezTo>
                  <a:cubicBezTo>
                    <a:pt x="2051" y="1671"/>
                    <a:pt x="2054" y="1669"/>
                    <a:pt x="2056" y="1670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076" y="1665"/>
                    <a:pt x="2082" y="1667"/>
                    <a:pt x="2087" y="1664"/>
                  </a:cubicBezTo>
                  <a:cubicBezTo>
                    <a:pt x="2093" y="1668"/>
                    <a:pt x="2097" y="1661"/>
                    <a:pt x="2102" y="1664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13" y="1665"/>
                    <a:pt x="2115" y="1663"/>
                    <a:pt x="2119" y="1667"/>
                  </a:cubicBezTo>
                  <a:cubicBezTo>
                    <a:pt x="2123" y="1659"/>
                    <a:pt x="2131" y="1666"/>
                    <a:pt x="2136" y="1660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169" y="1658"/>
                    <a:pt x="2182" y="1656"/>
                    <a:pt x="2196" y="1657"/>
                  </a:cubicBezTo>
                  <a:cubicBezTo>
                    <a:pt x="2201" y="1653"/>
                    <a:pt x="2208" y="1658"/>
                    <a:pt x="2213" y="1651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26" y="1651"/>
                    <a:pt x="2229" y="1649"/>
                    <a:pt x="2233" y="1648"/>
                  </a:cubicBezTo>
                  <a:cubicBezTo>
                    <a:pt x="2240" y="1652"/>
                    <a:pt x="2245" y="1649"/>
                    <a:pt x="2251" y="1653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279" y="1653"/>
                    <a:pt x="2285" y="1650"/>
                    <a:pt x="2292" y="1654"/>
                  </a:cubicBezTo>
                  <a:cubicBezTo>
                    <a:pt x="2299" y="1653"/>
                    <a:pt x="2306" y="1654"/>
                    <a:pt x="2313" y="1654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49" y="1656"/>
                    <a:pt x="2364" y="1657"/>
                    <a:pt x="2379" y="1662"/>
                  </a:cubicBezTo>
                  <a:cubicBezTo>
                    <a:pt x="2381" y="1658"/>
                    <a:pt x="2386" y="1664"/>
                    <a:pt x="2388" y="1660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04" y="1665"/>
                    <a:pt x="2408" y="1668"/>
                    <a:pt x="2411" y="1665"/>
                  </a:cubicBezTo>
                  <a:cubicBezTo>
                    <a:pt x="2419" y="1667"/>
                    <a:pt x="2406" y="1673"/>
                    <a:pt x="2414" y="1675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404" y="1677"/>
                    <a:pt x="2400" y="1676"/>
                    <a:pt x="2397" y="1674"/>
                  </a:cubicBezTo>
                  <a:cubicBezTo>
                    <a:pt x="2391" y="1673"/>
                    <a:pt x="2384" y="1673"/>
                    <a:pt x="2378" y="1671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318" y="1673"/>
                    <a:pt x="2293" y="1671"/>
                    <a:pt x="2270" y="1676"/>
                  </a:cubicBezTo>
                  <a:cubicBezTo>
                    <a:pt x="2265" y="1679"/>
                    <a:pt x="2258" y="1675"/>
                    <a:pt x="2253" y="1677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32" y="1682"/>
                    <a:pt x="2229" y="1680"/>
                    <a:pt x="2227" y="1681"/>
                  </a:cubicBezTo>
                  <a:cubicBezTo>
                    <a:pt x="2223" y="1679"/>
                    <a:pt x="2221" y="1684"/>
                    <a:pt x="2217" y="1680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204" y="1679"/>
                    <a:pt x="2204" y="1690"/>
                    <a:pt x="2199" y="1683"/>
                  </a:cubicBezTo>
                  <a:cubicBezTo>
                    <a:pt x="2197" y="1687"/>
                    <a:pt x="2195" y="1687"/>
                    <a:pt x="2192" y="1687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77" y="1692"/>
                    <a:pt x="2170" y="1687"/>
                    <a:pt x="2165" y="1692"/>
                  </a:cubicBezTo>
                  <a:cubicBezTo>
                    <a:pt x="2162" y="1691"/>
                    <a:pt x="2160" y="1695"/>
                    <a:pt x="2157" y="1695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42" y="1697"/>
                    <a:pt x="2136" y="1698"/>
                    <a:pt x="2130" y="1700"/>
                  </a:cubicBezTo>
                  <a:cubicBezTo>
                    <a:pt x="2122" y="1696"/>
                    <a:pt x="2116" y="1704"/>
                    <a:pt x="2108" y="1699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94" y="1707"/>
                    <a:pt x="2088" y="1698"/>
                    <a:pt x="2085" y="1705"/>
                  </a:cubicBezTo>
                  <a:cubicBezTo>
                    <a:pt x="2078" y="1706"/>
                    <a:pt x="2070" y="1704"/>
                    <a:pt x="2062" y="1708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35" y="1708"/>
                    <a:pt x="2031" y="1705"/>
                    <a:pt x="2028" y="1708"/>
                  </a:cubicBezTo>
                  <a:cubicBezTo>
                    <a:pt x="2025" y="1710"/>
                    <a:pt x="2021" y="1709"/>
                    <a:pt x="2017" y="1709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79" y="1714"/>
                    <a:pt x="1963" y="1713"/>
                    <a:pt x="1947" y="1712"/>
                  </a:cubicBezTo>
                  <a:cubicBezTo>
                    <a:pt x="1940" y="1713"/>
                    <a:pt x="1932" y="1711"/>
                    <a:pt x="1925" y="1713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94" y="1712"/>
                    <a:pt x="1885" y="1708"/>
                    <a:pt x="1877" y="1710"/>
                  </a:cubicBezTo>
                  <a:cubicBezTo>
                    <a:pt x="1869" y="1709"/>
                    <a:pt x="1861" y="1707"/>
                    <a:pt x="1853" y="1707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803" y="1701"/>
                    <a:pt x="1799" y="1698"/>
                    <a:pt x="1795" y="1697"/>
                  </a:cubicBezTo>
                  <a:cubicBezTo>
                    <a:pt x="1791" y="1699"/>
                    <a:pt x="1786" y="1697"/>
                    <a:pt x="1781" y="1693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764" y="1696"/>
                    <a:pt x="1770" y="1698"/>
                    <a:pt x="1776" y="1698"/>
                  </a:cubicBezTo>
                  <a:cubicBezTo>
                    <a:pt x="1782" y="1699"/>
                    <a:pt x="1789" y="1705"/>
                    <a:pt x="1794" y="1702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819" y="1707"/>
                    <a:pt x="1826" y="1711"/>
                    <a:pt x="1831" y="1709"/>
                  </a:cubicBezTo>
                  <a:cubicBezTo>
                    <a:pt x="1856" y="1714"/>
                    <a:pt x="1880" y="1716"/>
                    <a:pt x="1904" y="1718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28" y="1719"/>
                    <a:pt x="1933" y="1720"/>
                    <a:pt x="1939" y="1720"/>
                  </a:cubicBezTo>
                  <a:cubicBezTo>
                    <a:pt x="1945" y="1721"/>
                    <a:pt x="1950" y="1718"/>
                    <a:pt x="1957" y="1721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1999" y="1721"/>
                    <a:pt x="2022" y="1717"/>
                    <a:pt x="2045" y="1714"/>
                  </a:cubicBezTo>
                  <a:cubicBezTo>
                    <a:pt x="2055" y="1717"/>
                    <a:pt x="2065" y="1713"/>
                    <a:pt x="2075" y="1716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16" y="1707"/>
                    <a:pt x="2123" y="1709"/>
                    <a:pt x="2128" y="1707"/>
                  </a:cubicBezTo>
                  <a:cubicBezTo>
                    <a:pt x="2135" y="1708"/>
                    <a:pt x="2140" y="1704"/>
                    <a:pt x="2147" y="1707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184" y="1692"/>
                    <a:pt x="2196" y="1702"/>
                    <a:pt x="2204" y="1692"/>
                  </a:cubicBezTo>
                  <a:cubicBezTo>
                    <a:pt x="2209" y="1695"/>
                    <a:pt x="2213" y="1692"/>
                    <a:pt x="2218" y="1691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28" y="1687"/>
                    <a:pt x="2231" y="1689"/>
                    <a:pt x="2233" y="1688"/>
                  </a:cubicBezTo>
                  <a:cubicBezTo>
                    <a:pt x="2244" y="1689"/>
                    <a:pt x="2253" y="1685"/>
                    <a:pt x="2264" y="1688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289" y="1682"/>
                    <a:pt x="2296" y="1683"/>
                    <a:pt x="2302" y="1679"/>
                  </a:cubicBezTo>
                  <a:cubicBezTo>
                    <a:pt x="2307" y="1684"/>
                    <a:pt x="2309" y="1679"/>
                    <a:pt x="2313" y="1681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28" y="1682"/>
                    <a:pt x="2332" y="1680"/>
                    <a:pt x="2336" y="1683"/>
                  </a:cubicBezTo>
                  <a:cubicBezTo>
                    <a:pt x="2337" y="1680"/>
                    <a:pt x="2340" y="1683"/>
                    <a:pt x="2342" y="1682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64" y="1682"/>
                    <a:pt x="2379" y="1679"/>
                    <a:pt x="2396" y="1683"/>
                  </a:cubicBezTo>
                  <a:cubicBezTo>
                    <a:pt x="2390" y="1685"/>
                    <a:pt x="2383" y="1684"/>
                    <a:pt x="2377" y="1684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63" y="1681"/>
                    <a:pt x="2361" y="1688"/>
                    <a:pt x="2356" y="1683"/>
                  </a:cubicBezTo>
                  <a:cubicBezTo>
                    <a:pt x="2348" y="1686"/>
                    <a:pt x="2340" y="1689"/>
                    <a:pt x="2330" y="1687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322" y="1688"/>
                    <a:pt x="2320" y="1691"/>
                    <a:pt x="2317" y="1691"/>
                  </a:cubicBezTo>
                  <a:cubicBezTo>
                    <a:pt x="2313" y="1694"/>
                    <a:pt x="2308" y="1691"/>
                    <a:pt x="2304" y="1696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73" y="1701"/>
                    <a:pt x="2270" y="1705"/>
                    <a:pt x="2264" y="1703"/>
                  </a:cubicBezTo>
                  <a:cubicBezTo>
                    <a:pt x="2261" y="1708"/>
                    <a:pt x="2254" y="1700"/>
                    <a:pt x="2251" y="1708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217" y="1718"/>
                    <a:pt x="2208" y="1720"/>
                    <a:pt x="2199" y="1723"/>
                  </a:cubicBezTo>
                  <a:cubicBezTo>
                    <a:pt x="2195" y="1725"/>
                    <a:pt x="2190" y="1726"/>
                    <a:pt x="2186" y="1727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63" y="1732"/>
                    <a:pt x="2155" y="1740"/>
                    <a:pt x="2146" y="1740"/>
                  </a:cubicBezTo>
                  <a:cubicBezTo>
                    <a:pt x="2143" y="1745"/>
                    <a:pt x="2138" y="1740"/>
                    <a:pt x="2135" y="1745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117" y="1751"/>
                    <a:pt x="2112" y="1752"/>
                    <a:pt x="2108" y="1754"/>
                  </a:cubicBezTo>
                  <a:cubicBezTo>
                    <a:pt x="2103" y="1752"/>
                    <a:pt x="2099" y="1756"/>
                    <a:pt x="2095" y="1758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60" y="1764"/>
                    <a:pt x="2049" y="1760"/>
                    <a:pt x="2041" y="1764"/>
                  </a:cubicBezTo>
                  <a:cubicBezTo>
                    <a:pt x="2032" y="1763"/>
                    <a:pt x="2023" y="1763"/>
                    <a:pt x="2014" y="1765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95" y="1762"/>
                    <a:pt x="1991" y="1766"/>
                    <a:pt x="1986" y="1764"/>
                  </a:cubicBezTo>
                  <a:cubicBezTo>
                    <a:pt x="1976" y="1764"/>
                    <a:pt x="1967" y="1763"/>
                    <a:pt x="1957" y="1763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1945" y="1771"/>
                    <a:pt x="1958" y="1766"/>
                    <a:pt x="1973" y="1771"/>
                  </a:cubicBezTo>
                  <a:cubicBezTo>
                    <a:pt x="1979" y="1768"/>
                    <a:pt x="1986" y="1769"/>
                    <a:pt x="1994" y="1772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22" y="1770"/>
                    <a:pt x="2029" y="1771"/>
                    <a:pt x="2036" y="1771"/>
                  </a:cubicBezTo>
                  <a:cubicBezTo>
                    <a:pt x="2043" y="1770"/>
                    <a:pt x="2050" y="1768"/>
                    <a:pt x="2058" y="1770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14" y="1761"/>
                    <a:pt x="2127" y="1755"/>
                    <a:pt x="2141" y="1752"/>
                  </a:cubicBezTo>
                  <a:cubicBezTo>
                    <a:pt x="2147" y="1751"/>
                    <a:pt x="2153" y="1747"/>
                    <a:pt x="2159" y="1743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74" y="1745"/>
                    <a:pt x="2176" y="1735"/>
                    <a:pt x="2180" y="1739"/>
                  </a:cubicBezTo>
                  <a:cubicBezTo>
                    <a:pt x="2183" y="1736"/>
                    <a:pt x="2187" y="1740"/>
                    <a:pt x="2189" y="1734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07" y="1732"/>
                    <a:pt x="2213" y="1724"/>
                    <a:pt x="2220" y="1726"/>
                  </a:cubicBezTo>
                  <a:cubicBezTo>
                    <a:pt x="2227" y="1724"/>
                    <a:pt x="2234" y="1722"/>
                    <a:pt x="2241" y="1719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267" y="1715"/>
                    <a:pt x="2270" y="1709"/>
                    <a:pt x="2275" y="1711"/>
                  </a:cubicBezTo>
                  <a:cubicBezTo>
                    <a:pt x="2280" y="1712"/>
                    <a:pt x="2284" y="1708"/>
                    <a:pt x="2289" y="1709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44" y="1696"/>
                    <a:pt x="2349" y="1700"/>
                    <a:pt x="2352" y="1694"/>
                  </a:cubicBezTo>
                  <a:cubicBezTo>
                    <a:pt x="2357" y="1695"/>
                    <a:pt x="2362" y="1697"/>
                    <a:pt x="2366" y="1692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397" y="1693"/>
                    <a:pt x="2401" y="1692"/>
                    <a:pt x="2405" y="1692"/>
                  </a:cubicBezTo>
                  <a:cubicBezTo>
                    <a:pt x="2410" y="1694"/>
                    <a:pt x="2414" y="1688"/>
                    <a:pt x="2420" y="1694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50" y="1692"/>
                    <a:pt x="2456" y="1698"/>
                    <a:pt x="2460" y="1697"/>
                  </a:cubicBezTo>
                  <a:cubicBezTo>
                    <a:pt x="2464" y="1694"/>
                    <a:pt x="2470" y="1700"/>
                    <a:pt x="2474" y="1699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91" y="1704"/>
                    <a:pt x="2501" y="1703"/>
                    <a:pt x="2500" y="1708"/>
                  </a:cubicBezTo>
                  <a:cubicBezTo>
                    <a:pt x="2487" y="1703"/>
                    <a:pt x="2477" y="1708"/>
                    <a:pt x="2464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435" y="1704"/>
                    <a:pt x="2428" y="1705"/>
                    <a:pt x="2421" y="1708"/>
                  </a:cubicBezTo>
                  <a:cubicBezTo>
                    <a:pt x="2413" y="1706"/>
                    <a:pt x="2406" y="1707"/>
                    <a:pt x="2399" y="1709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73" y="1716"/>
                    <a:pt x="2368" y="1708"/>
                    <a:pt x="2365" y="1713"/>
                  </a:cubicBezTo>
                  <a:cubicBezTo>
                    <a:pt x="2364" y="1712"/>
                    <a:pt x="2362" y="1711"/>
                    <a:pt x="2361" y="1712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51" y="1714"/>
                    <a:pt x="2347" y="1711"/>
                    <a:pt x="2344" y="1714"/>
                  </a:cubicBezTo>
                  <a:cubicBezTo>
                    <a:pt x="2340" y="1716"/>
                    <a:pt x="2335" y="1711"/>
                    <a:pt x="2332" y="1717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85" y="1729"/>
                    <a:pt x="2281" y="1728"/>
                    <a:pt x="2277" y="1728"/>
                  </a:cubicBezTo>
                  <a:cubicBezTo>
                    <a:pt x="2274" y="1728"/>
                    <a:pt x="2270" y="1730"/>
                    <a:pt x="2267" y="1731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53" y="1737"/>
                    <a:pt x="2248" y="1733"/>
                    <a:pt x="2245" y="1737"/>
                  </a:cubicBezTo>
                  <a:cubicBezTo>
                    <a:pt x="2238" y="1740"/>
                    <a:pt x="2231" y="1742"/>
                    <a:pt x="2224" y="174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218" y="1749"/>
                    <a:pt x="2215" y="1747"/>
                    <a:pt x="2214" y="1748"/>
                  </a:cubicBezTo>
                  <a:cubicBezTo>
                    <a:pt x="2210" y="1749"/>
                    <a:pt x="2206" y="1749"/>
                    <a:pt x="2202" y="1754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56" y="1767"/>
                    <a:pt x="2152" y="1769"/>
                    <a:pt x="2149" y="1771"/>
                  </a:cubicBezTo>
                  <a:cubicBezTo>
                    <a:pt x="2145" y="1770"/>
                    <a:pt x="2141" y="1769"/>
                    <a:pt x="2139" y="1774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112" y="1779"/>
                    <a:pt x="2108" y="1780"/>
                    <a:pt x="2104" y="1780"/>
                  </a:cubicBezTo>
                  <a:cubicBezTo>
                    <a:pt x="2100" y="1784"/>
                    <a:pt x="2095" y="1780"/>
                    <a:pt x="2092" y="1782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2046" y="1782"/>
                    <a:pt x="2026" y="1782"/>
                    <a:pt x="2006" y="1780"/>
                  </a:cubicBezTo>
                  <a:cubicBezTo>
                    <a:pt x="1996" y="1777"/>
                    <a:pt x="1987" y="1782"/>
                    <a:pt x="1975" y="1776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52" y="1779"/>
                    <a:pt x="1958" y="1781"/>
                    <a:pt x="1963" y="1778"/>
                  </a:cubicBezTo>
                  <a:cubicBezTo>
                    <a:pt x="1971" y="1783"/>
                    <a:pt x="1977" y="1781"/>
                    <a:pt x="1983" y="1783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1996" y="1785"/>
                    <a:pt x="1999" y="1785"/>
                    <a:pt x="2003" y="1786"/>
                  </a:cubicBezTo>
                  <a:cubicBezTo>
                    <a:pt x="2009" y="1785"/>
                    <a:pt x="2016" y="1787"/>
                    <a:pt x="2022" y="1788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071" y="1791"/>
                    <a:pt x="2083" y="1787"/>
                    <a:pt x="2096" y="1791"/>
                  </a:cubicBezTo>
                  <a:cubicBezTo>
                    <a:pt x="2102" y="1787"/>
                    <a:pt x="2109" y="1788"/>
                    <a:pt x="2115" y="1787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27" y="1785"/>
                    <a:pt x="2130" y="1784"/>
                    <a:pt x="2133" y="1783"/>
                  </a:cubicBezTo>
                  <a:cubicBezTo>
                    <a:pt x="2145" y="1779"/>
                    <a:pt x="2157" y="1775"/>
                    <a:pt x="2170" y="1774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194" y="1765"/>
                    <a:pt x="2200" y="1763"/>
                    <a:pt x="2206" y="1759"/>
                  </a:cubicBezTo>
                  <a:cubicBezTo>
                    <a:pt x="2219" y="1756"/>
                    <a:pt x="2231" y="1752"/>
                    <a:pt x="2243" y="1747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56" y="1747"/>
                    <a:pt x="2258" y="1740"/>
                    <a:pt x="2261" y="1743"/>
                  </a:cubicBezTo>
                  <a:cubicBezTo>
                    <a:pt x="2267" y="1739"/>
                    <a:pt x="2274" y="1738"/>
                    <a:pt x="2281" y="1738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292" y="1730"/>
                    <a:pt x="2296" y="1735"/>
                    <a:pt x="2298" y="1731"/>
                  </a:cubicBezTo>
                  <a:cubicBezTo>
                    <a:pt x="2305" y="1732"/>
                    <a:pt x="2311" y="1728"/>
                    <a:pt x="2318" y="1729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29" y="1721"/>
                    <a:pt x="2333" y="1726"/>
                    <a:pt x="2336" y="1725"/>
                  </a:cubicBezTo>
                  <a:cubicBezTo>
                    <a:pt x="2343" y="1722"/>
                    <a:pt x="2350" y="1724"/>
                    <a:pt x="2356" y="1723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78" y="1720"/>
                    <a:pt x="2381" y="1720"/>
                    <a:pt x="2384" y="1720"/>
                  </a:cubicBezTo>
                  <a:cubicBezTo>
                    <a:pt x="2386" y="1719"/>
                    <a:pt x="2387" y="1717"/>
                    <a:pt x="2388" y="1718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90" y="1723"/>
                    <a:pt x="2387" y="1719"/>
                    <a:pt x="2385" y="1723"/>
                  </a:cubicBezTo>
                  <a:cubicBezTo>
                    <a:pt x="2383" y="1726"/>
                    <a:pt x="2379" y="1723"/>
                    <a:pt x="2377" y="1723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50" y="1733"/>
                    <a:pt x="2340" y="1741"/>
                    <a:pt x="2329" y="1744"/>
                  </a:cubicBezTo>
                  <a:cubicBezTo>
                    <a:pt x="2324" y="1749"/>
                    <a:pt x="2319" y="1748"/>
                    <a:pt x="2314" y="1755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88" y="1768"/>
                    <a:pt x="2276" y="1768"/>
                    <a:pt x="2267" y="1778"/>
                  </a:cubicBezTo>
                  <a:cubicBezTo>
                    <a:pt x="2261" y="1778"/>
                    <a:pt x="2255" y="1780"/>
                    <a:pt x="2249" y="1785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219" y="1793"/>
                    <a:pt x="2207" y="1797"/>
                    <a:pt x="2194" y="1798"/>
                  </a:cubicBezTo>
                  <a:cubicBezTo>
                    <a:pt x="2188" y="1800"/>
                    <a:pt x="2182" y="1804"/>
                    <a:pt x="2176" y="1801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144" y="1809"/>
                    <a:pt x="2131" y="1811"/>
                    <a:pt x="2118" y="1813"/>
                  </a:cubicBezTo>
                  <a:cubicBezTo>
                    <a:pt x="2109" y="1815"/>
                    <a:pt x="2098" y="1810"/>
                    <a:pt x="2089" y="1814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12" y="1818"/>
                    <a:pt x="2118" y="1816"/>
                    <a:pt x="2124" y="1820"/>
                  </a:cubicBezTo>
                  <a:cubicBezTo>
                    <a:pt x="2135" y="1815"/>
                    <a:pt x="2148" y="1816"/>
                    <a:pt x="2159" y="1814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182" y="1808"/>
                    <a:pt x="2188" y="1809"/>
                    <a:pt x="2194" y="1809"/>
                  </a:cubicBezTo>
                  <a:cubicBezTo>
                    <a:pt x="2200" y="1806"/>
                    <a:pt x="2205" y="1805"/>
                    <a:pt x="2211" y="1804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23" y="1804"/>
                    <a:pt x="2225" y="1797"/>
                    <a:pt x="2229" y="1800"/>
                  </a:cubicBezTo>
                  <a:cubicBezTo>
                    <a:pt x="2231" y="1793"/>
                    <a:pt x="2236" y="1803"/>
                    <a:pt x="2237" y="1795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52" y="1792"/>
                    <a:pt x="2258" y="1788"/>
                    <a:pt x="2264" y="1787"/>
                  </a:cubicBezTo>
                  <a:cubicBezTo>
                    <a:pt x="2269" y="1785"/>
                    <a:pt x="2274" y="1781"/>
                    <a:pt x="2280" y="1782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02" y="1766"/>
                    <a:pt x="2309" y="1769"/>
                    <a:pt x="2314" y="1763"/>
                  </a:cubicBezTo>
                  <a:cubicBezTo>
                    <a:pt x="2320" y="1761"/>
                    <a:pt x="2326" y="1758"/>
                    <a:pt x="2331" y="1753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52" y="1740"/>
                    <a:pt x="2359" y="1745"/>
                    <a:pt x="2364" y="1738"/>
                  </a:cubicBezTo>
                  <a:cubicBezTo>
                    <a:pt x="2371" y="1743"/>
                    <a:pt x="2376" y="1733"/>
                    <a:pt x="2382" y="1735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93" y="1733"/>
                    <a:pt x="2400" y="1726"/>
                    <a:pt x="2398" y="1732"/>
                  </a:cubicBezTo>
                  <a:cubicBezTo>
                    <a:pt x="2394" y="1732"/>
                    <a:pt x="2391" y="1734"/>
                    <a:pt x="2387" y="1735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69" y="1744"/>
                    <a:pt x="2362" y="1751"/>
                    <a:pt x="2355" y="1753"/>
                  </a:cubicBezTo>
                  <a:cubicBezTo>
                    <a:pt x="2348" y="1757"/>
                    <a:pt x="2340" y="1761"/>
                    <a:pt x="2333" y="1765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98" y="1783"/>
                    <a:pt x="2285" y="1798"/>
                    <a:pt x="2269" y="1798"/>
                  </a:cubicBezTo>
                  <a:cubicBezTo>
                    <a:pt x="2262" y="1803"/>
                    <a:pt x="2255" y="1805"/>
                    <a:pt x="2248" y="1807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32" y="1811"/>
                    <a:pt x="2227" y="1807"/>
                    <a:pt x="2223" y="1812"/>
                  </a:cubicBezTo>
                  <a:cubicBezTo>
                    <a:pt x="2231" y="1819"/>
                    <a:pt x="2235" y="1811"/>
                    <a:pt x="2241" y="1813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263" y="1809"/>
                    <a:pt x="2269" y="1807"/>
                    <a:pt x="2274" y="1804"/>
                  </a:cubicBezTo>
                  <a:cubicBezTo>
                    <a:pt x="2280" y="1802"/>
                    <a:pt x="2286" y="1803"/>
                    <a:pt x="2291" y="1797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342" y="1790"/>
                    <a:pt x="2359" y="1788"/>
                    <a:pt x="2375" y="1782"/>
                  </a:cubicBezTo>
                  <a:cubicBezTo>
                    <a:pt x="2383" y="1780"/>
                    <a:pt x="2391" y="1775"/>
                    <a:pt x="2399" y="1772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13" y="1768"/>
                    <a:pt x="2415" y="1765"/>
                    <a:pt x="2417" y="1766"/>
                  </a:cubicBezTo>
                  <a:cubicBezTo>
                    <a:pt x="2419" y="1763"/>
                    <a:pt x="2422" y="1765"/>
                    <a:pt x="2424" y="1763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40" y="1753"/>
                    <a:pt x="2444" y="1754"/>
                    <a:pt x="2449" y="1753"/>
                  </a:cubicBezTo>
                  <a:cubicBezTo>
                    <a:pt x="2452" y="1745"/>
                    <a:pt x="2458" y="1755"/>
                    <a:pt x="2460" y="174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482" y="1740"/>
                    <a:pt x="2491" y="1741"/>
                    <a:pt x="2500" y="1740"/>
                  </a:cubicBezTo>
                  <a:cubicBezTo>
                    <a:pt x="2508" y="1738"/>
                    <a:pt x="2517" y="1737"/>
                    <a:pt x="2526" y="173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38" y="1734"/>
                    <a:pt x="2544" y="1742"/>
                    <a:pt x="2546" y="1736"/>
                  </a:cubicBezTo>
                  <a:cubicBezTo>
                    <a:pt x="2554" y="1741"/>
                    <a:pt x="2561" y="1741"/>
                    <a:pt x="2567" y="1740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592" y="1744"/>
                    <a:pt x="2595" y="1745"/>
                    <a:pt x="2599" y="1748"/>
                  </a:cubicBezTo>
                  <a:cubicBezTo>
                    <a:pt x="2600" y="1744"/>
                    <a:pt x="2611" y="1752"/>
                    <a:pt x="2608" y="175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85" y="1747"/>
                    <a:pt x="2580" y="1753"/>
                    <a:pt x="2574" y="1750"/>
                  </a:cubicBezTo>
                  <a:cubicBezTo>
                    <a:pt x="2572" y="1753"/>
                    <a:pt x="2568" y="1747"/>
                    <a:pt x="2566" y="1750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552" y="1752"/>
                    <a:pt x="2545" y="1750"/>
                    <a:pt x="2540" y="1750"/>
                  </a:cubicBezTo>
                  <a:cubicBezTo>
                    <a:pt x="2528" y="1751"/>
                    <a:pt x="2516" y="1749"/>
                    <a:pt x="2506" y="1754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66" y="1767"/>
                    <a:pt x="2458" y="1762"/>
                    <a:pt x="2452" y="1768"/>
                  </a:cubicBezTo>
                  <a:cubicBezTo>
                    <a:pt x="2444" y="1769"/>
                    <a:pt x="2438" y="1777"/>
                    <a:pt x="2430" y="1777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405" y="1787"/>
                    <a:pt x="2402" y="1792"/>
                    <a:pt x="2398" y="1790"/>
                  </a:cubicBezTo>
                  <a:cubicBezTo>
                    <a:pt x="2396" y="1792"/>
                    <a:pt x="2386" y="1792"/>
                    <a:pt x="2390" y="1798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05" y="1796"/>
                    <a:pt x="2407" y="1792"/>
                    <a:pt x="2411" y="1790"/>
                  </a:cubicBezTo>
                  <a:cubicBezTo>
                    <a:pt x="2419" y="1792"/>
                    <a:pt x="2425" y="1786"/>
                    <a:pt x="2432" y="1786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459" y="1777"/>
                    <a:pt x="2466" y="1772"/>
                    <a:pt x="2473" y="1769"/>
                  </a:cubicBezTo>
                  <a:cubicBezTo>
                    <a:pt x="2481" y="1769"/>
                    <a:pt x="2487" y="1765"/>
                    <a:pt x="2496" y="176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26" y="1762"/>
                    <a:pt x="2532" y="1758"/>
                    <a:pt x="2540" y="1761"/>
                  </a:cubicBezTo>
                  <a:cubicBezTo>
                    <a:pt x="2547" y="1758"/>
                    <a:pt x="2555" y="1761"/>
                    <a:pt x="2562" y="1760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577" y="1761"/>
                    <a:pt x="2580" y="1756"/>
                    <a:pt x="2584" y="1762"/>
                  </a:cubicBezTo>
                  <a:cubicBezTo>
                    <a:pt x="2592" y="1762"/>
                    <a:pt x="2600" y="1762"/>
                    <a:pt x="2608" y="1762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39" y="1775"/>
                    <a:pt x="2635" y="1778"/>
                    <a:pt x="2630" y="1779"/>
                  </a:cubicBezTo>
                  <a:cubicBezTo>
                    <a:pt x="2626" y="1781"/>
                    <a:pt x="2620" y="1777"/>
                    <a:pt x="2616" y="1778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596" y="1772"/>
                    <a:pt x="2591" y="1770"/>
                    <a:pt x="2587" y="1777"/>
                  </a:cubicBezTo>
                  <a:cubicBezTo>
                    <a:pt x="2587" y="1785"/>
                    <a:pt x="2595" y="1775"/>
                    <a:pt x="2600" y="1782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610" y="1783"/>
                    <a:pt x="2614" y="1787"/>
                    <a:pt x="2616" y="1788"/>
                  </a:cubicBezTo>
                  <a:cubicBezTo>
                    <a:pt x="2608" y="1791"/>
                    <a:pt x="2601" y="1801"/>
                    <a:pt x="2593" y="1804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582" y="1833"/>
                    <a:pt x="2591" y="1828"/>
                    <a:pt x="2598" y="1816"/>
                  </a:cubicBezTo>
                  <a:cubicBezTo>
                    <a:pt x="2600" y="1817"/>
                    <a:pt x="2602" y="1816"/>
                    <a:pt x="2603" y="181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12" y="1810"/>
                    <a:pt x="2615" y="1808"/>
                    <a:pt x="2620" y="1811"/>
                  </a:cubicBezTo>
                  <a:cubicBezTo>
                    <a:pt x="2622" y="1805"/>
                    <a:pt x="2626" y="1808"/>
                    <a:pt x="2629" y="180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645" y="1803"/>
                    <a:pt x="2649" y="1795"/>
                    <a:pt x="2655" y="1798"/>
                  </a:cubicBezTo>
                  <a:cubicBezTo>
                    <a:pt x="2680" y="1807"/>
                    <a:pt x="2704" y="1808"/>
                    <a:pt x="2731" y="1825"/>
                  </a:cubicBezTo>
                  <a:cubicBezTo>
                    <a:pt x="2737" y="1829"/>
                    <a:pt x="2741" y="1818"/>
                    <a:pt x="2747" y="1820"/>
                  </a:cubicBezTo>
                  <a:cubicBezTo>
                    <a:pt x="2752" y="1824"/>
                    <a:pt x="2757" y="1830"/>
                    <a:pt x="2760" y="1821"/>
                  </a:cubicBezTo>
                  <a:cubicBezTo>
                    <a:pt x="2761" y="1815"/>
                    <a:pt x="2746" y="1813"/>
                    <a:pt x="2754" y="1806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43" y="1527"/>
                    <a:pt x="2442" y="1523"/>
                    <a:pt x="2440" y="1519"/>
                  </a:cubicBezTo>
                  <a:cubicBezTo>
                    <a:pt x="2439" y="1517"/>
                    <a:pt x="2438" y="1515"/>
                    <a:pt x="2438" y="1513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33" y="1499"/>
                    <a:pt x="2435" y="1490"/>
                    <a:pt x="2429" y="1483"/>
                  </a:cubicBezTo>
                  <a:cubicBezTo>
                    <a:pt x="2427" y="1467"/>
                    <a:pt x="2417" y="1452"/>
                    <a:pt x="2417" y="1435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401" y="1405"/>
                    <a:pt x="2402" y="1396"/>
                    <a:pt x="2401" y="1388"/>
                  </a:cubicBezTo>
                  <a:cubicBezTo>
                    <a:pt x="2395" y="1381"/>
                    <a:pt x="2394" y="1373"/>
                    <a:pt x="2390" y="1365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76" y="1335"/>
                    <a:pt x="2375" y="1326"/>
                    <a:pt x="2371" y="1319"/>
                  </a:cubicBezTo>
                  <a:cubicBezTo>
                    <a:pt x="2372" y="1314"/>
                    <a:pt x="2367" y="1311"/>
                    <a:pt x="2366" y="1307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59" y="1288"/>
                    <a:pt x="2355" y="1280"/>
                    <a:pt x="2349" y="1273"/>
                  </a:cubicBezTo>
                  <a:cubicBezTo>
                    <a:pt x="2350" y="1264"/>
                    <a:pt x="2340" y="1258"/>
                    <a:pt x="2342" y="1249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28" y="1223"/>
                    <a:pt x="2323" y="1219"/>
                    <a:pt x="2322" y="1215"/>
                  </a:cubicBezTo>
                  <a:cubicBezTo>
                    <a:pt x="2322" y="1211"/>
                    <a:pt x="2317" y="1208"/>
                    <a:pt x="2317" y="1204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19" y="1205"/>
                    <a:pt x="2321" y="1206"/>
                    <a:pt x="2322" y="1207"/>
                  </a:cubicBezTo>
                  <a:cubicBezTo>
                    <a:pt x="2324" y="1210"/>
                    <a:pt x="2325" y="1213"/>
                    <a:pt x="2327" y="1216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47" y="1243"/>
                    <a:pt x="2348" y="1256"/>
                    <a:pt x="2356" y="1267"/>
                  </a:cubicBezTo>
                  <a:cubicBezTo>
                    <a:pt x="2354" y="1271"/>
                    <a:pt x="2364" y="1273"/>
                    <a:pt x="2360" y="1277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67" y="1291"/>
                    <a:pt x="2368" y="1297"/>
                    <a:pt x="2374" y="1302"/>
                  </a:cubicBezTo>
                  <a:cubicBezTo>
                    <a:pt x="2373" y="1309"/>
                    <a:pt x="2378" y="1314"/>
                    <a:pt x="2381" y="1320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389" y="1348"/>
                    <a:pt x="2395" y="1358"/>
                    <a:pt x="2401" y="1368"/>
                  </a:cubicBezTo>
                  <a:cubicBezTo>
                    <a:pt x="2402" y="1378"/>
                    <a:pt x="2407" y="1388"/>
                    <a:pt x="2411" y="139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1" y="1429"/>
                    <a:pt x="2422" y="1432"/>
                    <a:pt x="2420" y="1435"/>
                  </a:cubicBezTo>
                  <a:cubicBezTo>
                    <a:pt x="2423" y="1437"/>
                    <a:pt x="2424" y="1439"/>
                    <a:pt x="2423" y="1442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26" y="1452"/>
                    <a:pt x="2427" y="1454"/>
                    <a:pt x="2426" y="1457"/>
                  </a:cubicBezTo>
                  <a:cubicBezTo>
                    <a:pt x="2431" y="1467"/>
                    <a:pt x="2432" y="1478"/>
                    <a:pt x="2437" y="1488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41" y="1508"/>
                    <a:pt x="2442" y="1513"/>
                    <a:pt x="2443" y="1518"/>
                  </a:cubicBezTo>
                  <a:cubicBezTo>
                    <a:pt x="2441" y="1529"/>
                    <a:pt x="2450" y="1538"/>
                    <a:pt x="2449" y="1548"/>
                  </a:cubicBezTo>
                  <a:cubicBezTo>
                    <a:pt x="2452" y="1553"/>
                    <a:pt x="2455" y="1558"/>
                    <a:pt x="2455" y="1563"/>
                  </a:cubicBezTo>
                  <a:cubicBezTo>
                    <a:pt x="2455" y="1568"/>
                    <a:pt x="2462" y="1572"/>
                    <a:pt x="2458" y="1578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96" y="1288"/>
                    <a:pt x="1791" y="1281"/>
                    <a:pt x="1789" y="1285"/>
                  </a:cubicBezTo>
                  <a:cubicBezTo>
                    <a:pt x="1775" y="1279"/>
                    <a:pt x="1762" y="1279"/>
                    <a:pt x="1747" y="1273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720" y="1268"/>
                    <a:pt x="1712" y="1263"/>
                    <a:pt x="1706" y="1264"/>
                  </a:cubicBezTo>
                  <a:cubicBezTo>
                    <a:pt x="1691" y="1255"/>
                    <a:pt x="1678" y="1255"/>
                    <a:pt x="1664" y="1248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48" y="1242"/>
                    <a:pt x="1646" y="1247"/>
                    <a:pt x="1642" y="1242"/>
                  </a:cubicBezTo>
                  <a:cubicBezTo>
                    <a:pt x="1639" y="1245"/>
                    <a:pt x="1635" y="1239"/>
                    <a:pt x="1632" y="1241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616" y="1240"/>
                    <a:pt x="1608" y="1234"/>
                    <a:pt x="1601" y="1233"/>
                  </a:cubicBezTo>
                  <a:cubicBezTo>
                    <a:pt x="1598" y="1235"/>
                    <a:pt x="1594" y="1228"/>
                    <a:pt x="1591" y="1232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566" y="1219"/>
                    <a:pt x="1552" y="1216"/>
                    <a:pt x="1538" y="1209"/>
                  </a:cubicBezTo>
                  <a:cubicBezTo>
                    <a:pt x="1523" y="1201"/>
                    <a:pt x="1509" y="1195"/>
                    <a:pt x="1494" y="1188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480" y="1177"/>
                    <a:pt x="1482" y="1177"/>
                    <a:pt x="1483" y="1178"/>
                  </a:cubicBezTo>
                  <a:cubicBezTo>
                    <a:pt x="1498" y="1187"/>
                    <a:pt x="1513" y="1191"/>
                    <a:pt x="1528" y="1197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42" y="1200"/>
                    <a:pt x="1547" y="1208"/>
                    <a:pt x="1549" y="1204"/>
                  </a:cubicBezTo>
                  <a:cubicBezTo>
                    <a:pt x="1554" y="1209"/>
                    <a:pt x="1557" y="1204"/>
                    <a:pt x="1561" y="1209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586" y="1218"/>
                    <a:pt x="1600" y="1221"/>
                    <a:pt x="1615" y="1224"/>
                  </a:cubicBezTo>
                  <a:cubicBezTo>
                    <a:pt x="1622" y="1228"/>
                    <a:pt x="1629" y="1228"/>
                    <a:pt x="1636" y="123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666" y="1240"/>
                    <a:pt x="1671" y="1234"/>
                    <a:pt x="1679" y="1241"/>
                  </a:cubicBezTo>
                  <a:cubicBezTo>
                    <a:pt x="1687" y="1243"/>
                    <a:pt x="1694" y="1243"/>
                    <a:pt x="1701" y="1247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17" y="1255"/>
                    <a:pt x="1719" y="1250"/>
                    <a:pt x="1723" y="1254"/>
                  </a:cubicBezTo>
                  <a:cubicBezTo>
                    <a:pt x="1726" y="1250"/>
                    <a:pt x="1731" y="1259"/>
                    <a:pt x="1734" y="1256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768" y="1270"/>
                    <a:pt x="1791" y="1278"/>
                    <a:pt x="1814" y="1286"/>
                  </a:cubicBezTo>
                  <a:cubicBezTo>
                    <a:pt x="1816" y="1287"/>
                    <a:pt x="1818" y="1292"/>
                    <a:pt x="1819" y="1291"/>
                  </a:cubicBezTo>
                  <a:cubicBezTo>
                    <a:pt x="1820" y="1291"/>
                    <a:pt x="1826" y="1292"/>
                    <a:pt x="1831" y="1297"/>
                  </a:cubicBezTo>
                  <a:cubicBezTo>
                    <a:pt x="1824" y="1299"/>
                    <a:pt x="1816" y="1293"/>
                    <a:pt x="1809" y="1293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40" y="1198"/>
                    <a:pt x="1833" y="1187"/>
                    <a:pt x="1827" y="1176"/>
                  </a:cubicBezTo>
                  <a:cubicBezTo>
                    <a:pt x="1818" y="1167"/>
                    <a:pt x="1816" y="1155"/>
                    <a:pt x="1805" y="1146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92" y="1126"/>
                    <a:pt x="1789" y="1121"/>
                    <a:pt x="1786" y="1115"/>
                  </a:cubicBezTo>
                  <a:cubicBezTo>
                    <a:pt x="1788" y="1112"/>
                    <a:pt x="1781" y="1110"/>
                    <a:pt x="1781" y="1107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71" y="1095"/>
                    <a:pt x="1772" y="1089"/>
                    <a:pt x="1765" y="1085"/>
                  </a:cubicBezTo>
                  <a:cubicBezTo>
                    <a:pt x="1764" y="1079"/>
                    <a:pt x="1758" y="1074"/>
                    <a:pt x="1755" y="1068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44" y="1042"/>
                    <a:pt x="1730" y="1033"/>
                    <a:pt x="1728" y="1022"/>
                  </a:cubicBezTo>
                  <a:cubicBezTo>
                    <a:pt x="1720" y="1012"/>
                    <a:pt x="1714" y="1001"/>
                    <a:pt x="1706" y="991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97" y="972"/>
                    <a:pt x="1691" y="977"/>
                    <a:pt x="1691" y="971"/>
                  </a:cubicBezTo>
                  <a:cubicBezTo>
                    <a:pt x="1692" y="968"/>
                    <a:pt x="1688" y="966"/>
                    <a:pt x="1685" y="964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64" y="944"/>
                    <a:pt x="1665" y="938"/>
                    <a:pt x="1659" y="933"/>
                  </a:cubicBezTo>
                  <a:cubicBezTo>
                    <a:pt x="1651" y="923"/>
                    <a:pt x="1638" y="914"/>
                    <a:pt x="1631" y="904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89" y="878"/>
                    <a:pt x="1589" y="869"/>
                    <a:pt x="1581" y="866"/>
                  </a:cubicBezTo>
                  <a:cubicBezTo>
                    <a:pt x="1572" y="861"/>
                    <a:pt x="1571" y="862"/>
                    <a:pt x="1564" y="855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582" y="861"/>
                    <a:pt x="1586" y="864"/>
                    <a:pt x="1590" y="867"/>
                  </a:cubicBezTo>
                  <a:cubicBezTo>
                    <a:pt x="1599" y="870"/>
                    <a:pt x="1600" y="872"/>
                    <a:pt x="1611" y="87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67" y="921"/>
                    <a:pt x="1675" y="930"/>
                    <a:pt x="1685" y="938"/>
                  </a:cubicBezTo>
                  <a:cubicBezTo>
                    <a:pt x="1686" y="943"/>
                    <a:pt x="1694" y="946"/>
                    <a:pt x="1694" y="952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14" y="972"/>
                    <a:pt x="1721" y="980"/>
                    <a:pt x="1726" y="989"/>
                  </a:cubicBezTo>
                  <a:cubicBezTo>
                    <a:pt x="1728" y="993"/>
                    <a:pt x="1738" y="996"/>
                    <a:pt x="1734" y="1002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59" y="1031"/>
                    <a:pt x="1765" y="1049"/>
                    <a:pt x="1780" y="1066"/>
                  </a:cubicBezTo>
                  <a:cubicBezTo>
                    <a:pt x="1780" y="1072"/>
                    <a:pt x="1787" y="1075"/>
                    <a:pt x="1789" y="1080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01" y="1101"/>
                    <a:pt x="1804" y="1110"/>
                    <a:pt x="1811" y="1118"/>
                  </a:cubicBezTo>
                  <a:cubicBezTo>
                    <a:pt x="1817" y="1127"/>
                    <a:pt x="1822" y="1136"/>
                    <a:pt x="1827" y="1145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35" y="1164"/>
                    <a:pt x="1844" y="1167"/>
                    <a:pt x="1843" y="1172"/>
                  </a:cubicBezTo>
                  <a:cubicBezTo>
                    <a:pt x="1852" y="1180"/>
                    <a:pt x="1854" y="1189"/>
                    <a:pt x="1863" y="1198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73" y="1212"/>
                    <a:pt x="1874" y="1215"/>
                    <a:pt x="1873" y="1217"/>
                  </a:cubicBezTo>
                  <a:cubicBezTo>
                    <a:pt x="1876" y="1219"/>
                    <a:pt x="1878" y="1221"/>
                    <a:pt x="1877" y="1223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13" y="1277"/>
                    <a:pt x="1919" y="1278"/>
                    <a:pt x="1917" y="1281"/>
                  </a:cubicBezTo>
                  <a:cubicBezTo>
                    <a:pt x="1920" y="1283"/>
                    <a:pt x="1919" y="1286"/>
                    <a:pt x="1923" y="1288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35" y="1309"/>
                    <a:pt x="1939" y="1317"/>
                    <a:pt x="1948" y="1325"/>
                  </a:cubicBezTo>
                  <a:cubicBezTo>
                    <a:pt x="1941" y="1327"/>
                    <a:pt x="1935" y="1316"/>
                    <a:pt x="1930" y="1313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913" y="1293"/>
                    <a:pt x="1906" y="1289"/>
                    <a:pt x="1905" y="1283"/>
                  </a:cubicBezTo>
                  <a:cubicBezTo>
                    <a:pt x="1899" y="1281"/>
                    <a:pt x="1902" y="1278"/>
                    <a:pt x="1897" y="1276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87" y="1264"/>
                    <a:pt x="1884" y="1259"/>
                    <a:pt x="1880" y="1254"/>
                  </a:cubicBezTo>
                  <a:cubicBezTo>
                    <a:pt x="1877" y="1251"/>
                    <a:pt x="1875" y="1249"/>
                    <a:pt x="1875" y="1245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2059" y="1462"/>
                    <a:pt x="2042" y="1457"/>
                    <a:pt x="2036" y="1449"/>
                  </a:cubicBezTo>
                  <a:cubicBezTo>
                    <a:pt x="2027" y="1447"/>
                    <a:pt x="2015" y="1436"/>
                    <a:pt x="2002" y="1432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61" y="1412"/>
                    <a:pt x="1955" y="1409"/>
                    <a:pt x="1950" y="1408"/>
                  </a:cubicBezTo>
                  <a:cubicBezTo>
                    <a:pt x="1946" y="1411"/>
                    <a:pt x="1939" y="1400"/>
                    <a:pt x="1935" y="140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915" y="1396"/>
                    <a:pt x="1910" y="1393"/>
                    <a:pt x="1905" y="1393"/>
                  </a:cubicBezTo>
                  <a:cubicBezTo>
                    <a:pt x="1895" y="1389"/>
                    <a:pt x="1885" y="1388"/>
                    <a:pt x="1875" y="1384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55" y="1376"/>
                    <a:pt x="1850" y="1374"/>
                    <a:pt x="1846" y="1375"/>
                  </a:cubicBezTo>
                  <a:cubicBezTo>
                    <a:pt x="1835" y="1368"/>
                    <a:pt x="1826" y="1368"/>
                    <a:pt x="1816" y="1366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809" y="1362"/>
                    <a:pt x="1807" y="1362"/>
                    <a:pt x="1804" y="1360"/>
                  </a:cubicBezTo>
                  <a:cubicBezTo>
                    <a:pt x="1800" y="1361"/>
                    <a:pt x="1796" y="1360"/>
                    <a:pt x="1791" y="1357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81" y="1356"/>
                    <a:pt x="1778" y="1353"/>
                    <a:pt x="1776" y="1352"/>
                  </a:cubicBezTo>
                  <a:cubicBezTo>
                    <a:pt x="1771" y="1351"/>
                    <a:pt x="1766" y="1351"/>
                    <a:pt x="1760" y="1347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742" y="1346"/>
                    <a:pt x="1737" y="1341"/>
                    <a:pt x="1733" y="1342"/>
                  </a:cubicBezTo>
                  <a:cubicBezTo>
                    <a:pt x="1714" y="1340"/>
                    <a:pt x="1694" y="1330"/>
                    <a:pt x="1675" y="1326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635" y="1314"/>
                    <a:pt x="1626" y="1316"/>
                    <a:pt x="1616" y="1308"/>
                  </a:cubicBezTo>
                  <a:cubicBezTo>
                    <a:pt x="1611" y="1309"/>
                    <a:pt x="1606" y="1306"/>
                    <a:pt x="1601" y="1304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576" y="1296"/>
                    <a:pt x="1567" y="1293"/>
                    <a:pt x="1557" y="1287"/>
                  </a:cubicBezTo>
                  <a:cubicBezTo>
                    <a:pt x="1537" y="1279"/>
                    <a:pt x="1515" y="1264"/>
                    <a:pt x="1496" y="1257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76" y="1244"/>
                    <a:pt x="1471" y="1239"/>
                    <a:pt x="1467" y="1241"/>
                  </a:cubicBezTo>
                  <a:cubicBezTo>
                    <a:pt x="1464" y="1239"/>
                    <a:pt x="1465" y="1237"/>
                    <a:pt x="1467" y="1238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477" y="1240"/>
                    <a:pt x="1483" y="1245"/>
                    <a:pt x="1486" y="1243"/>
                  </a:cubicBezTo>
                  <a:cubicBezTo>
                    <a:pt x="1496" y="1249"/>
                    <a:pt x="1504" y="1246"/>
                    <a:pt x="1514" y="1253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31" y="1256"/>
                    <a:pt x="1536" y="1258"/>
                    <a:pt x="1540" y="1261"/>
                  </a:cubicBezTo>
                  <a:cubicBezTo>
                    <a:pt x="1547" y="1261"/>
                    <a:pt x="1554" y="1264"/>
                    <a:pt x="1560" y="1263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572" y="1262"/>
                    <a:pt x="1577" y="1269"/>
                    <a:pt x="1579" y="1265"/>
                  </a:cubicBezTo>
                  <a:cubicBezTo>
                    <a:pt x="1593" y="1271"/>
                    <a:pt x="1606" y="1274"/>
                    <a:pt x="1619" y="1276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46" y="1286"/>
                    <a:pt x="1651" y="1278"/>
                    <a:pt x="1658" y="1284"/>
                  </a:cubicBezTo>
                  <a:cubicBezTo>
                    <a:pt x="1664" y="1282"/>
                    <a:pt x="1672" y="1290"/>
                    <a:pt x="1678" y="1287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15" y="1295"/>
                    <a:pt x="1734" y="1298"/>
                    <a:pt x="1753" y="1303"/>
                  </a:cubicBezTo>
                  <a:cubicBezTo>
                    <a:pt x="1759" y="1306"/>
                    <a:pt x="1763" y="1305"/>
                    <a:pt x="1768" y="1308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793" y="1313"/>
                    <a:pt x="1802" y="1316"/>
                    <a:pt x="1811" y="1315"/>
                  </a:cubicBezTo>
                  <a:cubicBezTo>
                    <a:pt x="1821" y="1326"/>
                    <a:pt x="1833" y="1323"/>
                    <a:pt x="1848" y="1334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857" y="1336"/>
                    <a:pt x="1860" y="1337"/>
                    <a:pt x="1863" y="1339"/>
                  </a:cubicBezTo>
                  <a:cubicBezTo>
                    <a:pt x="1868" y="1340"/>
                    <a:pt x="1870" y="1345"/>
                    <a:pt x="1878" y="1344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1955" y="1388"/>
                    <a:pt x="1969" y="1397"/>
                    <a:pt x="1983" y="1406"/>
                  </a:cubicBezTo>
                  <a:cubicBezTo>
                    <a:pt x="1990" y="1411"/>
                    <a:pt x="1995" y="1410"/>
                    <a:pt x="2002" y="1416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13" y="1424"/>
                    <a:pt x="2017" y="1425"/>
                    <a:pt x="2016" y="1428"/>
                  </a:cubicBezTo>
                  <a:cubicBezTo>
                    <a:pt x="2022" y="1432"/>
                    <a:pt x="2026" y="1427"/>
                    <a:pt x="2033" y="1434"/>
                  </a:cubicBezTo>
                  <a:cubicBezTo>
                    <a:pt x="2045" y="1442"/>
                    <a:pt x="2058" y="1451"/>
                    <a:pt x="2071" y="1459"/>
                  </a:cubicBezTo>
                  <a:cubicBezTo>
                    <a:pt x="2083" y="1464"/>
                    <a:pt x="2089" y="1473"/>
                    <a:pt x="2103" y="1481"/>
                  </a:cubicBezTo>
                  <a:cubicBezTo>
                    <a:pt x="2098" y="1483"/>
                    <a:pt x="2091" y="1476"/>
                    <a:pt x="2085" y="1477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15" y="1557"/>
                    <a:pt x="2306" y="1553"/>
                    <a:pt x="2305" y="1547"/>
                  </a:cubicBezTo>
                  <a:cubicBezTo>
                    <a:pt x="2310" y="1543"/>
                    <a:pt x="2296" y="1543"/>
                    <a:pt x="2301" y="1539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94" y="1527"/>
                    <a:pt x="2289" y="1522"/>
                    <a:pt x="2287" y="1517"/>
                  </a:cubicBezTo>
                  <a:cubicBezTo>
                    <a:pt x="2279" y="1515"/>
                    <a:pt x="2289" y="1510"/>
                    <a:pt x="2282" y="1508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67" y="1480"/>
                    <a:pt x="2264" y="1458"/>
                    <a:pt x="2253" y="1437"/>
                  </a:cubicBezTo>
                  <a:cubicBezTo>
                    <a:pt x="2257" y="1430"/>
                    <a:pt x="2246" y="1427"/>
                    <a:pt x="2252" y="1420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47" y="1409"/>
                    <a:pt x="2244" y="1407"/>
                    <a:pt x="2247" y="1403"/>
                  </a:cubicBezTo>
                  <a:cubicBezTo>
                    <a:pt x="2242" y="1393"/>
                    <a:pt x="2239" y="1383"/>
                    <a:pt x="2239" y="1372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7" y="1334"/>
                    <a:pt x="2230" y="1328"/>
                    <a:pt x="2227" y="1322"/>
                  </a:cubicBezTo>
                  <a:cubicBezTo>
                    <a:pt x="2230" y="1316"/>
                    <a:pt x="2222" y="1312"/>
                    <a:pt x="2225" y="1306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24" y="1283"/>
                    <a:pt x="2218" y="1278"/>
                    <a:pt x="2222" y="1272"/>
                  </a:cubicBezTo>
                  <a:cubicBezTo>
                    <a:pt x="2220" y="1266"/>
                    <a:pt x="2216" y="1261"/>
                    <a:pt x="2220" y="1255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18" y="1228"/>
                    <a:pt x="2210" y="1218"/>
                    <a:pt x="2213" y="1206"/>
                  </a:cubicBezTo>
                  <a:cubicBezTo>
                    <a:pt x="2210" y="1195"/>
                    <a:pt x="2211" y="1183"/>
                    <a:pt x="2210" y="1172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02" y="1103"/>
                    <a:pt x="2203" y="1100"/>
                    <a:pt x="2201" y="1098"/>
                  </a:cubicBezTo>
                  <a:cubicBezTo>
                    <a:pt x="2206" y="1094"/>
                    <a:pt x="2207" y="1104"/>
                    <a:pt x="2206" y="1107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1" y="1120"/>
                    <a:pt x="2211" y="1122"/>
                    <a:pt x="2213" y="1124"/>
                  </a:cubicBezTo>
                  <a:cubicBezTo>
                    <a:pt x="2214" y="1126"/>
                    <a:pt x="2211" y="1129"/>
                    <a:pt x="2214" y="1130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24" y="1157"/>
                    <a:pt x="2224" y="1173"/>
                    <a:pt x="2230" y="1188"/>
                  </a:cubicBezTo>
                  <a:cubicBezTo>
                    <a:pt x="2230" y="1194"/>
                    <a:pt x="2231" y="1199"/>
                    <a:pt x="2230" y="1204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5" y="1222"/>
                    <a:pt x="2233" y="1228"/>
                    <a:pt x="2235" y="1233"/>
                  </a:cubicBezTo>
                  <a:cubicBezTo>
                    <a:pt x="2238" y="1237"/>
                    <a:pt x="2235" y="1242"/>
                    <a:pt x="2236" y="1247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45" y="1265"/>
                    <a:pt x="2238" y="1272"/>
                    <a:pt x="2243" y="1275"/>
                  </a:cubicBezTo>
                  <a:cubicBezTo>
                    <a:pt x="2243" y="1285"/>
                    <a:pt x="2248" y="1294"/>
                    <a:pt x="2250" y="1304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57" y="1323"/>
                    <a:pt x="2254" y="1328"/>
                    <a:pt x="2258" y="1332"/>
                  </a:cubicBezTo>
                  <a:cubicBezTo>
                    <a:pt x="2257" y="1342"/>
                    <a:pt x="2262" y="1351"/>
                    <a:pt x="2262" y="1361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2" y="1372"/>
                    <a:pt x="2266" y="1373"/>
                    <a:pt x="2265" y="1376"/>
                  </a:cubicBezTo>
                  <a:cubicBezTo>
                    <a:pt x="2265" y="1381"/>
                    <a:pt x="2269" y="1385"/>
                    <a:pt x="2269" y="1390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2" y="1395"/>
                    <a:pt x="2269" y="1396"/>
                    <a:pt x="2269" y="1397"/>
                  </a:cubicBezTo>
                  <a:cubicBezTo>
                    <a:pt x="2270" y="1400"/>
                    <a:pt x="2275" y="1401"/>
                    <a:pt x="2272" y="1405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72" y="1424"/>
                    <a:pt x="2280" y="1428"/>
                    <a:pt x="2279" y="1433"/>
                  </a:cubicBezTo>
                  <a:cubicBezTo>
                    <a:pt x="2280" y="1438"/>
                    <a:pt x="2278" y="1443"/>
                    <a:pt x="2284" y="1446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293" y="1484"/>
                    <a:pt x="2303" y="1492"/>
                    <a:pt x="2301" y="1503"/>
                  </a:cubicBezTo>
                  <a:cubicBezTo>
                    <a:pt x="2307" y="1511"/>
                    <a:pt x="2307" y="1521"/>
                    <a:pt x="2315" y="1530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45" y="1589"/>
                    <a:pt x="2353" y="1592"/>
                    <a:pt x="2353" y="1597"/>
                  </a:cubicBezTo>
                  <a:cubicBezTo>
                    <a:pt x="2356" y="1602"/>
                    <a:pt x="2358" y="1606"/>
                    <a:pt x="2364" y="1610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80" y="1636"/>
                    <a:pt x="2375" y="1631"/>
                    <a:pt x="2371" y="1630"/>
                  </a:cubicBezTo>
                  <a:cubicBezTo>
                    <a:pt x="2366" y="1625"/>
                    <a:pt x="2362" y="1626"/>
                    <a:pt x="2357" y="1623"/>
                  </a:cubicBezTo>
                  <a:cubicBezTo>
                    <a:pt x="2352" y="1619"/>
                    <a:pt x="2350" y="1613"/>
                    <a:pt x="2346" y="1608"/>
                  </a:cubicBezTo>
                  <a:cubicBezTo>
                    <a:pt x="2346" y="1603"/>
                    <a:pt x="2338" y="1598"/>
                    <a:pt x="2338" y="1593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59" y="1571"/>
                    <a:pt x="2267" y="1563"/>
                    <a:pt x="2259" y="1558"/>
                  </a:cubicBezTo>
                  <a:cubicBezTo>
                    <a:pt x="2261" y="1552"/>
                    <a:pt x="2248" y="1549"/>
                    <a:pt x="2251" y="1543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42" y="1520"/>
                    <a:pt x="2235" y="1515"/>
                    <a:pt x="2237" y="1509"/>
                  </a:cubicBezTo>
                  <a:cubicBezTo>
                    <a:pt x="2228" y="1506"/>
                    <a:pt x="2230" y="1500"/>
                    <a:pt x="2224" y="149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209" y="1458"/>
                    <a:pt x="2209" y="1448"/>
                    <a:pt x="2202" y="1439"/>
                  </a:cubicBezTo>
                  <a:cubicBezTo>
                    <a:pt x="2202" y="1421"/>
                    <a:pt x="2194" y="1405"/>
                    <a:pt x="2192" y="1388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85" y="1354"/>
                    <a:pt x="2184" y="1346"/>
                    <a:pt x="2183" y="1338"/>
                  </a:cubicBezTo>
                  <a:cubicBezTo>
                    <a:pt x="2180" y="1320"/>
                    <a:pt x="2177" y="1303"/>
                    <a:pt x="2179" y="1285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0" y="1266"/>
                    <a:pt x="2174" y="1264"/>
                    <a:pt x="2178" y="1258"/>
                  </a:cubicBezTo>
                  <a:cubicBezTo>
                    <a:pt x="2177" y="1254"/>
                    <a:pt x="2176" y="1250"/>
                    <a:pt x="2176" y="1246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9" y="1229"/>
                    <a:pt x="2171" y="1226"/>
                    <a:pt x="2174" y="1221"/>
                  </a:cubicBezTo>
                  <a:cubicBezTo>
                    <a:pt x="2175" y="1219"/>
                    <a:pt x="2171" y="1218"/>
                    <a:pt x="2173" y="1215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4" y="1196"/>
                    <a:pt x="2170" y="1183"/>
                    <a:pt x="2170" y="1169"/>
                  </a:cubicBezTo>
                  <a:cubicBezTo>
                    <a:pt x="2170" y="1162"/>
                    <a:pt x="2170" y="1154"/>
                    <a:pt x="2169" y="1147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73" y="1132"/>
                    <a:pt x="2167" y="1130"/>
                    <a:pt x="2169" y="1127"/>
                  </a:cubicBezTo>
                  <a:cubicBezTo>
                    <a:pt x="2165" y="1120"/>
                    <a:pt x="2170" y="1112"/>
                    <a:pt x="2168" y="1105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3" y="1082"/>
                    <a:pt x="2172" y="1076"/>
                    <a:pt x="2165" y="1074"/>
                  </a:cubicBezTo>
                  <a:cubicBezTo>
                    <a:pt x="2168" y="1070"/>
                    <a:pt x="2166" y="1066"/>
                    <a:pt x="2164" y="1063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6" y="1039"/>
                    <a:pt x="2163" y="1048"/>
                    <a:pt x="2166" y="1049"/>
                  </a:cubicBezTo>
                  <a:cubicBezTo>
                    <a:pt x="2165" y="1052"/>
                    <a:pt x="2166" y="1055"/>
                    <a:pt x="2168" y="1058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3" y="1086"/>
                    <a:pt x="2173" y="1098"/>
                    <a:pt x="2175" y="1110"/>
                  </a:cubicBezTo>
                  <a:cubicBezTo>
                    <a:pt x="2174" y="1122"/>
                    <a:pt x="2176" y="1134"/>
                    <a:pt x="2178" y="114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0" y="1156"/>
                    <a:pt x="2181" y="1160"/>
                    <a:pt x="2179" y="1162"/>
                  </a:cubicBezTo>
                  <a:cubicBezTo>
                    <a:pt x="2178" y="1165"/>
                    <a:pt x="2182" y="1175"/>
                    <a:pt x="2180" y="1181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1" y="1229"/>
                    <a:pt x="2184" y="1240"/>
                    <a:pt x="2185" y="1252"/>
                  </a:cubicBezTo>
                  <a:cubicBezTo>
                    <a:pt x="2184" y="1259"/>
                    <a:pt x="2186" y="1265"/>
                    <a:pt x="2186" y="1271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6" y="1277"/>
                    <a:pt x="2186" y="1279"/>
                    <a:pt x="2187" y="1280"/>
                  </a:cubicBezTo>
                  <a:cubicBezTo>
                    <a:pt x="2185" y="1283"/>
                    <a:pt x="2186" y="1286"/>
                    <a:pt x="2187" y="1288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3" y="1325"/>
                    <a:pt x="2187" y="1329"/>
                    <a:pt x="2190" y="1332"/>
                  </a:cubicBezTo>
                  <a:cubicBezTo>
                    <a:pt x="2194" y="1334"/>
                    <a:pt x="2188" y="1338"/>
                    <a:pt x="2192" y="1341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196" y="1363"/>
                    <a:pt x="2197" y="1369"/>
                    <a:pt x="2197" y="1376"/>
                  </a:cubicBezTo>
                  <a:cubicBezTo>
                    <a:pt x="2198" y="1379"/>
                    <a:pt x="2198" y="1382"/>
                    <a:pt x="2199" y="1385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1" y="1398"/>
                    <a:pt x="2202" y="1404"/>
                    <a:pt x="2206" y="1410"/>
                  </a:cubicBezTo>
                  <a:cubicBezTo>
                    <a:pt x="2204" y="1414"/>
                    <a:pt x="2211" y="1415"/>
                    <a:pt x="2207" y="1419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11" y="1433"/>
                    <a:pt x="2217" y="1438"/>
                    <a:pt x="2214" y="1445"/>
                  </a:cubicBezTo>
                  <a:cubicBezTo>
                    <a:pt x="2220" y="1449"/>
                    <a:pt x="2219" y="1455"/>
                    <a:pt x="2222" y="1460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34" y="1483"/>
                    <a:pt x="2233" y="1489"/>
                    <a:pt x="2237" y="1494"/>
                  </a:cubicBezTo>
                  <a:cubicBezTo>
                    <a:pt x="2242" y="1499"/>
                    <a:pt x="2237" y="1506"/>
                    <a:pt x="2246" y="1510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63" y="1536"/>
                    <a:pt x="2266" y="1548"/>
                    <a:pt x="2275" y="1558"/>
                  </a:cubicBezTo>
                  <a:cubicBezTo>
                    <a:pt x="2283" y="1568"/>
                    <a:pt x="2287" y="1579"/>
                    <a:pt x="2296" y="1588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86" y="1594"/>
                    <a:pt x="2079" y="1593"/>
                    <a:pt x="2072" y="1591"/>
                  </a:cubicBezTo>
                  <a:cubicBezTo>
                    <a:pt x="2065" y="1592"/>
                    <a:pt x="2058" y="1591"/>
                    <a:pt x="2052" y="1590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2024" y="1587"/>
                    <a:pt x="2017" y="1589"/>
                    <a:pt x="2010" y="1589"/>
                  </a:cubicBezTo>
                  <a:cubicBezTo>
                    <a:pt x="2003" y="1584"/>
                    <a:pt x="1997" y="1591"/>
                    <a:pt x="1989" y="1586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60" y="1582"/>
                    <a:pt x="1951" y="1580"/>
                    <a:pt x="1943" y="1581"/>
                  </a:cubicBezTo>
                  <a:cubicBezTo>
                    <a:pt x="1935" y="1583"/>
                    <a:pt x="1925" y="1578"/>
                    <a:pt x="1917" y="1580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83" y="1578"/>
                    <a:pt x="1875" y="1578"/>
                    <a:pt x="1866" y="1577"/>
                  </a:cubicBezTo>
                  <a:cubicBezTo>
                    <a:pt x="1859" y="1580"/>
                    <a:pt x="1849" y="1576"/>
                    <a:pt x="1842" y="1579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24" y="1576"/>
                    <a:pt x="1822" y="1585"/>
                    <a:pt x="1816" y="1578"/>
                  </a:cubicBezTo>
                  <a:cubicBezTo>
                    <a:pt x="1813" y="1580"/>
                    <a:pt x="1808" y="1576"/>
                    <a:pt x="1804" y="1580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87" y="1578"/>
                    <a:pt x="1783" y="1580"/>
                    <a:pt x="1779" y="1579"/>
                  </a:cubicBezTo>
                  <a:cubicBezTo>
                    <a:pt x="1774" y="1574"/>
                    <a:pt x="1771" y="1582"/>
                    <a:pt x="1765" y="1576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760" y="1575"/>
                    <a:pt x="1761" y="1574"/>
                    <a:pt x="1763" y="1571"/>
                  </a:cubicBezTo>
                  <a:cubicBezTo>
                    <a:pt x="1775" y="1575"/>
                    <a:pt x="1785" y="1568"/>
                    <a:pt x="1798" y="1574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20" y="1570"/>
                    <a:pt x="1826" y="1576"/>
                    <a:pt x="1831" y="1572"/>
                  </a:cubicBezTo>
                  <a:cubicBezTo>
                    <a:pt x="1842" y="1572"/>
                    <a:pt x="1853" y="1572"/>
                    <a:pt x="1863" y="1570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899" y="1567"/>
                    <a:pt x="1903" y="1572"/>
                    <a:pt x="1905" y="1566"/>
                  </a:cubicBezTo>
                  <a:cubicBezTo>
                    <a:pt x="1908" y="1569"/>
                    <a:pt x="1911" y="1568"/>
                    <a:pt x="1913" y="1566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1941" y="1567"/>
                    <a:pt x="1952" y="1565"/>
                    <a:pt x="1963" y="1566"/>
                  </a:cubicBezTo>
                  <a:cubicBezTo>
                    <a:pt x="1985" y="1566"/>
                    <a:pt x="2008" y="1567"/>
                    <a:pt x="2030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51" y="1570"/>
                    <a:pt x="2055" y="1564"/>
                    <a:pt x="2061" y="1568"/>
                  </a:cubicBezTo>
                  <a:cubicBezTo>
                    <a:pt x="2071" y="1566"/>
                    <a:pt x="2082" y="1572"/>
                    <a:pt x="2091" y="1570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14" y="1576"/>
                    <a:pt x="2119" y="1574"/>
                    <a:pt x="2124" y="1576"/>
                  </a:cubicBezTo>
                  <a:cubicBezTo>
                    <a:pt x="2134" y="1577"/>
                    <a:pt x="2144" y="1577"/>
                    <a:pt x="2155" y="1581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186" y="1577"/>
                    <a:pt x="2195" y="1584"/>
                    <a:pt x="2202" y="1581"/>
                  </a:cubicBezTo>
                  <a:cubicBezTo>
                    <a:pt x="2213" y="1587"/>
                    <a:pt x="2222" y="1586"/>
                    <a:pt x="2232" y="1590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252" y="1592"/>
                    <a:pt x="2258" y="1600"/>
                    <a:pt x="2262" y="1597"/>
                  </a:cubicBezTo>
                  <a:cubicBezTo>
                    <a:pt x="2277" y="1607"/>
                    <a:pt x="2290" y="1607"/>
                    <a:pt x="2306" y="1618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91" y="1618"/>
                    <a:pt x="2286" y="1615"/>
                    <a:pt x="2283" y="1616"/>
                  </a:cubicBezTo>
                  <a:cubicBezTo>
                    <a:pt x="2278" y="1611"/>
                    <a:pt x="2276" y="1615"/>
                    <a:pt x="2272" y="1614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58" y="1609"/>
                    <a:pt x="2254" y="1609"/>
                    <a:pt x="2250" y="1610"/>
                  </a:cubicBezTo>
                  <a:cubicBezTo>
                    <a:pt x="2248" y="1612"/>
                    <a:pt x="2243" y="1606"/>
                    <a:pt x="2241" y="1609"/>
                  </a:cubicBezTo>
                  <a:cubicBezTo>
                    <a:pt x="2233" y="1606"/>
                    <a:pt x="2227" y="1610"/>
                    <a:pt x="2220" y="1605"/>
                  </a:cubicBezTo>
                  <a:cubicBezTo>
                    <a:pt x="2192" y="1604"/>
                    <a:pt x="2164" y="1597"/>
                    <a:pt x="2136" y="1597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323" y="1645"/>
                    <a:pt x="2314" y="1644"/>
                    <a:pt x="2306" y="1645"/>
                  </a:cubicBezTo>
                  <a:cubicBezTo>
                    <a:pt x="2298" y="1645"/>
                    <a:pt x="2291" y="1646"/>
                    <a:pt x="2282" y="1642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47" y="1641"/>
                    <a:pt x="2243" y="1645"/>
                    <a:pt x="2238" y="1641"/>
                  </a:cubicBezTo>
                  <a:cubicBezTo>
                    <a:pt x="2233" y="1639"/>
                    <a:pt x="2229" y="1646"/>
                    <a:pt x="2223" y="1639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90" y="1646"/>
                    <a:pt x="2183" y="1648"/>
                    <a:pt x="2176" y="1647"/>
                  </a:cubicBezTo>
                  <a:cubicBezTo>
                    <a:pt x="2173" y="1647"/>
                    <a:pt x="2169" y="1650"/>
                    <a:pt x="2165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49" y="1647"/>
                    <a:pt x="2143" y="1654"/>
                    <a:pt x="2136" y="1652"/>
                  </a:cubicBezTo>
                  <a:cubicBezTo>
                    <a:pt x="2131" y="1655"/>
                    <a:pt x="2123" y="1651"/>
                    <a:pt x="2118" y="1656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92" y="1652"/>
                    <a:pt x="2086" y="1657"/>
                    <a:pt x="2079" y="1656"/>
                  </a:cubicBezTo>
                  <a:cubicBezTo>
                    <a:pt x="2073" y="1660"/>
                    <a:pt x="2066" y="1656"/>
                    <a:pt x="2061" y="1659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2012" y="1667"/>
                    <a:pt x="2002" y="1668"/>
                    <a:pt x="1992" y="1672"/>
                  </a:cubicBezTo>
                  <a:cubicBezTo>
                    <a:pt x="1986" y="1668"/>
                    <a:pt x="1982" y="1673"/>
                    <a:pt x="1976" y="1669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56" y="1669"/>
                    <a:pt x="1959" y="1667"/>
                    <a:pt x="1962" y="1670"/>
                  </a:cubicBezTo>
                  <a:cubicBezTo>
                    <a:pt x="1964" y="1668"/>
                    <a:pt x="1967" y="1669"/>
                    <a:pt x="1969" y="1667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1994" y="1662"/>
                    <a:pt x="2004" y="1664"/>
                    <a:pt x="2013" y="1659"/>
                  </a:cubicBezTo>
                  <a:cubicBezTo>
                    <a:pt x="2019" y="1662"/>
                    <a:pt x="2023" y="1654"/>
                    <a:pt x="2029" y="1656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054" y="1654"/>
                    <a:pt x="2063" y="1649"/>
                    <a:pt x="2073" y="1649"/>
                  </a:cubicBezTo>
                  <a:cubicBezTo>
                    <a:pt x="2083" y="1646"/>
                    <a:pt x="2093" y="1644"/>
                    <a:pt x="2103" y="164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10" y="1643"/>
                    <a:pt x="2113" y="1638"/>
                    <a:pt x="2118" y="1640"/>
                  </a:cubicBezTo>
                  <a:cubicBezTo>
                    <a:pt x="2123" y="1640"/>
                    <a:pt x="2127" y="1639"/>
                    <a:pt x="2132" y="1639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152" y="1637"/>
                    <a:pt x="2156" y="1633"/>
                    <a:pt x="2161" y="1635"/>
                  </a:cubicBezTo>
                  <a:cubicBezTo>
                    <a:pt x="2170" y="1630"/>
                    <a:pt x="2180" y="1631"/>
                    <a:pt x="2189" y="1627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29" y="1629"/>
                    <a:pt x="2238" y="1627"/>
                    <a:pt x="2247" y="1624"/>
                  </a:cubicBezTo>
                  <a:cubicBezTo>
                    <a:pt x="2257" y="1629"/>
                    <a:pt x="2265" y="1624"/>
                    <a:pt x="2274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09" y="1631"/>
                    <a:pt x="2316" y="1627"/>
                    <a:pt x="2324" y="1633"/>
                  </a:cubicBezTo>
                  <a:cubicBezTo>
                    <a:pt x="2330" y="1632"/>
                    <a:pt x="2336" y="1634"/>
                    <a:pt x="2341" y="1631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57" y="1638"/>
                    <a:pt x="2360" y="1634"/>
                    <a:pt x="2365" y="1639"/>
                  </a:cubicBezTo>
                  <a:cubicBezTo>
                    <a:pt x="2373" y="1644"/>
                    <a:pt x="2379" y="1643"/>
                    <a:pt x="2387" y="1649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80" y="1619"/>
                    <a:pt x="2378" y="1611"/>
                    <a:pt x="2367" y="1604"/>
                  </a:cubicBezTo>
                  <a:cubicBezTo>
                    <a:pt x="2367" y="1600"/>
                    <a:pt x="2361" y="1596"/>
                    <a:pt x="2360" y="1591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53" y="1578"/>
                    <a:pt x="2346" y="1576"/>
                    <a:pt x="2348" y="1573"/>
                  </a:cubicBezTo>
                  <a:cubicBezTo>
                    <a:pt x="2348" y="1571"/>
                    <a:pt x="2347" y="1569"/>
                    <a:pt x="2345" y="157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36" y="1554"/>
                    <a:pt x="2335" y="1549"/>
                    <a:pt x="2328" y="1544"/>
                  </a:cubicBezTo>
                  <a:cubicBezTo>
                    <a:pt x="2328" y="1542"/>
                    <a:pt x="2327" y="1539"/>
                    <a:pt x="2325" y="1537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20" y="1525"/>
                    <a:pt x="2320" y="1520"/>
                    <a:pt x="2316" y="1515"/>
                  </a:cubicBezTo>
                  <a:cubicBezTo>
                    <a:pt x="2316" y="1513"/>
                    <a:pt x="2315" y="1510"/>
                    <a:pt x="2313" y="1508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308" y="1490"/>
                    <a:pt x="2303" y="1480"/>
                    <a:pt x="2299" y="1470"/>
                  </a:cubicBezTo>
                  <a:cubicBezTo>
                    <a:pt x="2298" y="1460"/>
                    <a:pt x="2290" y="1451"/>
                    <a:pt x="2290" y="1440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76" y="1373"/>
                    <a:pt x="2270" y="1368"/>
                    <a:pt x="2271" y="1362"/>
                  </a:cubicBezTo>
                  <a:cubicBezTo>
                    <a:pt x="2270" y="1360"/>
                    <a:pt x="2272" y="1357"/>
                    <a:pt x="2268" y="1355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68" y="1337"/>
                    <a:pt x="2261" y="1328"/>
                    <a:pt x="2262" y="1317"/>
                  </a:cubicBezTo>
                  <a:cubicBezTo>
                    <a:pt x="2254" y="1297"/>
                    <a:pt x="2252" y="1276"/>
                    <a:pt x="2245" y="1256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36" y="1182"/>
                    <a:pt x="2231" y="1172"/>
                    <a:pt x="2230" y="1162"/>
                  </a:cubicBezTo>
                  <a:cubicBezTo>
                    <a:pt x="2226" y="1152"/>
                    <a:pt x="2224" y="1142"/>
                    <a:pt x="2221" y="1132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8" y="1120"/>
                    <a:pt x="2220" y="1117"/>
                    <a:pt x="2216" y="1116"/>
                  </a:cubicBezTo>
                  <a:cubicBezTo>
                    <a:pt x="2213" y="1115"/>
                    <a:pt x="2217" y="1112"/>
                    <a:pt x="2216" y="1111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208" y="1096"/>
                    <a:pt x="2206" y="1091"/>
                    <a:pt x="2207" y="1086"/>
                  </a:cubicBezTo>
                  <a:cubicBezTo>
                    <a:pt x="2204" y="1081"/>
                    <a:pt x="2200" y="1077"/>
                    <a:pt x="2198" y="1072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193" y="1032"/>
                    <a:pt x="2196" y="1035"/>
                    <a:pt x="2195" y="1036"/>
                  </a:cubicBezTo>
                  <a:cubicBezTo>
                    <a:pt x="2202" y="1039"/>
                    <a:pt x="2199" y="1043"/>
                    <a:pt x="2202" y="1046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11" y="1060"/>
                    <a:pt x="2208" y="1068"/>
                    <a:pt x="2215" y="1073"/>
                  </a:cubicBezTo>
                  <a:cubicBezTo>
                    <a:pt x="2215" y="1087"/>
                    <a:pt x="2224" y="1099"/>
                    <a:pt x="2223" y="1113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1" y="1135"/>
                    <a:pt x="2230" y="1139"/>
                    <a:pt x="2235" y="1142"/>
                  </a:cubicBezTo>
                  <a:cubicBezTo>
                    <a:pt x="2229" y="1146"/>
                    <a:pt x="2240" y="1147"/>
                    <a:pt x="2234" y="1151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1" y="1174"/>
                    <a:pt x="2245" y="1177"/>
                    <a:pt x="2243" y="1181"/>
                  </a:cubicBezTo>
                  <a:cubicBezTo>
                    <a:pt x="2250" y="1183"/>
                    <a:pt x="2240" y="1188"/>
                    <a:pt x="2248" y="1189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52" y="1216"/>
                    <a:pt x="2257" y="1222"/>
                    <a:pt x="2256" y="1229"/>
                  </a:cubicBezTo>
                  <a:cubicBezTo>
                    <a:pt x="2262" y="1241"/>
                    <a:pt x="2262" y="1255"/>
                    <a:pt x="2267" y="1267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69" y="1281"/>
                    <a:pt x="2270" y="1284"/>
                    <a:pt x="2269" y="1287"/>
                  </a:cubicBezTo>
                  <a:cubicBezTo>
                    <a:pt x="2273" y="1300"/>
                    <a:pt x="2276" y="1313"/>
                    <a:pt x="2277" y="1327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79" y="1352"/>
                    <a:pt x="2289" y="1357"/>
                    <a:pt x="2286" y="1364"/>
                  </a:cubicBezTo>
                  <a:cubicBezTo>
                    <a:pt x="2287" y="1368"/>
                    <a:pt x="2286" y="1371"/>
                    <a:pt x="2290" y="137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3" y="1390"/>
                    <a:pt x="2290" y="1397"/>
                    <a:pt x="2297" y="1403"/>
                  </a:cubicBezTo>
                  <a:cubicBezTo>
                    <a:pt x="2297" y="1407"/>
                    <a:pt x="2296" y="1410"/>
                    <a:pt x="2301" y="141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07" y="1435"/>
                    <a:pt x="2307" y="1449"/>
                    <a:pt x="2313" y="1461"/>
                  </a:cubicBezTo>
                  <a:cubicBezTo>
                    <a:pt x="2317" y="1464"/>
                    <a:pt x="2314" y="1468"/>
                    <a:pt x="2317" y="1471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22" y="1486"/>
                    <a:pt x="2326" y="1491"/>
                    <a:pt x="2325" y="1498"/>
                  </a:cubicBezTo>
                  <a:cubicBezTo>
                    <a:pt x="2334" y="1510"/>
                    <a:pt x="2335" y="1523"/>
                    <a:pt x="2345" y="1535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65" y="1578"/>
                    <a:pt x="2371" y="1584"/>
                    <a:pt x="2374" y="1590"/>
                  </a:cubicBezTo>
                  <a:cubicBezTo>
                    <a:pt x="2377" y="1593"/>
                    <a:pt x="2376" y="1597"/>
                    <a:pt x="2381" y="1600"/>
                  </a:cubicBezTo>
                  <a:cubicBezTo>
                    <a:pt x="2380" y="1603"/>
                    <a:pt x="2387" y="1605"/>
                    <a:pt x="2385" y="1608"/>
                  </a:cubicBezTo>
                  <a:cubicBezTo>
                    <a:pt x="2400" y="1619"/>
                    <a:pt x="2398" y="1632"/>
                    <a:pt x="2413" y="1642"/>
                  </a:cubicBezTo>
                  <a:cubicBezTo>
                    <a:pt x="2407" y="1648"/>
                    <a:pt x="2408" y="1639"/>
                    <a:pt x="2400" y="1637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65" y="1714"/>
                    <a:pt x="2558" y="1712"/>
                    <a:pt x="2560" y="1709"/>
                  </a:cubicBezTo>
                  <a:cubicBezTo>
                    <a:pt x="2551" y="1708"/>
                    <a:pt x="2544" y="1694"/>
                    <a:pt x="2534" y="1689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21" y="1670"/>
                    <a:pt x="2522" y="1665"/>
                    <a:pt x="2517" y="1662"/>
                  </a:cubicBezTo>
                  <a:cubicBezTo>
                    <a:pt x="2518" y="1658"/>
                    <a:pt x="2516" y="1654"/>
                    <a:pt x="2512" y="1651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504" y="1621"/>
                    <a:pt x="2495" y="1615"/>
                    <a:pt x="2497" y="1606"/>
                  </a:cubicBezTo>
                  <a:cubicBezTo>
                    <a:pt x="2491" y="1600"/>
                    <a:pt x="2491" y="1592"/>
                    <a:pt x="2485" y="1585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9" y="1564"/>
                    <a:pt x="2481" y="1558"/>
                    <a:pt x="2480" y="1553"/>
                  </a:cubicBezTo>
                  <a:cubicBezTo>
                    <a:pt x="2482" y="1550"/>
                    <a:pt x="2474" y="1548"/>
                    <a:pt x="2475" y="1545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71" y="1533"/>
                    <a:pt x="2475" y="1526"/>
                    <a:pt x="2469" y="1522"/>
                  </a:cubicBezTo>
                  <a:cubicBezTo>
                    <a:pt x="2472" y="1516"/>
                    <a:pt x="2469" y="1511"/>
                    <a:pt x="2467" y="1506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66" y="1479"/>
                    <a:pt x="2460" y="1469"/>
                    <a:pt x="2462" y="1458"/>
                  </a:cubicBezTo>
                  <a:cubicBezTo>
                    <a:pt x="2455" y="1437"/>
                    <a:pt x="2456" y="1415"/>
                    <a:pt x="2452" y="1394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51" y="1382"/>
                    <a:pt x="2449" y="1380"/>
                    <a:pt x="2451" y="1377"/>
                  </a:cubicBezTo>
                  <a:cubicBezTo>
                    <a:pt x="2450" y="1372"/>
                    <a:pt x="2447" y="1367"/>
                    <a:pt x="2450" y="1361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49" y="1325"/>
                    <a:pt x="2449" y="1334"/>
                    <a:pt x="2452" y="1336"/>
                  </a:cubicBezTo>
                  <a:cubicBezTo>
                    <a:pt x="2452" y="1339"/>
                    <a:pt x="2451" y="1343"/>
                    <a:pt x="2455" y="1346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59" y="1359"/>
                    <a:pt x="2460" y="1362"/>
                    <a:pt x="2461" y="1365"/>
                  </a:cubicBezTo>
                  <a:cubicBezTo>
                    <a:pt x="2463" y="1372"/>
                    <a:pt x="2465" y="1378"/>
                    <a:pt x="2466" y="1385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68" y="1398"/>
                    <a:pt x="2475" y="1400"/>
                    <a:pt x="2472" y="1404"/>
                  </a:cubicBezTo>
                  <a:cubicBezTo>
                    <a:pt x="2472" y="1408"/>
                    <a:pt x="2474" y="1411"/>
                    <a:pt x="2475" y="1414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2" y="1429"/>
                    <a:pt x="2482" y="1431"/>
                    <a:pt x="2477" y="1436"/>
                  </a:cubicBezTo>
                  <a:cubicBezTo>
                    <a:pt x="2478" y="1439"/>
                    <a:pt x="2479" y="1442"/>
                    <a:pt x="2478" y="144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77" y="1459"/>
                    <a:pt x="2483" y="1461"/>
                    <a:pt x="2481" y="1465"/>
                  </a:cubicBezTo>
                  <a:cubicBezTo>
                    <a:pt x="2487" y="1471"/>
                    <a:pt x="2483" y="1478"/>
                    <a:pt x="2489" y="1484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2" y="1506"/>
                    <a:pt x="2489" y="1513"/>
                    <a:pt x="2493" y="1518"/>
                  </a:cubicBezTo>
                  <a:cubicBezTo>
                    <a:pt x="2490" y="1524"/>
                    <a:pt x="2497" y="1528"/>
                    <a:pt x="2495" y="1535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498" y="1544"/>
                    <a:pt x="2499" y="1547"/>
                    <a:pt x="2498" y="1550"/>
                  </a:cubicBezTo>
                  <a:cubicBezTo>
                    <a:pt x="2499" y="1555"/>
                    <a:pt x="2503" y="1560"/>
                    <a:pt x="2503" y="1566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8" y="1584"/>
                    <a:pt x="2508" y="1587"/>
                    <a:pt x="2511" y="1590"/>
                  </a:cubicBezTo>
                  <a:cubicBezTo>
                    <a:pt x="2512" y="1592"/>
                    <a:pt x="2510" y="1595"/>
                    <a:pt x="2514" y="1597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20" y="1615"/>
                    <a:pt x="2514" y="1621"/>
                    <a:pt x="2522" y="1623"/>
                  </a:cubicBezTo>
                  <a:cubicBezTo>
                    <a:pt x="2522" y="1628"/>
                    <a:pt x="2527" y="1631"/>
                    <a:pt x="2524" y="1635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37" y="1672"/>
                    <a:pt x="2553" y="1685"/>
                    <a:pt x="2558" y="1700"/>
                  </a:cubicBezTo>
                  <a:cubicBezTo>
                    <a:pt x="2571" y="1711"/>
                    <a:pt x="2583" y="1722"/>
                    <a:pt x="2596" y="1733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60" y="1502"/>
                    <a:pt x="557" y="1501"/>
                    <a:pt x="555" y="1501"/>
                  </a:cubicBezTo>
                  <a:cubicBezTo>
                    <a:pt x="545" y="1494"/>
                    <a:pt x="535" y="1489"/>
                    <a:pt x="525" y="1482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21" y="1475"/>
                    <a:pt x="523" y="1473"/>
                    <a:pt x="519" y="1470"/>
                  </a:cubicBezTo>
                  <a:cubicBezTo>
                    <a:pt x="514" y="1466"/>
                    <a:pt x="509" y="1464"/>
                    <a:pt x="504" y="1459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94" y="1445"/>
                    <a:pt x="499" y="1443"/>
                    <a:pt x="495" y="1439"/>
                  </a:cubicBezTo>
                  <a:cubicBezTo>
                    <a:pt x="497" y="1436"/>
                    <a:pt x="489" y="1431"/>
                    <a:pt x="492" y="1428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85" y="1395"/>
                    <a:pt x="482" y="1385"/>
                    <a:pt x="485" y="1377"/>
                  </a:cubicBezTo>
                  <a:cubicBezTo>
                    <a:pt x="484" y="1366"/>
                    <a:pt x="489" y="1357"/>
                    <a:pt x="491" y="1348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92" y="1335"/>
                    <a:pt x="507" y="1334"/>
                    <a:pt x="499" y="1329"/>
                  </a:cubicBezTo>
                  <a:cubicBezTo>
                    <a:pt x="492" y="1329"/>
                    <a:pt x="491" y="1341"/>
                    <a:pt x="482" y="1346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7" y="1367"/>
                    <a:pt x="476" y="1370"/>
                    <a:pt x="475" y="1373"/>
                  </a:cubicBezTo>
                  <a:cubicBezTo>
                    <a:pt x="475" y="1375"/>
                    <a:pt x="475" y="1384"/>
                    <a:pt x="472" y="1381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72" y="1369"/>
                    <a:pt x="470" y="1367"/>
                    <a:pt x="466" y="1366"/>
                  </a:cubicBezTo>
                  <a:cubicBezTo>
                    <a:pt x="467" y="1353"/>
                    <a:pt x="464" y="1340"/>
                    <a:pt x="463" y="1328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53" y="1276"/>
                    <a:pt x="452" y="1263"/>
                    <a:pt x="448" y="1250"/>
                  </a:cubicBezTo>
                  <a:cubicBezTo>
                    <a:pt x="450" y="1244"/>
                    <a:pt x="442" y="1236"/>
                    <a:pt x="445" y="1231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42" y="1218"/>
                    <a:pt x="436" y="1214"/>
                    <a:pt x="439" y="1211"/>
                  </a:cubicBezTo>
                  <a:cubicBezTo>
                    <a:pt x="431" y="1198"/>
                    <a:pt x="427" y="1185"/>
                    <a:pt x="419" y="1172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404" y="1152"/>
                    <a:pt x="397" y="1147"/>
                    <a:pt x="390" y="1139"/>
                  </a:cubicBezTo>
                  <a:cubicBezTo>
                    <a:pt x="385" y="1130"/>
                    <a:pt x="382" y="1122"/>
                    <a:pt x="374" y="1113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69" y="1099"/>
                    <a:pt x="372" y="1095"/>
                    <a:pt x="370" y="1092"/>
                  </a:cubicBezTo>
                  <a:cubicBezTo>
                    <a:pt x="368" y="1084"/>
                    <a:pt x="365" y="1076"/>
                    <a:pt x="365" y="1069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8" y="1042"/>
                    <a:pt x="357" y="1038"/>
                    <a:pt x="353" y="1034"/>
                  </a:cubicBezTo>
                  <a:cubicBezTo>
                    <a:pt x="357" y="1033"/>
                    <a:pt x="349" y="1022"/>
                    <a:pt x="347" y="102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6" y="1069"/>
                    <a:pt x="364" y="1081"/>
                    <a:pt x="362" y="1092"/>
                  </a:cubicBezTo>
                  <a:cubicBezTo>
                    <a:pt x="359" y="1087"/>
                    <a:pt x="356" y="1083"/>
                    <a:pt x="353" y="1082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9" y="1077"/>
                    <a:pt x="350" y="1080"/>
                    <a:pt x="347" y="1078"/>
                  </a:cubicBezTo>
                  <a:cubicBezTo>
                    <a:pt x="350" y="1071"/>
                    <a:pt x="343" y="1063"/>
                    <a:pt x="348" y="1057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42" y="1041"/>
                    <a:pt x="344" y="1038"/>
                    <a:pt x="345" y="1034"/>
                  </a:cubicBezTo>
                  <a:cubicBezTo>
                    <a:pt x="342" y="1026"/>
                    <a:pt x="342" y="1019"/>
                    <a:pt x="343" y="1012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34" y="974"/>
                    <a:pt x="333" y="959"/>
                    <a:pt x="329" y="944"/>
                  </a:cubicBezTo>
                  <a:cubicBezTo>
                    <a:pt x="325" y="936"/>
                    <a:pt x="323" y="928"/>
                    <a:pt x="321" y="921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09" y="906"/>
                    <a:pt x="315" y="898"/>
                    <a:pt x="308" y="900"/>
                  </a:cubicBezTo>
                  <a:cubicBezTo>
                    <a:pt x="312" y="911"/>
                    <a:pt x="315" y="922"/>
                    <a:pt x="319" y="933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24" y="955"/>
                    <a:pt x="324" y="961"/>
                    <a:pt x="330" y="968"/>
                  </a:cubicBezTo>
                  <a:cubicBezTo>
                    <a:pt x="328" y="985"/>
                    <a:pt x="338" y="1005"/>
                    <a:pt x="335" y="1023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37" y="1055"/>
                    <a:pt x="340" y="1060"/>
                    <a:pt x="337" y="1064"/>
                  </a:cubicBezTo>
                  <a:cubicBezTo>
                    <a:pt x="341" y="1069"/>
                    <a:pt x="342" y="1074"/>
                    <a:pt x="339" y="1079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48" y="1144"/>
                    <a:pt x="348" y="1153"/>
                    <a:pt x="352" y="1163"/>
                  </a:cubicBezTo>
                  <a:cubicBezTo>
                    <a:pt x="349" y="1168"/>
                    <a:pt x="357" y="1174"/>
                    <a:pt x="354" y="1178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57" y="1197"/>
                    <a:pt x="359" y="1201"/>
                    <a:pt x="363" y="1206"/>
                  </a:cubicBezTo>
                  <a:cubicBezTo>
                    <a:pt x="361" y="1210"/>
                    <a:pt x="362" y="1215"/>
                    <a:pt x="366" y="1221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4" y="1241"/>
                    <a:pt x="369" y="1245"/>
                    <a:pt x="373" y="1250"/>
                  </a:cubicBezTo>
                  <a:cubicBezTo>
                    <a:pt x="375" y="1259"/>
                    <a:pt x="376" y="1268"/>
                    <a:pt x="380" y="1278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88" y="1298"/>
                    <a:pt x="386" y="1302"/>
                    <a:pt x="390" y="1307"/>
                  </a:cubicBezTo>
                  <a:cubicBezTo>
                    <a:pt x="387" y="1311"/>
                    <a:pt x="395" y="1317"/>
                    <a:pt x="391" y="1320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398" y="1345"/>
                    <a:pt x="404" y="1355"/>
                    <a:pt x="407" y="1365"/>
                  </a:cubicBezTo>
                  <a:cubicBezTo>
                    <a:pt x="410" y="1375"/>
                    <a:pt x="412" y="1385"/>
                    <a:pt x="421" y="139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7" y="1413"/>
                    <a:pt x="430" y="1415"/>
                    <a:pt x="428" y="1417"/>
                  </a:cubicBezTo>
                  <a:cubicBezTo>
                    <a:pt x="430" y="1419"/>
                    <a:pt x="433" y="1419"/>
                    <a:pt x="429" y="1422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405" y="1374"/>
                    <a:pt x="398" y="1363"/>
                    <a:pt x="386" y="1343"/>
                  </a:cubicBezTo>
                  <a:cubicBezTo>
                    <a:pt x="389" y="1338"/>
                    <a:pt x="380" y="1331"/>
                    <a:pt x="382" y="1326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74" y="1305"/>
                    <a:pt x="369" y="1302"/>
                    <a:pt x="371" y="1300"/>
                  </a:cubicBezTo>
                  <a:cubicBezTo>
                    <a:pt x="366" y="1296"/>
                    <a:pt x="370" y="1293"/>
                    <a:pt x="367" y="1289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56" y="1256"/>
                    <a:pt x="353" y="1243"/>
                    <a:pt x="348" y="1230"/>
                  </a:cubicBezTo>
                  <a:cubicBezTo>
                    <a:pt x="346" y="1218"/>
                    <a:pt x="344" y="1205"/>
                    <a:pt x="341" y="1193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5" y="1170"/>
                    <a:pt x="335" y="1167"/>
                    <a:pt x="336" y="1164"/>
                  </a:cubicBezTo>
                  <a:cubicBezTo>
                    <a:pt x="338" y="1161"/>
                    <a:pt x="332" y="1157"/>
                    <a:pt x="335" y="115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6" y="1111"/>
                    <a:pt x="324" y="1104"/>
                    <a:pt x="327" y="1098"/>
                  </a:cubicBezTo>
                  <a:cubicBezTo>
                    <a:pt x="325" y="1095"/>
                    <a:pt x="324" y="1092"/>
                    <a:pt x="325" y="1089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22" y="1067"/>
                    <a:pt x="320" y="1054"/>
                    <a:pt x="319" y="1042"/>
                  </a:cubicBezTo>
                  <a:cubicBezTo>
                    <a:pt x="318" y="1036"/>
                    <a:pt x="317" y="1029"/>
                    <a:pt x="316" y="1023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4" y="1008"/>
                    <a:pt x="316" y="1016"/>
                    <a:pt x="312" y="1021"/>
                  </a:cubicBezTo>
                  <a:cubicBezTo>
                    <a:pt x="310" y="1024"/>
                    <a:pt x="316" y="1028"/>
                    <a:pt x="313" y="1030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6" y="1046"/>
                    <a:pt x="315" y="1052"/>
                    <a:pt x="313" y="1057"/>
                  </a:cubicBezTo>
                  <a:cubicBezTo>
                    <a:pt x="317" y="1061"/>
                    <a:pt x="318" y="1064"/>
                    <a:pt x="315" y="1067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7" y="1088"/>
                    <a:pt x="319" y="1101"/>
                    <a:pt x="321" y="1113"/>
                  </a:cubicBezTo>
                  <a:cubicBezTo>
                    <a:pt x="318" y="1116"/>
                    <a:pt x="324" y="1120"/>
                    <a:pt x="323" y="1123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26" y="1136"/>
                    <a:pt x="320" y="1138"/>
                    <a:pt x="323" y="1141"/>
                  </a:cubicBezTo>
                  <a:cubicBezTo>
                    <a:pt x="322" y="1144"/>
                    <a:pt x="327" y="1148"/>
                    <a:pt x="321" y="1151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17" y="1131"/>
                    <a:pt x="317" y="1125"/>
                    <a:pt x="312" y="1119"/>
                  </a:cubicBezTo>
                  <a:cubicBezTo>
                    <a:pt x="313" y="1114"/>
                    <a:pt x="310" y="1108"/>
                    <a:pt x="312" y="1104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307" y="1083"/>
                    <a:pt x="307" y="1078"/>
                    <a:pt x="306" y="1073"/>
                  </a:cubicBezTo>
                  <a:cubicBezTo>
                    <a:pt x="308" y="1068"/>
                    <a:pt x="301" y="1062"/>
                    <a:pt x="306" y="105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1" y="1036"/>
                    <a:pt x="300" y="1030"/>
                    <a:pt x="302" y="1025"/>
                  </a:cubicBezTo>
                  <a:cubicBezTo>
                    <a:pt x="300" y="1020"/>
                    <a:pt x="299" y="1015"/>
                    <a:pt x="299" y="101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5" y="989"/>
                    <a:pt x="294" y="984"/>
                    <a:pt x="298" y="979"/>
                  </a:cubicBezTo>
                  <a:cubicBezTo>
                    <a:pt x="292" y="973"/>
                    <a:pt x="298" y="969"/>
                    <a:pt x="295" y="963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8" y="927"/>
                    <a:pt x="293" y="923"/>
                    <a:pt x="288" y="917"/>
                  </a:cubicBezTo>
                  <a:cubicBezTo>
                    <a:pt x="292" y="912"/>
                    <a:pt x="284" y="906"/>
                    <a:pt x="285" y="901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85" y="877"/>
                    <a:pt x="281" y="878"/>
                    <a:pt x="282" y="870"/>
                  </a:cubicBezTo>
                  <a:cubicBezTo>
                    <a:pt x="279" y="859"/>
                    <a:pt x="275" y="847"/>
                    <a:pt x="277" y="837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7" y="818"/>
                    <a:pt x="272" y="807"/>
                    <a:pt x="264" y="808"/>
                  </a:cubicBezTo>
                  <a:cubicBezTo>
                    <a:pt x="266" y="820"/>
                    <a:pt x="267" y="831"/>
                    <a:pt x="274" y="844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5" y="864"/>
                    <a:pt x="275" y="867"/>
                    <a:pt x="273" y="869"/>
                  </a:cubicBezTo>
                  <a:cubicBezTo>
                    <a:pt x="276" y="873"/>
                    <a:pt x="277" y="876"/>
                    <a:pt x="275" y="879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5" y="918"/>
                    <a:pt x="278" y="923"/>
                    <a:pt x="274" y="927"/>
                  </a:cubicBezTo>
                  <a:cubicBezTo>
                    <a:pt x="275" y="929"/>
                    <a:pt x="274" y="931"/>
                    <a:pt x="273" y="933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6" y="945"/>
                    <a:pt x="274" y="943"/>
                    <a:pt x="277" y="949"/>
                  </a:cubicBezTo>
                  <a:cubicBezTo>
                    <a:pt x="274" y="951"/>
                    <a:pt x="273" y="947"/>
                    <a:pt x="271" y="948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8" y="959"/>
                    <a:pt x="269" y="964"/>
                    <a:pt x="269" y="968"/>
                  </a:cubicBezTo>
                  <a:cubicBezTo>
                    <a:pt x="265" y="976"/>
                    <a:pt x="267" y="986"/>
                    <a:pt x="263" y="994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5" y="1018"/>
                    <a:pt x="266" y="1024"/>
                    <a:pt x="265" y="1030"/>
                  </a:cubicBezTo>
                  <a:cubicBezTo>
                    <a:pt x="267" y="1033"/>
                    <a:pt x="261" y="1035"/>
                    <a:pt x="265" y="1038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63" y="1053"/>
                    <a:pt x="266" y="1060"/>
                    <a:pt x="266" y="1066"/>
                  </a:cubicBezTo>
                  <a:cubicBezTo>
                    <a:pt x="266" y="1072"/>
                    <a:pt x="268" y="1078"/>
                    <a:pt x="265" y="1083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66" y="1114"/>
                    <a:pt x="269" y="1127"/>
                    <a:pt x="270" y="1139"/>
                  </a:cubicBezTo>
                  <a:cubicBezTo>
                    <a:pt x="270" y="1145"/>
                    <a:pt x="269" y="1150"/>
                    <a:pt x="272" y="1156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188"/>
                    <a:pt x="274" y="1199"/>
                    <a:pt x="280" y="1212"/>
                  </a:cubicBezTo>
                  <a:cubicBezTo>
                    <a:pt x="276" y="1217"/>
                    <a:pt x="282" y="1224"/>
                    <a:pt x="281" y="1230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87" y="1255"/>
                    <a:pt x="288" y="1261"/>
                    <a:pt x="289" y="1267"/>
                  </a:cubicBezTo>
                  <a:cubicBezTo>
                    <a:pt x="295" y="1271"/>
                    <a:pt x="289" y="1273"/>
                    <a:pt x="291" y="1277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96" y="1295"/>
                    <a:pt x="302" y="1305"/>
                    <a:pt x="300" y="1313"/>
                  </a:cubicBezTo>
                  <a:cubicBezTo>
                    <a:pt x="297" y="1307"/>
                    <a:pt x="291" y="1310"/>
                    <a:pt x="288" y="1303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83" y="1282"/>
                    <a:pt x="274" y="1276"/>
                    <a:pt x="277" y="1273"/>
                  </a:cubicBezTo>
                  <a:cubicBezTo>
                    <a:pt x="276" y="1267"/>
                    <a:pt x="275" y="1269"/>
                    <a:pt x="271" y="1261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54" y="1213"/>
                    <a:pt x="255" y="1195"/>
                    <a:pt x="245" y="1175"/>
                  </a:cubicBezTo>
                  <a:cubicBezTo>
                    <a:pt x="246" y="1168"/>
                    <a:pt x="246" y="1161"/>
                    <a:pt x="243" y="115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40" y="1122"/>
                    <a:pt x="241" y="1115"/>
                    <a:pt x="239" y="1107"/>
                  </a:cubicBezTo>
                  <a:cubicBezTo>
                    <a:pt x="241" y="1099"/>
                    <a:pt x="237" y="1091"/>
                    <a:pt x="239" y="1084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38" y="1031"/>
                    <a:pt x="237" y="1023"/>
                    <a:pt x="239" y="1016"/>
                  </a:cubicBezTo>
                  <a:cubicBezTo>
                    <a:pt x="237" y="1008"/>
                    <a:pt x="242" y="1001"/>
                    <a:pt x="238" y="993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2" y="964"/>
                    <a:pt x="246" y="957"/>
                    <a:pt x="244" y="948"/>
                  </a:cubicBezTo>
                  <a:cubicBezTo>
                    <a:pt x="246" y="945"/>
                    <a:pt x="248" y="942"/>
                    <a:pt x="244" y="938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46" y="919"/>
                    <a:pt x="247" y="911"/>
                    <a:pt x="250" y="904"/>
                  </a:cubicBezTo>
                  <a:cubicBezTo>
                    <a:pt x="249" y="889"/>
                    <a:pt x="252" y="874"/>
                    <a:pt x="250" y="859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47" y="831"/>
                    <a:pt x="250" y="828"/>
                    <a:pt x="246" y="824"/>
                  </a:cubicBezTo>
                  <a:cubicBezTo>
                    <a:pt x="244" y="819"/>
                    <a:pt x="250" y="816"/>
                    <a:pt x="245" y="811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3" y="832"/>
                    <a:pt x="243" y="838"/>
                    <a:pt x="244" y="844"/>
                  </a:cubicBezTo>
                  <a:cubicBezTo>
                    <a:pt x="244" y="855"/>
                    <a:pt x="244" y="866"/>
                    <a:pt x="247" y="877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46" y="898"/>
                    <a:pt x="238" y="901"/>
                    <a:pt x="242" y="907"/>
                  </a:cubicBezTo>
                  <a:cubicBezTo>
                    <a:pt x="241" y="912"/>
                    <a:pt x="240" y="918"/>
                    <a:pt x="239" y="923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41" y="944"/>
                    <a:pt x="231" y="947"/>
                    <a:pt x="237" y="953"/>
                  </a:cubicBezTo>
                  <a:cubicBezTo>
                    <a:pt x="235" y="956"/>
                    <a:pt x="236" y="959"/>
                    <a:pt x="234" y="961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32" y="979"/>
                    <a:pt x="232" y="990"/>
                    <a:pt x="231" y="1001"/>
                  </a:cubicBezTo>
                  <a:cubicBezTo>
                    <a:pt x="230" y="1011"/>
                    <a:pt x="229" y="1021"/>
                    <a:pt x="229" y="1032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7" y="1052"/>
                    <a:pt x="230" y="1058"/>
                    <a:pt x="229" y="1063"/>
                  </a:cubicBezTo>
                  <a:cubicBezTo>
                    <a:pt x="228" y="1068"/>
                    <a:pt x="231" y="1074"/>
                    <a:pt x="230" y="1079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1" y="1100"/>
                    <a:pt x="231" y="1105"/>
                    <a:pt x="231" y="1110"/>
                  </a:cubicBezTo>
                  <a:cubicBezTo>
                    <a:pt x="232" y="1113"/>
                    <a:pt x="232" y="1116"/>
                    <a:pt x="231" y="1118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0" y="1130"/>
                    <a:pt x="235" y="1134"/>
                    <a:pt x="233" y="1136"/>
                  </a:cubicBezTo>
                  <a:cubicBezTo>
                    <a:pt x="236" y="1139"/>
                    <a:pt x="234" y="1141"/>
                    <a:pt x="236" y="1144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0" y="1183"/>
                    <a:pt x="242" y="1186"/>
                    <a:pt x="241" y="1189"/>
                  </a:cubicBezTo>
                  <a:cubicBezTo>
                    <a:pt x="240" y="1192"/>
                    <a:pt x="246" y="1196"/>
                    <a:pt x="243" y="1198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46" y="1211"/>
                    <a:pt x="252" y="1216"/>
                    <a:pt x="249" y="1218"/>
                  </a:cubicBezTo>
                  <a:cubicBezTo>
                    <a:pt x="252" y="1231"/>
                    <a:pt x="254" y="1243"/>
                    <a:pt x="260" y="1256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63" y="1278"/>
                    <a:pt x="276" y="1284"/>
                    <a:pt x="270" y="1286"/>
                  </a:cubicBezTo>
                  <a:cubicBezTo>
                    <a:pt x="271" y="1289"/>
                    <a:pt x="279" y="1294"/>
                    <a:pt x="275" y="129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56" y="1278"/>
                    <a:pt x="252" y="1271"/>
                    <a:pt x="253" y="1266"/>
                  </a:cubicBezTo>
                  <a:cubicBezTo>
                    <a:pt x="250" y="1262"/>
                    <a:pt x="246" y="1261"/>
                    <a:pt x="243" y="1255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34" y="1234"/>
                    <a:pt x="237" y="1230"/>
                    <a:pt x="232" y="1225"/>
                  </a:cubicBezTo>
                  <a:cubicBezTo>
                    <a:pt x="234" y="1216"/>
                    <a:pt x="226" y="1205"/>
                    <a:pt x="228" y="1196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9" y="1157"/>
                    <a:pt x="218" y="1147"/>
                    <a:pt x="215" y="1137"/>
                  </a:cubicBezTo>
                  <a:cubicBezTo>
                    <a:pt x="216" y="1133"/>
                    <a:pt x="218" y="1129"/>
                    <a:pt x="213" y="1123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14" y="1104"/>
                    <a:pt x="213" y="1099"/>
                    <a:pt x="209" y="1094"/>
                  </a:cubicBezTo>
                  <a:cubicBezTo>
                    <a:pt x="213" y="1090"/>
                    <a:pt x="208" y="1085"/>
                    <a:pt x="209" y="1080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0" y="1007"/>
                    <a:pt x="209" y="992"/>
                    <a:pt x="214" y="978"/>
                  </a:cubicBezTo>
                  <a:cubicBezTo>
                    <a:pt x="209" y="970"/>
                    <a:pt x="218" y="964"/>
                    <a:pt x="215" y="956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19" y="918"/>
                    <a:pt x="224" y="904"/>
                    <a:pt x="226" y="889"/>
                  </a:cubicBezTo>
                  <a:cubicBezTo>
                    <a:pt x="225" y="882"/>
                    <a:pt x="229" y="875"/>
                    <a:pt x="229" y="868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7" y="854"/>
                    <a:pt x="232" y="849"/>
                    <a:pt x="238" y="846"/>
                  </a:cubicBezTo>
                  <a:cubicBezTo>
                    <a:pt x="235" y="843"/>
                    <a:pt x="238" y="841"/>
                    <a:pt x="238" y="838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40" y="823"/>
                    <a:pt x="237" y="817"/>
                    <a:pt x="237" y="811"/>
                  </a:cubicBezTo>
                  <a:cubicBezTo>
                    <a:pt x="240" y="809"/>
                    <a:pt x="236" y="806"/>
                    <a:pt x="240" y="804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44" y="790"/>
                    <a:pt x="238" y="783"/>
                    <a:pt x="243" y="778"/>
                  </a:cubicBezTo>
                  <a:cubicBezTo>
                    <a:pt x="241" y="773"/>
                    <a:pt x="239" y="769"/>
                    <a:pt x="242" y="765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6" y="748"/>
                    <a:pt x="240" y="745"/>
                    <a:pt x="235" y="741"/>
                  </a:cubicBezTo>
                  <a:cubicBezTo>
                    <a:pt x="236" y="737"/>
                    <a:pt x="232" y="730"/>
                    <a:pt x="227" y="73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30" y="772"/>
                    <a:pt x="235" y="779"/>
                    <a:pt x="232" y="785"/>
                  </a:cubicBezTo>
                  <a:cubicBezTo>
                    <a:pt x="234" y="792"/>
                    <a:pt x="229" y="798"/>
                    <a:pt x="231" y="80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25" y="850"/>
                    <a:pt x="226" y="854"/>
                    <a:pt x="222" y="857"/>
                  </a:cubicBezTo>
                  <a:cubicBezTo>
                    <a:pt x="227" y="862"/>
                    <a:pt x="218" y="864"/>
                    <a:pt x="222" y="868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21" y="897"/>
                    <a:pt x="211" y="903"/>
                    <a:pt x="214" y="911"/>
                  </a:cubicBezTo>
                  <a:cubicBezTo>
                    <a:pt x="208" y="917"/>
                    <a:pt x="215" y="926"/>
                    <a:pt x="209" y="933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1" y="1027"/>
                    <a:pt x="197" y="1031"/>
                    <a:pt x="200" y="1036"/>
                  </a:cubicBezTo>
                  <a:cubicBezTo>
                    <a:pt x="198" y="1041"/>
                    <a:pt x="201" y="1046"/>
                    <a:pt x="199" y="1050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0" y="1083"/>
                    <a:pt x="197" y="1088"/>
                    <a:pt x="203" y="1093"/>
                  </a:cubicBezTo>
                  <a:cubicBezTo>
                    <a:pt x="201" y="1095"/>
                    <a:pt x="199" y="1097"/>
                    <a:pt x="202" y="109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06" y="1118"/>
                    <a:pt x="205" y="1127"/>
                    <a:pt x="208" y="1138"/>
                  </a:cubicBezTo>
                  <a:cubicBezTo>
                    <a:pt x="208" y="1147"/>
                    <a:pt x="210" y="1157"/>
                    <a:pt x="212" y="116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14" y="1200"/>
                    <a:pt x="222" y="1206"/>
                    <a:pt x="219" y="1210"/>
                  </a:cubicBezTo>
                  <a:cubicBezTo>
                    <a:pt x="225" y="1216"/>
                    <a:pt x="220" y="1220"/>
                    <a:pt x="224" y="1225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7" y="1245"/>
                    <a:pt x="238" y="1252"/>
                    <a:pt x="230" y="1256"/>
                  </a:cubicBezTo>
                  <a:cubicBezTo>
                    <a:pt x="227" y="1254"/>
                    <a:pt x="226" y="1245"/>
                    <a:pt x="222" y="1248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19" y="1229"/>
                    <a:pt x="216" y="1221"/>
                    <a:pt x="214" y="1214"/>
                  </a:cubicBezTo>
                  <a:cubicBezTo>
                    <a:pt x="212" y="1206"/>
                    <a:pt x="210" y="1199"/>
                    <a:pt x="208" y="1191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7" y="1160"/>
                    <a:pt x="201" y="1153"/>
                    <a:pt x="194" y="1145"/>
                  </a:cubicBezTo>
                  <a:cubicBezTo>
                    <a:pt x="197" y="1138"/>
                    <a:pt x="190" y="1130"/>
                    <a:pt x="191" y="1123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4" y="1096"/>
                    <a:pt x="193" y="1094"/>
                    <a:pt x="186" y="1089"/>
                  </a:cubicBezTo>
                  <a:cubicBezTo>
                    <a:pt x="190" y="1086"/>
                    <a:pt x="187" y="1082"/>
                    <a:pt x="183" y="1077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1030"/>
                    <a:pt x="181" y="1016"/>
                    <a:pt x="185" y="1004"/>
                  </a:cubicBezTo>
                  <a:cubicBezTo>
                    <a:pt x="183" y="991"/>
                    <a:pt x="186" y="979"/>
                    <a:pt x="185" y="967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4" y="954"/>
                    <a:pt x="191" y="952"/>
                    <a:pt x="188" y="948"/>
                  </a:cubicBezTo>
                  <a:cubicBezTo>
                    <a:pt x="188" y="942"/>
                    <a:pt x="189" y="936"/>
                    <a:pt x="191" y="930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194" y="918"/>
                    <a:pt x="188" y="914"/>
                    <a:pt x="191" y="911"/>
                  </a:cubicBezTo>
                  <a:cubicBezTo>
                    <a:pt x="194" y="906"/>
                    <a:pt x="192" y="899"/>
                    <a:pt x="194" y="893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81"/>
                    <a:pt x="198" y="878"/>
                    <a:pt x="200" y="875"/>
                  </a:cubicBezTo>
                  <a:cubicBezTo>
                    <a:pt x="198" y="872"/>
                    <a:pt x="205" y="870"/>
                    <a:pt x="202" y="866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10" y="855"/>
                    <a:pt x="200" y="850"/>
                    <a:pt x="208" y="849"/>
                  </a:cubicBezTo>
                  <a:cubicBezTo>
                    <a:pt x="207" y="845"/>
                    <a:pt x="207" y="842"/>
                    <a:pt x="209" y="839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818"/>
                    <a:pt x="212" y="815"/>
                    <a:pt x="214" y="812"/>
                  </a:cubicBezTo>
                  <a:cubicBezTo>
                    <a:pt x="215" y="809"/>
                    <a:pt x="210" y="805"/>
                    <a:pt x="215" y="803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14" y="792"/>
                    <a:pt x="213" y="783"/>
                    <a:pt x="209" y="786"/>
                  </a:cubicBezTo>
                  <a:cubicBezTo>
                    <a:pt x="211" y="795"/>
                    <a:pt x="204" y="803"/>
                    <a:pt x="209" y="81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203" y="831"/>
                    <a:pt x="202" y="835"/>
                    <a:pt x="201" y="840"/>
                  </a:cubicBezTo>
                  <a:cubicBezTo>
                    <a:pt x="200" y="849"/>
                    <a:pt x="198" y="858"/>
                    <a:pt x="194" y="867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6" y="902"/>
                    <a:pt x="181" y="910"/>
                    <a:pt x="183" y="919"/>
                  </a:cubicBezTo>
                  <a:cubicBezTo>
                    <a:pt x="178" y="928"/>
                    <a:pt x="181" y="938"/>
                    <a:pt x="179" y="947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1" y="978"/>
                    <a:pt x="177" y="984"/>
                    <a:pt x="176" y="989"/>
                  </a:cubicBezTo>
                  <a:cubicBezTo>
                    <a:pt x="173" y="993"/>
                    <a:pt x="175" y="998"/>
                    <a:pt x="176" y="1003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5" y="1038"/>
                    <a:pt x="177" y="1048"/>
                    <a:pt x="177" y="1058"/>
                  </a:cubicBezTo>
                  <a:cubicBezTo>
                    <a:pt x="176" y="1067"/>
                    <a:pt x="175" y="1076"/>
                    <a:pt x="179" y="1086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80" y="1105"/>
                    <a:pt x="181" y="1110"/>
                    <a:pt x="183" y="1115"/>
                  </a:cubicBezTo>
                  <a:cubicBezTo>
                    <a:pt x="181" y="1133"/>
                    <a:pt x="190" y="1152"/>
                    <a:pt x="194" y="1171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193" y="1190"/>
                    <a:pt x="202" y="1196"/>
                    <a:pt x="202" y="1201"/>
                  </a:cubicBezTo>
                  <a:cubicBezTo>
                    <a:pt x="201" y="1210"/>
                    <a:pt x="208" y="1221"/>
                    <a:pt x="206" y="1230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204" y="1216"/>
                    <a:pt x="195" y="1210"/>
                    <a:pt x="198" y="1206"/>
                  </a:cubicBezTo>
                  <a:cubicBezTo>
                    <a:pt x="187" y="1195"/>
                    <a:pt x="189" y="1186"/>
                    <a:pt x="187" y="1176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9" y="1165"/>
                    <a:pt x="181" y="1162"/>
                    <a:pt x="176" y="1157"/>
                  </a:cubicBezTo>
                  <a:cubicBezTo>
                    <a:pt x="178" y="1157"/>
                    <a:pt x="177" y="1156"/>
                    <a:pt x="177" y="1154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79" y="1141"/>
                    <a:pt x="170" y="1135"/>
                    <a:pt x="173" y="1130"/>
                  </a:cubicBezTo>
                  <a:cubicBezTo>
                    <a:pt x="169" y="1125"/>
                    <a:pt x="172" y="1121"/>
                    <a:pt x="171" y="1116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72" y="1107"/>
                    <a:pt x="166" y="1104"/>
                    <a:pt x="168" y="1101"/>
                  </a:cubicBezTo>
                  <a:cubicBezTo>
                    <a:pt x="164" y="1096"/>
                    <a:pt x="167" y="1092"/>
                    <a:pt x="166" y="1087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1" y="1063"/>
                    <a:pt x="166" y="1054"/>
                    <a:pt x="162" y="1044"/>
                  </a:cubicBezTo>
                  <a:cubicBezTo>
                    <a:pt x="161" y="1042"/>
                    <a:pt x="162" y="1040"/>
                    <a:pt x="163" y="1038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57" y="1024"/>
                    <a:pt x="163" y="1021"/>
                    <a:pt x="161" y="1016"/>
                  </a:cubicBezTo>
                  <a:cubicBezTo>
                    <a:pt x="158" y="1006"/>
                    <a:pt x="163" y="997"/>
                    <a:pt x="159" y="987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0" y="955"/>
                    <a:pt x="159" y="950"/>
                    <a:pt x="162" y="946"/>
                  </a:cubicBezTo>
                  <a:cubicBezTo>
                    <a:pt x="157" y="940"/>
                    <a:pt x="162" y="936"/>
                    <a:pt x="166" y="932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60" y="921"/>
                    <a:pt x="166" y="919"/>
                    <a:pt x="162" y="916"/>
                  </a:cubicBezTo>
                  <a:cubicBezTo>
                    <a:pt x="163" y="910"/>
                    <a:pt x="167" y="905"/>
                    <a:pt x="163" y="899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63" y="878"/>
                    <a:pt x="173" y="873"/>
                    <a:pt x="167" y="867"/>
                  </a:cubicBezTo>
                  <a:cubicBezTo>
                    <a:pt x="171" y="862"/>
                    <a:pt x="172" y="857"/>
                    <a:pt x="170" y="852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5" y="830"/>
                    <a:pt x="180" y="825"/>
                    <a:pt x="178" y="819"/>
                  </a:cubicBezTo>
                  <a:cubicBezTo>
                    <a:pt x="180" y="816"/>
                    <a:pt x="181" y="814"/>
                    <a:pt x="181" y="811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87" y="792"/>
                    <a:pt x="190" y="782"/>
                    <a:pt x="193" y="771"/>
                  </a:cubicBezTo>
                  <a:cubicBezTo>
                    <a:pt x="191" y="765"/>
                    <a:pt x="195" y="760"/>
                    <a:pt x="194" y="754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726"/>
                    <a:pt x="197" y="715"/>
                    <a:pt x="196" y="704"/>
                  </a:cubicBezTo>
                  <a:cubicBezTo>
                    <a:pt x="198" y="702"/>
                    <a:pt x="198" y="699"/>
                    <a:pt x="196" y="696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200" y="685"/>
                    <a:pt x="195" y="682"/>
                    <a:pt x="197" y="679"/>
                  </a:cubicBezTo>
                  <a:cubicBezTo>
                    <a:pt x="192" y="676"/>
                    <a:pt x="198" y="673"/>
                    <a:pt x="195" y="670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86" y="691"/>
                    <a:pt x="196" y="699"/>
                    <a:pt x="191" y="705"/>
                  </a:cubicBezTo>
                  <a:cubicBezTo>
                    <a:pt x="190" y="712"/>
                    <a:pt x="193" y="719"/>
                    <a:pt x="189" y="725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87" y="752"/>
                    <a:pt x="188" y="760"/>
                    <a:pt x="184" y="766"/>
                  </a:cubicBezTo>
                  <a:cubicBezTo>
                    <a:pt x="182" y="794"/>
                    <a:pt x="168" y="820"/>
                    <a:pt x="164" y="847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60"/>
                    <a:pt x="162" y="864"/>
                    <a:pt x="159" y="867"/>
                  </a:cubicBezTo>
                  <a:cubicBezTo>
                    <a:pt x="165" y="872"/>
                    <a:pt x="155" y="874"/>
                    <a:pt x="159" y="878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7" y="895"/>
                    <a:pt x="153" y="901"/>
                    <a:pt x="157" y="909"/>
                  </a:cubicBezTo>
                  <a:cubicBezTo>
                    <a:pt x="155" y="910"/>
                    <a:pt x="155" y="912"/>
                    <a:pt x="155" y="913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4" y="923"/>
                    <a:pt x="155" y="927"/>
                    <a:pt x="153" y="930"/>
                  </a:cubicBezTo>
                  <a:cubicBezTo>
                    <a:pt x="153" y="937"/>
                    <a:pt x="152" y="943"/>
                    <a:pt x="152" y="950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5" y="979"/>
                    <a:pt x="151" y="986"/>
                    <a:pt x="152" y="992"/>
                  </a:cubicBezTo>
                  <a:cubicBezTo>
                    <a:pt x="149" y="999"/>
                    <a:pt x="155" y="1008"/>
                    <a:pt x="149" y="1014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0" y="1031"/>
                    <a:pt x="156" y="1037"/>
                    <a:pt x="152" y="1041"/>
                  </a:cubicBezTo>
                  <a:cubicBezTo>
                    <a:pt x="154" y="1045"/>
                    <a:pt x="156" y="1050"/>
                    <a:pt x="153" y="1054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6" y="1071"/>
                    <a:pt x="157" y="1074"/>
                    <a:pt x="154" y="1077"/>
                  </a:cubicBezTo>
                  <a:cubicBezTo>
                    <a:pt x="159" y="1082"/>
                    <a:pt x="155" y="1085"/>
                    <a:pt x="156" y="1089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58" y="1101"/>
                    <a:pt x="158" y="1103"/>
                    <a:pt x="160" y="1105"/>
                  </a:cubicBezTo>
                  <a:cubicBezTo>
                    <a:pt x="158" y="1106"/>
                    <a:pt x="156" y="1108"/>
                    <a:pt x="159" y="1111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68" y="1150"/>
                    <a:pt x="172" y="1160"/>
                    <a:pt x="171" y="1169"/>
                  </a:cubicBezTo>
                  <a:cubicBezTo>
                    <a:pt x="173" y="1172"/>
                    <a:pt x="175" y="1175"/>
                    <a:pt x="174" y="1177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80" y="1191"/>
                    <a:pt x="183" y="1197"/>
                    <a:pt x="181" y="1202"/>
                  </a:cubicBezTo>
                  <a:cubicBezTo>
                    <a:pt x="176" y="1191"/>
                    <a:pt x="168" y="1195"/>
                    <a:pt x="162" y="1183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51" y="1137"/>
                    <a:pt x="151" y="1126"/>
                    <a:pt x="148" y="1114"/>
                  </a:cubicBezTo>
                  <a:cubicBezTo>
                    <a:pt x="151" y="1110"/>
                    <a:pt x="143" y="1112"/>
                    <a:pt x="146" y="1107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46" y="1093"/>
                    <a:pt x="136" y="1087"/>
                    <a:pt x="142" y="1083"/>
                  </a:cubicBezTo>
                  <a:cubicBezTo>
                    <a:pt x="137" y="1077"/>
                    <a:pt x="142" y="1073"/>
                    <a:pt x="138" y="106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6" y="1027"/>
                    <a:pt x="133" y="1016"/>
                    <a:pt x="133" y="1006"/>
                  </a:cubicBezTo>
                  <a:cubicBezTo>
                    <a:pt x="134" y="1002"/>
                    <a:pt x="130" y="997"/>
                    <a:pt x="130" y="992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71"/>
                    <a:pt x="128" y="966"/>
                    <a:pt x="131" y="962"/>
                  </a:cubicBezTo>
                  <a:cubicBezTo>
                    <a:pt x="128" y="957"/>
                    <a:pt x="128" y="951"/>
                    <a:pt x="130" y="947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0" y="930"/>
                    <a:pt x="132" y="928"/>
                    <a:pt x="131" y="925"/>
                  </a:cubicBezTo>
                  <a:cubicBezTo>
                    <a:pt x="129" y="922"/>
                    <a:pt x="134" y="920"/>
                    <a:pt x="131" y="917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34" y="883"/>
                    <a:pt x="139" y="879"/>
                    <a:pt x="138" y="874"/>
                  </a:cubicBezTo>
                  <a:cubicBezTo>
                    <a:pt x="136" y="871"/>
                    <a:pt x="140" y="870"/>
                    <a:pt x="140" y="867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38" y="855"/>
                    <a:pt x="145" y="852"/>
                    <a:pt x="142" y="847"/>
                  </a:cubicBezTo>
                  <a:cubicBezTo>
                    <a:pt x="147" y="843"/>
                    <a:pt x="138" y="837"/>
                    <a:pt x="146" y="834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45" y="816"/>
                    <a:pt x="153" y="813"/>
                    <a:pt x="152" y="808"/>
                  </a:cubicBezTo>
                  <a:cubicBezTo>
                    <a:pt x="154" y="799"/>
                    <a:pt x="159" y="791"/>
                    <a:pt x="158" y="782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60" y="766"/>
                    <a:pt x="168" y="762"/>
                    <a:pt x="167" y="757"/>
                  </a:cubicBezTo>
                  <a:cubicBezTo>
                    <a:pt x="162" y="752"/>
                    <a:pt x="168" y="749"/>
                    <a:pt x="169" y="745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68" y="727"/>
                    <a:pt x="174" y="724"/>
                    <a:pt x="172" y="719"/>
                  </a:cubicBezTo>
                  <a:cubicBezTo>
                    <a:pt x="175" y="715"/>
                    <a:pt x="175" y="710"/>
                    <a:pt x="175" y="706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7" y="691"/>
                    <a:pt x="178" y="689"/>
                    <a:pt x="178" y="687"/>
                  </a:cubicBezTo>
                  <a:cubicBezTo>
                    <a:pt x="175" y="684"/>
                    <a:pt x="178" y="682"/>
                    <a:pt x="178" y="679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84" y="663"/>
                    <a:pt x="178" y="652"/>
                    <a:pt x="173" y="654"/>
                  </a:cubicBezTo>
                  <a:cubicBezTo>
                    <a:pt x="178" y="668"/>
                    <a:pt x="172" y="682"/>
                    <a:pt x="171" y="695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7" y="720"/>
                    <a:pt x="165" y="724"/>
                    <a:pt x="167" y="728"/>
                  </a:cubicBezTo>
                  <a:cubicBezTo>
                    <a:pt x="166" y="729"/>
                    <a:pt x="164" y="730"/>
                    <a:pt x="165" y="732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62" y="741"/>
                    <a:pt x="160" y="745"/>
                    <a:pt x="163" y="749"/>
                  </a:cubicBezTo>
                  <a:cubicBezTo>
                    <a:pt x="159" y="752"/>
                    <a:pt x="160" y="756"/>
                    <a:pt x="157" y="759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52" y="773"/>
                    <a:pt x="153" y="776"/>
                    <a:pt x="154" y="780"/>
                  </a:cubicBezTo>
                  <a:cubicBezTo>
                    <a:pt x="150" y="787"/>
                    <a:pt x="149" y="794"/>
                    <a:pt x="147" y="801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44" y="807"/>
                    <a:pt x="144" y="809"/>
                    <a:pt x="144" y="811"/>
                  </a:cubicBezTo>
                  <a:cubicBezTo>
                    <a:pt x="137" y="814"/>
                    <a:pt x="144" y="819"/>
                    <a:pt x="137" y="821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8" y="885"/>
                    <a:pt x="126" y="894"/>
                    <a:pt x="123" y="903"/>
                  </a:cubicBezTo>
                  <a:cubicBezTo>
                    <a:pt x="124" y="913"/>
                    <a:pt x="123" y="922"/>
                    <a:pt x="122" y="931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18" y="949"/>
                    <a:pt x="125" y="955"/>
                    <a:pt x="120" y="959"/>
                  </a:cubicBezTo>
                  <a:cubicBezTo>
                    <a:pt x="126" y="965"/>
                    <a:pt x="117" y="968"/>
                    <a:pt x="123" y="973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3" y="992"/>
                    <a:pt x="120" y="996"/>
                    <a:pt x="124" y="1002"/>
                  </a:cubicBezTo>
                  <a:cubicBezTo>
                    <a:pt x="125" y="1007"/>
                    <a:pt x="122" y="1011"/>
                    <a:pt x="126" y="1016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37" y="1071"/>
                    <a:pt x="124" y="1093"/>
                    <a:pt x="142" y="1120"/>
                  </a:cubicBezTo>
                  <a:cubicBezTo>
                    <a:pt x="132" y="1127"/>
                    <a:pt x="147" y="1128"/>
                    <a:pt x="142" y="1136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6" y="1148"/>
                    <a:pt x="133" y="1144"/>
                    <a:pt x="128" y="1138"/>
                  </a:cubicBezTo>
                  <a:cubicBezTo>
                    <a:pt x="132" y="1137"/>
                    <a:pt x="135" y="1141"/>
                    <a:pt x="136" y="1135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5" y="1118"/>
                    <a:pt x="122" y="1115"/>
                    <a:pt x="123" y="1113"/>
                  </a:cubicBezTo>
                  <a:cubicBezTo>
                    <a:pt x="120" y="1109"/>
                    <a:pt x="126" y="1107"/>
                    <a:pt x="121" y="1103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20" y="1074"/>
                    <a:pt x="112" y="1061"/>
                    <a:pt x="116" y="1050"/>
                  </a:cubicBezTo>
                  <a:cubicBezTo>
                    <a:pt x="110" y="1044"/>
                    <a:pt x="120" y="1040"/>
                    <a:pt x="114" y="1033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1013"/>
                    <a:pt x="116" y="1011"/>
                    <a:pt x="112" y="1008"/>
                  </a:cubicBezTo>
                  <a:cubicBezTo>
                    <a:pt x="118" y="1005"/>
                    <a:pt x="113" y="1001"/>
                    <a:pt x="114" y="998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07" y="967"/>
                    <a:pt x="113" y="955"/>
                    <a:pt x="111" y="942"/>
                  </a:cubicBezTo>
                  <a:cubicBezTo>
                    <a:pt x="116" y="930"/>
                    <a:pt x="110" y="915"/>
                    <a:pt x="113" y="903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17" y="858"/>
                    <a:pt x="118" y="852"/>
                    <a:pt x="117" y="846"/>
                  </a:cubicBezTo>
                  <a:cubicBezTo>
                    <a:pt x="118" y="843"/>
                    <a:pt x="119" y="840"/>
                    <a:pt x="119" y="837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2" y="813"/>
                    <a:pt x="119" y="800"/>
                    <a:pt x="124" y="788"/>
                  </a:cubicBezTo>
                  <a:cubicBezTo>
                    <a:pt x="124" y="781"/>
                    <a:pt x="125" y="775"/>
                    <a:pt x="127" y="769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27" y="756"/>
                    <a:pt x="131" y="753"/>
                    <a:pt x="129" y="749"/>
                  </a:cubicBezTo>
                  <a:cubicBezTo>
                    <a:pt x="131" y="743"/>
                    <a:pt x="132" y="737"/>
                    <a:pt x="132" y="731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3" y="709"/>
                    <a:pt x="138" y="705"/>
                    <a:pt x="138" y="702"/>
                  </a:cubicBezTo>
                  <a:cubicBezTo>
                    <a:pt x="142" y="700"/>
                    <a:pt x="143" y="697"/>
                    <a:pt x="140" y="693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43" y="683"/>
                    <a:pt x="146" y="674"/>
                    <a:pt x="141" y="676"/>
                  </a:cubicBezTo>
                  <a:cubicBezTo>
                    <a:pt x="138" y="686"/>
                    <a:pt x="138" y="697"/>
                    <a:pt x="133" y="706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8" y="724"/>
                    <a:pt x="130" y="727"/>
                    <a:pt x="128" y="729"/>
                  </a:cubicBezTo>
                  <a:cubicBezTo>
                    <a:pt x="124" y="731"/>
                    <a:pt x="131" y="736"/>
                    <a:pt x="126" y="738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24" y="759"/>
                    <a:pt x="121" y="764"/>
                    <a:pt x="119" y="770"/>
                  </a:cubicBezTo>
                  <a:cubicBezTo>
                    <a:pt x="119" y="781"/>
                    <a:pt x="114" y="791"/>
                    <a:pt x="112" y="801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7" y="828"/>
                    <a:pt x="113" y="836"/>
                    <a:pt x="110" y="843"/>
                  </a:cubicBezTo>
                  <a:cubicBezTo>
                    <a:pt x="108" y="846"/>
                    <a:pt x="108" y="849"/>
                    <a:pt x="109" y="85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8" y="859"/>
                    <a:pt x="109" y="861"/>
                    <a:pt x="105" y="863"/>
                  </a:cubicBezTo>
                  <a:cubicBezTo>
                    <a:pt x="106" y="864"/>
                    <a:pt x="108" y="866"/>
                    <a:pt x="106" y="86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77"/>
                    <a:pt x="106" y="881"/>
                    <a:pt x="105" y="884"/>
                  </a:cubicBezTo>
                  <a:cubicBezTo>
                    <a:pt x="100" y="887"/>
                    <a:pt x="106" y="891"/>
                    <a:pt x="103" y="89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102" y="912"/>
                    <a:pt x="105" y="919"/>
                    <a:pt x="102" y="926"/>
                  </a:cubicBezTo>
                  <a:cubicBezTo>
                    <a:pt x="107" y="934"/>
                    <a:pt x="100" y="939"/>
                    <a:pt x="104" y="947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5" y="975"/>
                    <a:pt x="102" y="980"/>
                    <a:pt x="105" y="986"/>
                  </a:cubicBezTo>
                  <a:cubicBezTo>
                    <a:pt x="101" y="992"/>
                    <a:pt x="108" y="999"/>
                    <a:pt x="105" y="1005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11" y="1050"/>
                    <a:pt x="103" y="1055"/>
                    <a:pt x="108" y="1062"/>
                  </a:cubicBezTo>
                  <a:cubicBezTo>
                    <a:pt x="106" y="1064"/>
                    <a:pt x="107" y="1068"/>
                    <a:pt x="109" y="1071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0" y="1087"/>
                    <a:pt x="111" y="1093"/>
                    <a:pt x="114" y="1100"/>
                  </a:cubicBezTo>
                  <a:cubicBezTo>
                    <a:pt x="111" y="1103"/>
                    <a:pt x="117" y="1107"/>
                    <a:pt x="112" y="1109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114" y="1115"/>
                    <a:pt x="113" y="1117"/>
                    <a:pt x="111" y="1115"/>
                  </a:cubicBezTo>
                  <a:cubicBezTo>
                    <a:pt x="107" y="1109"/>
                    <a:pt x="103" y="1103"/>
                    <a:pt x="99" y="1098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93" y="1064"/>
                    <a:pt x="89" y="1055"/>
                    <a:pt x="90" y="1048"/>
                  </a:cubicBezTo>
                  <a:cubicBezTo>
                    <a:pt x="89" y="1044"/>
                    <a:pt x="86" y="1040"/>
                    <a:pt x="87" y="1036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3" y="1019"/>
                    <a:pt x="85" y="1016"/>
                    <a:pt x="83" y="1012"/>
                  </a:cubicBezTo>
                  <a:cubicBezTo>
                    <a:pt x="84" y="1008"/>
                    <a:pt x="81" y="1003"/>
                    <a:pt x="82" y="999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80" y="984"/>
                    <a:pt x="79" y="982"/>
                    <a:pt x="82" y="981"/>
                  </a:cubicBezTo>
                  <a:cubicBezTo>
                    <a:pt x="81" y="978"/>
                    <a:pt x="79" y="976"/>
                    <a:pt x="77" y="974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85" y="964"/>
                    <a:pt x="73" y="959"/>
                    <a:pt x="82" y="957"/>
                  </a:cubicBezTo>
                  <a:cubicBezTo>
                    <a:pt x="79" y="950"/>
                    <a:pt x="80" y="944"/>
                    <a:pt x="82" y="938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4" y="896"/>
                    <a:pt x="80" y="889"/>
                    <a:pt x="83" y="884"/>
                  </a:cubicBezTo>
                  <a:cubicBezTo>
                    <a:pt x="78" y="880"/>
                    <a:pt x="84" y="878"/>
                    <a:pt x="84" y="875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6" y="863"/>
                    <a:pt x="80" y="858"/>
                    <a:pt x="84" y="856"/>
                  </a:cubicBezTo>
                  <a:cubicBezTo>
                    <a:pt x="86" y="853"/>
                    <a:pt x="87" y="850"/>
                    <a:pt x="86" y="847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87" y="825"/>
                    <a:pt x="90" y="823"/>
                    <a:pt x="91" y="820"/>
                  </a:cubicBezTo>
                  <a:cubicBezTo>
                    <a:pt x="91" y="816"/>
                    <a:pt x="92" y="815"/>
                    <a:pt x="92" y="810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1" y="798"/>
                    <a:pt x="99" y="796"/>
                    <a:pt x="95" y="792"/>
                  </a:cubicBezTo>
                  <a:cubicBezTo>
                    <a:pt x="98" y="790"/>
                    <a:pt x="92" y="785"/>
                    <a:pt x="97" y="783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99" y="767"/>
                    <a:pt x="97" y="760"/>
                    <a:pt x="100" y="754"/>
                  </a:cubicBezTo>
                  <a:cubicBezTo>
                    <a:pt x="99" y="751"/>
                    <a:pt x="100" y="748"/>
                    <a:pt x="102" y="745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4" y="733"/>
                    <a:pt x="104" y="730"/>
                    <a:pt x="105" y="727"/>
                  </a:cubicBezTo>
                  <a:cubicBezTo>
                    <a:pt x="103" y="723"/>
                    <a:pt x="111" y="720"/>
                    <a:pt x="105" y="71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0" y="704"/>
                    <a:pt x="105" y="700"/>
                    <a:pt x="111" y="698"/>
                  </a:cubicBezTo>
                  <a:cubicBezTo>
                    <a:pt x="106" y="690"/>
                    <a:pt x="115" y="685"/>
                    <a:pt x="110" y="67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6" y="653"/>
                    <a:pt x="108" y="646"/>
                    <a:pt x="113" y="640"/>
                  </a:cubicBezTo>
                  <a:cubicBezTo>
                    <a:pt x="108" y="633"/>
                    <a:pt x="114" y="628"/>
                    <a:pt x="110" y="621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10" y="608"/>
                    <a:pt x="114" y="605"/>
                    <a:pt x="109" y="601"/>
                  </a:cubicBezTo>
                  <a:cubicBezTo>
                    <a:pt x="114" y="595"/>
                    <a:pt x="109" y="588"/>
                    <a:pt x="112" y="58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4" y="558"/>
                    <a:pt x="115" y="556"/>
                    <a:pt x="109" y="552"/>
                  </a:cubicBezTo>
                  <a:cubicBezTo>
                    <a:pt x="113" y="550"/>
                    <a:pt x="107" y="546"/>
                    <a:pt x="110" y="543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31"/>
                    <a:pt x="109" y="522"/>
                    <a:pt x="103" y="525"/>
                  </a:cubicBezTo>
                  <a:cubicBezTo>
                    <a:pt x="104" y="529"/>
                    <a:pt x="102" y="533"/>
                    <a:pt x="107" y="538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3" y="561"/>
                    <a:pt x="108" y="571"/>
                    <a:pt x="104" y="580"/>
                  </a:cubicBezTo>
                  <a:cubicBezTo>
                    <a:pt x="109" y="590"/>
                    <a:pt x="103" y="598"/>
                    <a:pt x="106" y="608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6" y="627"/>
                    <a:pt x="107" y="632"/>
                    <a:pt x="104" y="636"/>
                  </a:cubicBezTo>
                  <a:cubicBezTo>
                    <a:pt x="105" y="640"/>
                    <a:pt x="104" y="644"/>
                    <a:pt x="105" y="648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8" y="671"/>
                    <a:pt x="107" y="682"/>
                    <a:pt x="100" y="690"/>
                  </a:cubicBezTo>
                  <a:cubicBezTo>
                    <a:pt x="104" y="700"/>
                    <a:pt x="97" y="708"/>
                    <a:pt x="98" y="718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99" y="736"/>
                    <a:pt x="91" y="740"/>
                    <a:pt x="91" y="744"/>
                  </a:cubicBezTo>
                  <a:cubicBezTo>
                    <a:pt x="93" y="759"/>
                    <a:pt x="88" y="772"/>
                    <a:pt x="88" y="786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4" y="811"/>
                    <a:pt x="82" y="814"/>
                    <a:pt x="81" y="818"/>
                  </a:cubicBezTo>
                  <a:cubicBezTo>
                    <a:pt x="84" y="822"/>
                    <a:pt x="79" y="825"/>
                    <a:pt x="78" y="828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55"/>
                    <a:pt x="77" y="863"/>
                    <a:pt x="73" y="870"/>
                  </a:cubicBezTo>
                  <a:cubicBezTo>
                    <a:pt x="75" y="874"/>
                    <a:pt x="70" y="877"/>
                    <a:pt x="73" y="881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2" y="899"/>
                    <a:pt x="75" y="906"/>
                    <a:pt x="72" y="913"/>
                  </a:cubicBezTo>
                  <a:cubicBezTo>
                    <a:pt x="72" y="920"/>
                    <a:pt x="74" y="927"/>
                    <a:pt x="70" y="933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3" y="963"/>
                    <a:pt x="69" y="970"/>
                    <a:pt x="72" y="977"/>
                  </a:cubicBezTo>
                  <a:cubicBezTo>
                    <a:pt x="72" y="985"/>
                    <a:pt x="70" y="992"/>
                    <a:pt x="74" y="1000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74" y="1029"/>
                    <a:pt x="77" y="1037"/>
                    <a:pt x="79" y="1044"/>
                  </a:cubicBezTo>
                  <a:cubicBezTo>
                    <a:pt x="78" y="1048"/>
                    <a:pt x="81" y="1052"/>
                    <a:pt x="82" y="1056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82" y="1074"/>
                    <a:pt x="90" y="1083"/>
                    <a:pt x="88" y="1089"/>
                  </a:cubicBezTo>
                  <a:cubicBezTo>
                    <a:pt x="86" y="1080"/>
                    <a:pt x="78" y="1076"/>
                    <a:pt x="72" y="1071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71" y="1047"/>
                    <a:pt x="62" y="1042"/>
                    <a:pt x="68" y="1039"/>
                  </a:cubicBezTo>
                  <a:cubicBezTo>
                    <a:pt x="68" y="1036"/>
                    <a:pt x="65" y="1031"/>
                    <a:pt x="65" y="1028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3" y="998"/>
                    <a:pt x="61" y="991"/>
                    <a:pt x="60" y="983"/>
                  </a:cubicBezTo>
                  <a:cubicBezTo>
                    <a:pt x="62" y="977"/>
                    <a:pt x="58" y="969"/>
                    <a:pt x="59" y="963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9" y="926"/>
                    <a:pt x="58" y="911"/>
                    <a:pt x="54" y="896"/>
                  </a:cubicBezTo>
                  <a:cubicBezTo>
                    <a:pt x="59" y="892"/>
                    <a:pt x="56" y="886"/>
                    <a:pt x="57" y="881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1" y="871"/>
                    <a:pt x="55" y="867"/>
                    <a:pt x="58" y="864"/>
                  </a:cubicBezTo>
                  <a:cubicBezTo>
                    <a:pt x="57" y="852"/>
                    <a:pt x="60" y="841"/>
                    <a:pt x="58" y="830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65" y="809"/>
                    <a:pt x="63" y="803"/>
                    <a:pt x="68" y="798"/>
                  </a:cubicBezTo>
                  <a:cubicBezTo>
                    <a:pt x="65" y="795"/>
                    <a:pt x="66" y="793"/>
                    <a:pt x="67" y="791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69" y="780"/>
                    <a:pt x="71" y="778"/>
                    <a:pt x="70" y="775"/>
                  </a:cubicBezTo>
                  <a:cubicBezTo>
                    <a:pt x="68" y="772"/>
                    <a:pt x="75" y="770"/>
                    <a:pt x="71" y="766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2" y="697"/>
                    <a:pt x="83" y="692"/>
                    <a:pt x="85" y="687"/>
                  </a:cubicBezTo>
                  <a:cubicBezTo>
                    <a:pt x="82" y="681"/>
                    <a:pt x="86" y="676"/>
                    <a:pt x="86" y="670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87" y="649"/>
                    <a:pt x="91" y="644"/>
                    <a:pt x="90" y="638"/>
                  </a:cubicBezTo>
                  <a:cubicBezTo>
                    <a:pt x="90" y="627"/>
                    <a:pt x="91" y="616"/>
                    <a:pt x="88" y="60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89" y="585"/>
                    <a:pt x="83" y="582"/>
                    <a:pt x="86" y="579"/>
                  </a:cubicBezTo>
                  <a:cubicBezTo>
                    <a:pt x="86" y="576"/>
                    <a:pt x="84" y="573"/>
                    <a:pt x="81" y="569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0" y="580"/>
                    <a:pt x="79" y="582"/>
                    <a:pt x="81" y="585"/>
                  </a:cubicBezTo>
                  <a:cubicBezTo>
                    <a:pt x="77" y="590"/>
                    <a:pt x="85" y="597"/>
                    <a:pt x="80" y="602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80" y="647"/>
                    <a:pt x="81" y="658"/>
                    <a:pt x="77" y="669"/>
                  </a:cubicBezTo>
                  <a:cubicBezTo>
                    <a:pt x="79" y="674"/>
                    <a:pt x="76" y="679"/>
                    <a:pt x="74" y="684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1" y="706"/>
                    <a:pt x="70" y="711"/>
                    <a:pt x="70" y="716"/>
                  </a:cubicBezTo>
                  <a:cubicBezTo>
                    <a:pt x="72" y="719"/>
                    <a:pt x="68" y="721"/>
                    <a:pt x="68" y="723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5" y="738"/>
                    <a:pt x="66" y="743"/>
                    <a:pt x="64" y="748"/>
                  </a:cubicBezTo>
                  <a:cubicBezTo>
                    <a:pt x="69" y="754"/>
                    <a:pt x="60" y="759"/>
                    <a:pt x="62" y="765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7" y="833"/>
                    <a:pt x="50" y="839"/>
                    <a:pt x="49" y="844"/>
                  </a:cubicBezTo>
                  <a:cubicBezTo>
                    <a:pt x="47" y="849"/>
                    <a:pt x="49" y="855"/>
                    <a:pt x="48" y="861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5" y="871"/>
                    <a:pt x="51" y="875"/>
                    <a:pt x="46" y="878"/>
                  </a:cubicBezTo>
                  <a:cubicBezTo>
                    <a:pt x="46" y="883"/>
                    <a:pt x="49" y="890"/>
                    <a:pt x="45" y="895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49" y="906"/>
                    <a:pt x="50" y="910"/>
                    <a:pt x="47" y="912"/>
                  </a:cubicBezTo>
                  <a:cubicBezTo>
                    <a:pt x="52" y="916"/>
                    <a:pt x="46" y="918"/>
                    <a:pt x="48" y="922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7" y="937"/>
                    <a:pt x="47" y="943"/>
                    <a:pt x="49" y="948"/>
                  </a:cubicBezTo>
                  <a:cubicBezTo>
                    <a:pt x="51" y="955"/>
                    <a:pt x="47" y="961"/>
                    <a:pt x="52" y="968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4" y="1010"/>
                    <a:pt x="54" y="1017"/>
                    <a:pt x="56" y="1023"/>
                  </a:cubicBezTo>
                  <a:cubicBezTo>
                    <a:pt x="54" y="1029"/>
                    <a:pt x="61" y="1036"/>
                    <a:pt x="56" y="1042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43" y="1013"/>
                    <a:pt x="47" y="1007"/>
                    <a:pt x="39" y="998"/>
                  </a:cubicBezTo>
                  <a:cubicBezTo>
                    <a:pt x="43" y="990"/>
                    <a:pt x="32" y="979"/>
                    <a:pt x="37" y="97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8" y="961"/>
                    <a:pt x="33" y="958"/>
                    <a:pt x="35" y="956"/>
                  </a:cubicBezTo>
                  <a:cubicBezTo>
                    <a:pt x="34" y="953"/>
                    <a:pt x="32" y="951"/>
                    <a:pt x="36" y="949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3" y="932"/>
                    <a:pt x="33" y="922"/>
                    <a:pt x="31" y="913"/>
                  </a:cubicBezTo>
                  <a:cubicBezTo>
                    <a:pt x="36" y="909"/>
                    <a:pt x="29" y="903"/>
                    <a:pt x="32" y="899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1" y="875"/>
                    <a:pt x="30" y="866"/>
                    <a:pt x="34" y="857"/>
                  </a:cubicBezTo>
                  <a:cubicBezTo>
                    <a:pt x="30" y="852"/>
                    <a:pt x="39" y="848"/>
                    <a:pt x="35" y="843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1" y="825"/>
                    <a:pt x="37" y="820"/>
                    <a:pt x="40" y="816"/>
                  </a:cubicBezTo>
                  <a:cubicBezTo>
                    <a:pt x="38" y="811"/>
                    <a:pt x="42" y="807"/>
                    <a:pt x="40" y="802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45" y="768"/>
                    <a:pt x="49" y="764"/>
                    <a:pt x="48" y="759"/>
                  </a:cubicBezTo>
                  <a:cubicBezTo>
                    <a:pt x="55" y="756"/>
                    <a:pt x="47" y="750"/>
                    <a:pt x="51" y="746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1" y="737"/>
                    <a:pt x="56" y="735"/>
                    <a:pt x="52" y="732"/>
                  </a:cubicBezTo>
                  <a:cubicBezTo>
                    <a:pt x="54" y="727"/>
                    <a:pt x="58" y="723"/>
                    <a:pt x="56" y="718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57" y="710"/>
                    <a:pt x="60" y="708"/>
                    <a:pt x="60" y="705"/>
                  </a:cubicBezTo>
                  <a:cubicBezTo>
                    <a:pt x="59" y="703"/>
                    <a:pt x="60" y="701"/>
                    <a:pt x="61" y="699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59" y="681"/>
                    <a:pt x="65" y="672"/>
                    <a:pt x="67" y="662"/>
                  </a:cubicBezTo>
                  <a:cubicBezTo>
                    <a:pt x="65" y="657"/>
                    <a:pt x="69" y="653"/>
                    <a:pt x="68" y="648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67" y="639"/>
                    <a:pt x="72" y="638"/>
                    <a:pt x="68" y="634"/>
                  </a:cubicBezTo>
                  <a:cubicBezTo>
                    <a:pt x="70" y="630"/>
                    <a:pt x="73" y="626"/>
                    <a:pt x="69" y="621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75" y="598"/>
                    <a:pt x="69" y="588"/>
                    <a:pt x="72" y="579"/>
                  </a:cubicBezTo>
                  <a:cubicBezTo>
                    <a:pt x="69" y="568"/>
                    <a:pt x="67" y="558"/>
                    <a:pt x="69" y="549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64" y="535"/>
                    <a:pt x="61" y="531"/>
                    <a:pt x="65" y="528"/>
                  </a:cubicBezTo>
                  <a:cubicBezTo>
                    <a:pt x="61" y="523"/>
                    <a:pt x="60" y="518"/>
                    <a:pt x="61" y="514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00"/>
                    <a:pt x="57" y="491"/>
                    <a:pt x="50" y="492"/>
                  </a:cubicBezTo>
                  <a:cubicBezTo>
                    <a:pt x="55" y="506"/>
                    <a:pt x="53" y="518"/>
                    <a:pt x="62" y="532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56"/>
                    <a:pt x="62" y="559"/>
                    <a:pt x="63" y="563"/>
                  </a:cubicBezTo>
                  <a:cubicBezTo>
                    <a:pt x="63" y="567"/>
                    <a:pt x="64" y="571"/>
                    <a:pt x="63" y="574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598"/>
                    <a:pt x="69" y="603"/>
                    <a:pt x="64" y="606"/>
                  </a:cubicBezTo>
                  <a:cubicBezTo>
                    <a:pt x="69" y="610"/>
                    <a:pt x="62" y="612"/>
                    <a:pt x="67" y="617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7" y="636"/>
                    <a:pt x="62" y="640"/>
                    <a:pt x="61" y="643"/>
                  </a:cubicBezTo>
                  <a:cubicBezTo>
                    <a:pt x="60" y="646"/>
                    <a:pt x="60" y="649"/>
                    <a:pt x="59" y="652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53" y="693"/>
                    <a:pt x="49" y="699"/>
                    <a:pt x="50" y="706"/>
                  </a:cubicBezTo>
                  <a:cubicBezTo>
                    <a:pt x="46" y="713"/>
                    <a:pt x="47" y="721"/>
                    <a:pt x="47" y="728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41"/>
                    <a:pt x="43" y="745"/>
                    <a:pt x="40" y="748"/>
                  </a:cubicBezTo>
                  <a:cubicBezTo>
                    <a:pt x="46" y="753"/>
                    <a:pt x="36" y="755"/>
                    <a:pt x="40" y="759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37" y="777"/>
                    <a:pt x="35" y="784"/>
                    <a:pt x="33" y="791"/>
                  </a:cubicBezTo>
                  <a:cubicBezTo>
                    <a:pt x="37" y="795"/>
                    <a:pt x="27" y="797"/>
                    <a:pt x="33" y="802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31" y="816"/>
                    <a:pt x="29" y="820"/>
                    <a:pt x="29" y="823"/>
                  </a:cubicBezTo>
                  <a:cubicBezTo>
                    <a:pt x="24" y="826"/>
                    <a:pt x="33" y="831"/>
                    <a:pt x="26" y="834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4" y="864"/>
                    <a:pt x="22" y="872"/>
                    <a:pt x="21" y="880"/>
                  </a:cubicBezTo>
                  <a:cubicBezTo>
                    <a:pt x="22" y="884"/>
                    <a:pt x="20" y="888"/>
                    <a:pt x="22" y="892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22" y="901"/>
                    <a:pt x="21" y="905"/>
                    <a:pt x="19" y="903"/>
                  </a:cubicBezTo>
                  <a:cubicBezTo>
                    <a:pt x="20" y="899"/>
                    <a:pt x="17" y="895"/>
                    <a:pt x="16" y="891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7" y="871"/>
                    <a:pt x="12" y="862"/>
                    <a:pt x="16" y="854"/>
                  </a:cubicBezTo>
                  <a:cubicBezTo>
                    <a:pt x="11" y="849"/>
                    <a:pt x="18" y="847"/>
                    <a:pt x="13" y="842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7" y="826"/>
                    <a:pt x="14" y="822"/>
                    <a:pt x="14" y="818"/>
                  </a:cubicBezTo>
                  <a:cubicBezTo>
                    <a:pt x="16" y="814"/>
                    <a:pt x="17" y="810"/>
                    <a:pt x="16" y="806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2" y="700"/>
                    <a:pt x="32" y="694"/>
                    <a:pt x="24" y="685"/>
                  </a:cubicBezTo>
                  <a:cubicBezTo>
                    <a:pt x="27" y="681"/>
                    <a:pt x="30" y="676"/>
                    <a:pt x="31" y="672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3" y="658"/>
                    <a:pt x="32" y="654"/>
                    <a:pt x="31" y="650"/>
                  </a:cubicBezTo>
                  <a:cubicBezTo>
                    <a:pt x="30" y="642"/>
                    <a:pt x="36" y="635"/>
                    <a:pt x="31" y="627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3" y="614"/>
                    <a:pt x="32" y="612"/>
                    <a:pt x="35" y="610"/>
                  </a:cubicBezTo>
                  <a:cubicBezTo>
                    <a:pt x="34" y="608"/>
                    <a:pt x="31" y="605"/>
                    <a:pt x="33" y="603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32" y="590"/>
                    <a:pt x="36" y="581"/>
                    <a:pt x="29" y="582"/>
                  </a:cubicBezTo>
                  <a:cubicBezTo>
                    <a:pt x="35" y="588"/>
                    <a:pt x="28" y="592"/>
                    <a:pt x="28" y="596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28" y="622"/>
                    <a:pt x="27" y="633"/>
                    <a:pt x="26" y="643"/>
                  </a:cubicBezTo>
                  <a:cubicBezTo>
                    <a:pt x="23" y="652"/>
                    <a:pt x="25" y="663"/>
                    <a:pt x="23" y="67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6" y="692"/>
                    <a:pt x="22" y="698"/>
                    <a:pt x="18" y="703"/>
                  </a:cubicBezTo>
                  <a:cubicBezTo>
                    <a:pt x="19" y="705"/>
                    <a:pt x="18" y="707"/>
                    <a:pt x="17" y="709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19" y="722"/>
                    <a:pt x="12" y="726"/>
                    <a:pt x="15" y="732"/>
                  </a:cubicBezTo>
                  <a:cubicBezTo>
                    <a:pt x="14" y="742"/>
                    <a:pt x="11" y="752"/>
                    <a:pt x="10" y="762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8" y="772"/>
                    <a:pt x="8" y="775"/>
                    <a:pt x="10" y="778"/>
                  </a:cubicBezTo>
                  <a:cubicBezTo>
                    <a:pt x="2" y="782"/>
                    <a:pt x="11" y="788"/>
                    <a:pt x="8" y="793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3" y="827"/>
                    <a:pt x="7" y="831"/>
                    <a:pt x="4" y="833"/>
                  </a:cubicBezTo>
                  <a:cubicBezTo>
                    <a:pt x="8" y="837"/>
                    <a:pt x="5" y="838"/>
                    <a:pt x="2" y="839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1" y="839"/>
                    <a:pt x="1" y="840"/>
                    <a:pt x="2" y="840"/>
                  </a:cubicBezTo>
                  <a:cubicBezTo>
                    <a:pt x="6" y="843"/>
                    <a:pt x="6" y="847"/>
                    <a:pt x="4" y="852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8" y="881"/>
                    <a:pt x="9" y="892"/>
                    <a:pt x="8" y="903"/>
                  </a:cubicBezTo>
                  <a:cubicBezTo>
                    <a:pt x="9" y="906"/>
                    <a:pt x="12" y="911"/>
                    <a:pt x="11" y="914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2" y="932"/>
                    <a:pt x="18" y="941"/>
                    <a:pt x="16" y="948"/>
                  </a:cubicBezTo>
                  <a:cubicBezTo>
                    <a:pt x="20" y="956"/>
                    <a:pt x="19" y="963"/>
                    <a:pt x="22" y="971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22" y="989"/>
                    <a:pt x="17" y="983"/>
                    <a:pt x="16" y="977"/>
                  </a:cubicBezTo>
                  <a:cubicBezTo>
                    <a:pt x="18" y="973"/>
                    <a:pt x="9" y="966"/>
                    <a:pt x="12" y="961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2" y="989"/>
                    <a:pt x="2" y="989"/>
                    <a:pt x="2" y="989"/>
                  </a:cubicBezTo>
                  <a:cubicBezTo>
                    <a:pt x="4" y="993"/>
                    <a:pt x="13" y="993"/>
                    <a:pt x="9" y="998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2" y="1009"/>
                    <a:pt x="2" y="1009"/>
                    <a:pt x="2" y="1009"/>
                  </a:cubicBezTo>
                  <a:cubicBezTo>
                    <a:pt x="4" y="1010"/>
                    <a:pt x="6" y="1011"/>
                    <a:pt x="8" y="101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18" y="1020"/>
                    <a:pt x="20" y="1029"/>
                    <a:pt x="23" y="1026"/>
                  </a:cubicBezTo>
                  <a:cubicBezTo>
                    <a:pt x="25" y="1028"/>
                    <a:pt x="27" y="1031"/>
                    <a:pt x="30" y="1034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24" y="1034"/>
                    <a:pt x="13" y="1026"/>
                    <a:pt x="2" y="1020"/>
                  </a:cubicBezTo>
                  <a:cubicBezTo>
                    <a:pt x="2" y="1030"/>
                    <a:pt x="2" y="1030"/>
                    <a:pt x="2" y="1030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10" y="1036"/>
                    <a:pt x="16" y="1038"/>
                    <a:pt x="22" y="1042"/>
                  </a:cubicBezTo>
                  <a:cubicBezTo>
                    <a:pt x="24" y="1049"/>
                    <a:pt x="28" y="1045"/>
                    <a:pt x="30" y="105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40" y="1060"/>
                    <a:pt x="47" y="1060"/>
                    <a:pt x="46" y="1065"/>
                  </a:cubicBezTo>
                  <a:cubicBezTo>
                    <a:pt x="53" y="1069"/>
                    <a:pt x="60" y="1072"/>
                    <a:pt x="66" y="1078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48" y="1070"/>
                    <a:pt x="45" y="1072"/>
                    <a:pt x="43" y="1068"/>
                  </a:cubicBezTo>
                  <a:cubicBezTo>
                    <a:pt x="40" y="1069"/>
                    <a:pt x="38" y="1063"/>
                    <a:pt x="35" y="1065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5" y="1048"/>
                    <a:pt x="4" y="1047"/>
                    <a:pt x="2" y="1047"/>
                  </a:cubicBezTo>
                  <a:cubicBezTo>
                    <a:pt x="2" y="1056"/>
                    <a:pt x="2" y="1056"/>
                    <a:pt x="2" y="1056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12" y="1060"/>
                    <a:pt x="19" y="1065"/>
                    <a:pt x="26" y="1067"/>
                  </a:cubicBezTo>
                  <a:cubicBezTo>
                    <a:pt x="28" y="1073"/>
                    <a:pt x="32" y="1070"/>
                    <a:pt x="36" y="1073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59" y="1087"/>
                    <a:pt x="72" y="1096"/>
                    <a:pt x="85" y="1105"/>
                  </a:cubicBezTo>
                  <a:cubicBezTo>
                    <a:pt x="87" y="1111"/>
                    <a:pt x="91" y="1107"/>
                    <a:pt x="93" y="1112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88" y="1115"/>
                    <a:pt x="77" y="1112"/>
                    <a:pt x="66" y="1105"/>
                  </a:cubicBezTo>
                  <a:cubicBezTo>
                    <a:pt x="55" y="1099"/>
                    <a:pt x="44" y="1092"/>
                    <a:pt x="33" y="1088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2" y="1083"/>
                    <a:pt x="2" y="1083"/>
                    <a:pt x="2" y="1083"/>
                  </a:cubicBezTo>
                  <a:cubicBezTo>
                    <a:pt x="5" y="1084"/>
                    <a:pt x="8" y="1086"/>
                    <a:pt x="11" y="1088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34" y="1097"/>
                    <a:pt x="40" y="1098"/>
                    <a:pt x="44" y="1104"/>
                  </a:cubicBezTo>
                  <a:cubicBezTo>
                    <a:pt x="51" y="1103"/>
                    <a:pt x="56" y="1112"/>
                    <a:pt x="62" y="1110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01" y="1137"/>
                    <a:pt x="108" y="1140"/>
                    <a:pt x="114" y="1145"/>
                  </a:cubicBezTo>
                  <a:cubicBezTo>
                    <a:pt x="118" y="1147"/>
                    <a:pt x="120" y="1151"/>
                    <a:pt x="124" y="1152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125" y="1157"/>
                    <a:pt x="119" y="1155"/>
                    <a:pt x="114" y="1149"/>
                  </a:cubicBezTo>
                  <a:cubicBezTo>
                    <a:pt x="107" y="1150"/>
                    <a:pt x="102" y="1144"/>
                    <a:pt x="96" y="1139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84" y="1137"/>
                    <a:pt x="82" y="1130"/>
                    <a:pt x="79" y="1130"/>
                  </a:cubicBezTo>
                  <a:cubicBezTo>
                    <a:pt x="74" y="1126"/>
                    <a:pt x="68" y="1125"/>
                    <a:pt x="62" y="1118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19" y="1102"/>
                    <a:pt x="13" y="1099"/>
                    <a:pt x="7" y="1096"/>
                  </a:cubicBezTo>
                  <a:cubicBezTo>
                    <a:pt x="5" y="1097"/>
                    <a:pt x="3" y="1096"/>
                    <a:pt x="2" y="109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4" y="1105"/>
                    <a:pt x="7" y="1106"/>
                    <a:pt x="9" y="1108"/>
                  </a:cubicBezTo>
                  <a:cubicBezTo>
                    <a:pt x="16" y="1110"/>
                    <a:pt x="21" y="1117"/>
                    <a:pt x="28" y="1115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55" y="1127"/>
                    <a:pt x="61" y="1130"/>
                    <a:pt x="68" y="1133"/>
                  </a:cubicBezTo>
                  <a:cubicBezTo>
                    <a:pt x="71" y="1138"/>
                    <a:pt x="74" y="1137"/>
                    <a:pt x="78" y="1139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89" y="1146"/>
                    <a:pt x="92" y="1151"/>
                    <a:pt x="96" y="1150"/>
                  </a:cubicBezTo>
                  <a:cubicBezTo>
                    <a:pt x="99" y="1150"/>
                    <a:pt x="101" y="1157"/>
                    <a:pt x="105" y="1155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31" y="1169"/>
                    <a:pt x="136" y="1182"/>
                    <a:pt x="142" y="1182"/>
                  </a:cubicBezTo>
                  <a:cubicBezTo>
                    <a:pt x="148" y="1188"/>
                    <a:pt x="154" y="1193"/>
                    <a:pt x="160" y="1195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79" y="1215"/>
                    <a:pt x="177" y="1215"/>
                    <a:pt x="176" y="1214"/>
                  </a:cubicBezTo>
                  <a:cubicBezTo>
                    <a:pt x="169" y="1211"/>
                    <a:pt x="163" y="1204"/>
                    <a:pt x="156" y="1204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35" y="1189"/>
                    <a:pt x="131" y="1190"/>
                    <a:pt x="127" y="1190"/>
                  </a:cubicBezTo>
                  <a:cubicBezTo>
                    <a:pt x="125" y="1185"/>
                    <a:pt x="122" y="1183"/>
                    <a:pt x="118" y="1185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93" y="1174"/>
                    <a:pt x="87" y="1168"/>
                    <a:pt x="81" y="1166"/>
                  </a:cubicBezTo>
                  <a:cubicBezTo>
                    <a:pt x="77" y="1169"/>
                    <a:pt x="74" y="1161"/>
                    <a:pt x="70" y="1163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55" y="1160"/>
                    <a:pt x="49" y="1153"/>
                    <a:pt x="43" y="1151"/>
                  </a:cubicBezTo>
                  <a:cubicBezTo>
                    <a:pt x="37" y="1146"/>
                    <a:pt x="30" y="1148"/>
                    <a:pt x="24" y="1143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11" y="1135"/>
                    <a:pt x="7" y="1136"/>
                    <a:pt x="4" y="1130"/>
                  </a:cubicBezTo>
                  <a:cubicBezTo>
                    <a:pt x="3" y="1131"/>
                    <a:pt x="3" y="1131"/>
                    <a:pt x="2" y="1131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8" y="1145"/>
                    <a:pt x="15" y="1148"/>
                    <a:pt x="21" y="1150"/>
                  </a:cubicBezTo>
                  <a:cubicBezTo>
                    <a:pt x="26" y="1153"/>
                    <a:pt x="31" y="1155"/>
                    <a:pt x="36" y="1156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46" y="1160"/>
                    <a:pt x="47" y="1166"/>
                    <a:pt x="50" y="1164"/>
                  </a:cubicBezTo>
                  <a:cubicBezTo>
                    <a:pt x="60" y="1169"/>
                    <a:pt x="70" y="1173"/>
                    <a:pt x="81" y="1177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14" y="1194"/>
                    <a:pt x="120" y="1191"/>
                    <a:pt x="124" y="1197"/>
                  </a:cubicBezTo>
                  <a:cubicBezTo>
                    <a:pt x="129" y="1197"/>
                    <a:pt x="134" y="1202"/>
                    <a:pt x="139" y="1203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48" y="1209"/>
                    <a:pt x="151" y="1211"/>
                    <a:pt x="153" y="1211"/>
                  </a:cubicBezTo>
                  <a:cubicBezTo>
                    <a:pt x="158" y="1211"/>
                    <a:pt x="163" y="1216"/>
                    <a:pt x="167" y="1220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184" y="1227"/>
                    <a:pt x="186" y="1231"/>
                    <a:pt x="189" y="1231"/>
                  </a:cubicBezTo>
                  <a:cubicBezTo>
                    <a:pt x="191" y="1235"/>
                    <a:pt x="195" y="1230"/>
                    <a:pt x="197" y="1236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1"/>
                    <a:pt x="215" y="1254"/>
                    <a:pt x="217" y="1257"/>
                  </a:cubicBezTo>
                  <a:cubicBezTo>
                    <a:pt x="219" y="1257"/>
                    <a:pt x="227" y="1260"/>
                    <a:pt x="222" y="1264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82" y="1242"/>
                    <a:pt x="172" y="1234"/>
                    <a:pt x="161" y="1230"/>
                  </a:cubicBezTo>
                  <a:cubicBezTo>
                    <a:pt x="155" y="1232"/>
                    <a:pt x="152" y="1221"/>
                    <a:pt x="146" y="1224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120" y="1210"/>
                    <a:pt x="109" y="1208"/>
                    <a:pt x="98" y="1205"/>
                  </a:cubicBezTo>
                  <a:cubicBezTo>
                    <a:pt x="94" y="1200"/>
                    <a:pt x="89" y="1200"/>
                    <a:pt x="85" y="1195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71" y="1194"/>
                    <a:pt x="68" y="1190"/>
                    <a:pt x="65" y="1189"/>
                  </a:cubicBezTo>
                  <a:cubicBezTo>
                    <a:pt x="61" y="1189"/>
                    <a:pt x="57" y="1190"/>
                    <a:pt x="54" y="1185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35" y="1177"/>
                    <a:pt x="27" y="1180"/>
                    <a:pt x="21" y="1172"/>
                  </a:cubicBezTo>
                  <a:cubicBezTo>
                    <a:pt x="14" y="1172"/>
                    <a:pt x="8" y="1169"/>
                    <a:pt x="2" y="1165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4" y="1184"/>
                    <a:pt x="6" y="1187"/>
                    <a:pt x="9" y="1186"/>
                  </a:cubicBezTo>
                  <a:cubicBezTo>
                    <a:pt x="12" y="1193"/>
                    <a:pt x="18" y="1190"/>
                    <a:pt x="21" y="1196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37" y="1202"/>
                    <a:pt x="41" y="1205"/>
                    <a:pt x="44" y="1209"/>
                  </a:cubicBezTo>
                  <a:cubicBezTo>
                    <a:pt x="52" y="1214"/>
                    <a:pt x="61" y="1214"/>
                    <a:pt x="68" y="122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95" y="1237"/>
                    <a:pt x="98" y="1236"/>
                    <a:pt x="101" y="1240"/>
                  </a:cubicBezTo>
                  <a:cubicBezTo>
                    <a:pt x="103" y="1238"/>
                    <a:pt x="104" y="1242"/>
                    <a:pt x="106" y="1243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15" y="1247"/>
                    <a:pt x="119" y="1246"/>
                    <a:pt x="122" y="1247"/>
                  </a:cubicBezTo>
                  <a:cubicBezTo>
                    <a:pt x="129" y="1251"/>
                    <a:pt x="136" y="1250"/>
                    <a:pt x="142" y="1257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56" y="1263"/>
                    <a:pt x="160" y="1259"/>
                    <a:pt x="163" y="1266"/>
                  </a:cubicBezTo>
                  <a:cubicBezTo>
                    <a:pt x="171" y="1265"/>
                    <a:pt x="178" y="1270"/>
                    <a:pt x="185" y="1272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07" y="1282"/>
                    <a:pt x="211" y="1281"/>
                    <a:pt x="214" y="1286"/>
                  </a:cubicBezTo>
                  <a:cubicBezTo>
                    <a:pt x="218" y="1286"/>
                    <a:pt x="221" y="1285"/>
                    <a:pt x="225" y="1286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42" y="1297"/>
                    <a:pt x="246" y="1298"/>
                    <a:pt x="251" y="1297"/>
                  </a:cubicBezTo>
                  <a:cubicBezTo>
                    <a:pt x="255" y="1301"/>
                    <a:pt x="260" y="1303"/>
                    <a:pt x="264" y="1304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71" y="1308"/>
                    <a:pt x="273" y="1308"/>
                    <a:pt x="276" y="1309"/>
                  </a:cubicBezTo>
                  <a:cubicBezTo>
                    <a:pt x="285" y="1323"/>
                    <a:pt x="291" y="1321"/>
                    <a:pt x="298" y="1333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53" y="1318"/>
                    <a:pt x="250" y="1319"/>
                    <a:pt x="246" y="1319"/>
                  </a:cubicBezTo>
                  <a:cubicBezTo>
                    <a:pt x="242" y="1319"/>
                    <a:pt x="239" y="1317"/>
                    <a:pt x="236" y="1316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211" y="1304"/>
                    <a:pt x="205" y="1312"/>
                    <a:pt x="203" y="1307"/>
                  </a:cubicBezTo>
                  <a:cubicBezTo>
                    <a:pt x="200" y="1304"/>
                    <a:pt x="195" y="1307"/>
                    <a:pt x="192" y="1304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66" y="1301"/>
                    <a:pt x="163" y="1293"/>
                    <a:pt x="159" y="1295"/>
                  </a:cubicBezTo>
                  <a:cubicBezTo>
                    <a:pt x="156" y="1292"/>
                    <a:pt x="152" y="1295"/>
                    <a:pt x="149" y="1292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25" y="1283"/>
                    <a:pt x="124" y="1280"/>
                    <a:pt x="123" y="1281"/>
                  </a:cubicBezTo>
                  <a:cubicBezTo>
                    <a:pt x="120" y="1283"/>
                    <a:pt x="119" y="1279"/>
                    <a:pt x="116" y="1280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99" y="1273"/>
                    <a:pt x="92" y="1266"/>
                    <a:pt x="85" y="1266"/>
                  </a:cubicBezTo>
                  <a:cubicBezTo>
                    <a:pt x="78" y="1261"/>
                    <a:pt x="71" y="1257"/>
                    <a:pt x="64" y="1256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50" y="1251"/>
                    <a:pt x="47" y="1243"/>
                    <a:pt x="43" y="1241"/>
                  </a:cubicBezTo>
                  <a:cubicBezTo>
                    <a:pt x="36" y="1243"/>
                    <a:pt x="31" y="1229"/>
                    <a:pt x="23" y="1232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9" y="1225"/>
                    <a:pt x="6" y="1216"/>
                    <a:pt x="2" y="1217"/>
                  </a:cubicBezTo>
                  <a:cubicBezTo>
                    <a:pt x="2" y="1217"/>
                    <a:pt x="2" y="1217"/>
                    <a:pt x="2" y="1217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8" y="1228"/>
                    <a:pt x="14" y="1232"/>
                    <a:pt x="21" y="1236"/>
                  </a:cubicBezTo>
                  <a:cubicBezTo>
                    <a:pt x="31" y="1243"/>
                    <a:pt x="42" y="1248"/>
                    <a:pt x="52" y="1257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74" y="1263"/>
                    <a:pt x="78" y="1273"/>
                    <a:pt x="84" y="1272"/>
                  </a:cubicBezTo>
                  <a:cubicBezTo>
                    <a:pt x="88" y="1277"/>
                    <a:pt x="94" y="1276"/>
                    <a:pt x="100" y="1279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09" y="1288"/>
                    <a:pt x="113" y="1283"/>
                    <a:pt x="115" y="1286"/>
                  </a:cubicBezTo>
                  <a:cubicBezTo>
                    <a:pt x="121" y="1288"/>
                    <a:pt x="126" y="1291"/>
                    <a:pt x="131" y="1294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40" y="1295"/>
                    <a:pt x="143" y="1301"/>
                    <a:pt x="147" y="1301"/>
                  </a:cubicBezTo>
                  <a:cubicBezTo>
                    <a:pt x="153" y="1301"/>
                    <a:pt x="158" y="1304"/>
                    <a:pt x="164" y="1305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174" y="1308"/>
                    <a:pt x="177" y="1310"/>
                    <a:pt x="180" y="1313"/>
                  </a:cubicBezTo>
                  <a:cubicBezTo>
                    <a:pt x="186" y="1309"/>
                    <a:pt x="190" y="1318"/>
                    <a:pt x="197" y="1314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31" y="1325"/>
                    <a:pt x="250" y="1332"/>
                    <a:pt x="269" y="1332"/>
                  </a:cubicBezTo>
                  <a:cubicBezTo>
                    <a:pt x="273" y="1338"/>
                    <a:pt x="278" y="1336"/>
                    <a:pt x="282" y="1336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00" y="1343"/>
                    <a:pt x="303" y="1349"/>
                    <a:pt x="308" y="1350"/>
                  </a:cubicBezTo>
                  <a:cubicBezTo>
                    <a:pt x="313" y="1351"/>
                    <a:pt x="318" y="1353"/>
                    <a:pt x="322" y="1359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307" y="1361"/>
                    <a:pt x="305" y="1351"/>
                    <a:pt x="301" y="1355"/>
                  </a:cubicBezTo>
                  <a:cubicBezTo>
                    <a:pt x="294" y="1353"/>
                    <a:pt x="287" y="1350"/>
                    <a:pt x="280" y="1348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74" y="1347"/>
                    <a:pt x="271" y="1349"/>
                    <a:pt x="270" y="1345"/>
                  </a:cubicBezTo>
                  <a:cubicBezTo>
                    <a:pt x="266" y="1347"/>
                    <a:pt x="263" y="1343"/>
                    <a:pt x="259" y="1345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33" y="1343"/>
                    <a:pt x="231" y="1336"/>
                    <a:pt x="227" y="1338"/>
                  </a:cubicBezTo>
                  <a:cubicBezTo>
                    <a:pt x="223" y="1340"/>
                    <a:pt x="220" y="1336"/>
                    <a:pt x="216" y="1338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84" y="1331"/>
                    <a:pt x="171" y="1324"/>
                    <a:pt x="158" y="1323"/>
                  </a:cubicBezTo>
                  <a:cubicBezTo>
                    <a:pt x="156" y="1319"/>
                    <a:pt x="151" y="1320"/>
                    <a:pt x="149" y="1319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133" y="1311"/>
                    <a:pt x="127" y="1307"/>
                    <a:pt x="120" y="1307"/>
                  </a:cubicBezTo>
                  <a:cubicBezTo>
                    <a:pt x="114" y="1302"/>
                    <a:pt x="107" y="1300"/>
                    <a:pt x="101" y="1300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9" y="1292"/>
                    <a:pt x="88" y="1292"/>
                    <a:pt x="86" y="1294"/>
                  </a:cubicBezTo>
                  <a:cubicBezTo>
                    <a:pt x="84" y="1292"/>
                    <a:pt x="83" y="1289"/>
                    <a:pt x="80" y="1290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05" y="1308"/>
                    <a:pt x="109" y="1311"/>
                    <a:pt x="113" y="1309"/>
                  </a:cubicBezTo>
                  <a:cubicBezTo>
                    <a:pt x="116" y="1315"/>
                    <a:pt x="120" y="1318"/>
                    <a:pt x="124" y="1318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50" y="1331"/>
                    <a:pt x="153" y="1336"/>
                    <a:pt x="157" y="1337"/>
                  </a:cubicBezTo>
                  <a:cubicBezTo>
                    <a:pt x="162" y="1334"/>
                    <a:pt x="165" y="1341"/>
                    <a:pt x="168" y="1345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186" y="1353"/>
                    <a:pt x="192" y="1348"/>
                    <a:pt x="196" y="1355"/>
                  </a:cubicBezTo>
                  <a:cubicBezTo>
                    <a:pt x="200" y="1355"/>
                    <a:pt x="203" y="1361"/>
                    <a:pt x="207" y="1366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28" y="1374"/>
                    <a:pt x="233" y="1382"/>
                    <a:pt x="238" y="1387"/>
                  </a:cubicBezTo>
                  <a:cubicBezTo>
                    <a:pt x="248" y="1386"/>
                    <a:pt x="256" y="1397"/>
                    <a:pt x="265" y="1399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298" y="1417"/>
                    <a:pt x="303" y="1416"/>
                    <a:pt x="308" y="1417"/>
                  </a:cubicBezTo>
                  <a:cubicBezTo>
                    <a:pt x="312" y="1420"/>
                    <a:pt x="317" y="1422"/>
                    <a:pt x="322" y="142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62" y="1432"/>
                    <a:pt x="370" y="1443"/>
                    <a:pt x="380" y="1440"/>
                  </a:cubicBezTo>
                  <a:cubicBezTo>
                    <a:pt x="385" y="1444"/>
                    <a:pt x="390" y="1443"/>
                    <a:pt x="395" y="1446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15" y="1454"/>
                    <a:pt x="420" y="1454"/>
                    <a:pt x="425" y="1454"/>
                  </a:cubicBezTo>
                  <a:cubicBezTo>
                    <a:pt x="430" y="1455"/>
                    <a:pt x="435" y="1459"/>
                    <a:pt x="440" y="1460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57" y="1464"/>
                    <a:pt x="459" y="1466"/>
                    <a:pt x="462" y="1465"/>
                  </a:cubicBezTo>
                  <a:cubicBezTo>
                    <a:pt x="464" y="1469"/>
                    <a:pt x="468" y="1468"/>
                    <a:pt x="466" y="1470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404" y="1489"/>
                    <a:pt x="401" y="1493"/>
                    <a:pt x="398" y="1495"/>
                  </a:cubicBezTo>
                  <a:cubicBezTo>
                    <a:pt x="395" y="1493"/>
                    <a:pt x="392" y="1494"/>
                    <a:pt x="388" y="1496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384" y="1509"/>
                    <a:pt x="391" y="1502"/>
                    <a:pt x="397" y="1501"/>
                  </a:cubicBezTo>
                  <a:cubicBezTo>
                    <a:pt x="403" y="1499"/>
                    <a:pt x="410" y="1498"/>
                    <a:pt x="417" y="1492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43" y="1486"/>
                    <a:pt x="451" y="1478"/>
                    <a:pt x="456" y="1486"/>
                  </a:cubicBezTo>
                  <a:cubicBezTo>
                    <a:pt x="449" y="1487"/>
                    <a:pt x="442" y="1492"/>
                    <a:pt x="436" y="1492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22" y="1512"/>
                    <a:pt x="429" y="1502"/>
                    <a:pt x="434" y="1504"/>
                  </a:cubicBezTo>
                  <a:cubicBezTo>
                    <a:pt x="441" y="1497"/>
                    <a:pt x="446" y="1500"/>
                    <a:pt x="453" y="1493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475" y="1494"/>
                    <a:pt x="481" y="1493"/>
                    <a:pt x="488" y="1490"/>
                  </a:cubicBezTo>
                  <a:cubicBezTo>
                    <a:pt x="492" y="1494"/>
                    <a:pt x="498" y="1494"/>
                    <a:pt x="502" y="1498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21" y="1501"/>
                    <a:pt x="525" y="1497"/>
                    <a:pt x="528" y="1504"/>
                  </a:cubicBezTo>
                  <a:cubicBezTo>
                    <a:pt x="533" y="1498"/>
                    <a:pt x="535" y="1509"/>
                    <a:pt x="540" y="1506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65" y="1512"/>
                    <a:pt x="568" y="1517"/>
                    <a:pt x="571" y="1516"/>
                  </a:cubicBezTo>
                  <a:cubicBezTo>
                    <a:pt x="575" y="1512"/>
                    <a:pt x="576" y="1525"/>
                    <a:pt x="580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59"/>
                    <a:pt x="282" y="954"/>
                    <a:pt x="286" y="951"/>
                  </a:cubicBezTo>
                  <a:cubicBezTo>
                    <a:pt x="281" y="946"/>
                    <a:pt x="288" y="944"/>
                    <a:pt x="283" y="939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8" y="945"/>
                    <a:pt x="286" y="947"/>
                    <a:pt x="288" y="949"/>
                  </a:cubicBezTo>
                  <a:cubicBezTo>
                    <a:pt x="286" y="951"/>
                    <a:pt x="289" y="954"/>
                    <a:pt x="287" y="956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6" y="962"/>
                    <a:pt x="288" y="965"/>
                    <a:pt x="289" y="967"/>
                  </a:cubicBezTo>
                  <a:cubicBezTo>
                    <a:pt x="288" y="969"/>
                    <a:pt x="287" y="971"/>
                    <a:pt x="288" y="973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1" y="989"/>
                    <a:pt x="289" y="993"/>
                    <a:pt x="289" y="997"/>
                  </a:cubicBezTo>
                  <a:cubicBezTo>
                    <a:pt x="289" y="1001"/>
                    <a:pt x="292" y="1005"/>
                    <a:pt x="290" y="1009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293" y="1041"/>
                    <a:pt x="296" y="1049"/>
                    <a:pt x="295" y="1057"/>
                  </a:cubicBezTo>
                  <a:cubicBezTo>
                    <a:pt x="297" y="1065"/>
                    <a:pt x="299" y="1073"/>
                    <a:pt x="298" y="1081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1" y="1111"/>
                    <a:pt x="305" y="1115"/>
                    <a:pt x="304" y="1120"/>
                  </a:cubicBezTo>
                  <a:cubicBezTo>
                    <a:pt x="306" y="1124"/>
                    <a:pt x="302" y="1126"/>
                    <a:pt x="307" y="1131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16" y="1160"/>
                    <a:pt x="313" y="1164"/>
                    <a:pt x="315" y="1168"/>
                  </a:cubicBezTo>
                  <a:cubicBezTo>
                    <a:pt x="316" y="1172"/>
                    <a:pt x="319" y="1176"/>
                    <a:pt x="318" y="1180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32" y="1238"/>
                    <a:pt x="332" y="1246"/>
                    <a:pt x="337" y="1255"/>
                  </a:cubicBezTo>
                  <a:cubicBezTo>
                    <a:pt x="333" y="1262"/>
                    <a:pt x="343" y="1271"/>
                    <a:pt x="340" y="1279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0" y="1310"/>
                    <a:pt x="348" y="1313"/>
                    <a:pt x="352" y="1318"/>
                  </a:cubicBezTo>
                  <a:cubicBezTo>
                    <a:pt x="347" y="1321"/>
                    <a:pt x="361" y="1327"/>
                    <a:pt x="355" y="1330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71" y="1382"/>
                    <a:pt x="367" y="1370"/>
                    <a:pt x="361" y="1371"/>
                  </a:cubicBezTo>
                  <a:cubicBezTo>
                    <a:pt x="356" y="1364"/>
                    <a:pt x="351" y="1357"/>
                    <a:pt x="346" y="135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37" y="1329"/>
                    <a:pt x="335" y="1324"/>
                    <a:pt x="332" y="1320"/>
                  </a:cubicBezTo>
                  <a:cubicBezTo>
                    <a:pt x="330" y="1315"/>
                    <a:pt x="333" y="1311"/>
                    <a:pt x="328" y="1306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19" y="1272"/>
                    <a:pt x="314" y="1262"/>
                    <a:pt x="312" y="1254"/>
                  </a:cubicBezTo>
                  <a:cubicBezTo>
                    <a:pt x="315" y="1250"/>
                    <a:pt x="308" y="1245"/>
                    <a:pt x="311" y="1241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9" y="1222"/>
                    <a:pt x="303" y="1213"/>
                    <a:pt x="304" y="1206"/>
                  </a:cubicBezTo>
                  <a:cubicBezTo>
                    <a:pt x="300" y="1202"/>
                    <a:pt x="304" y="1200"/>
                    <a:pt x="303" y="1196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300" y="1191"/>
                    <a:pt x="301" y="1188"/>
                    <a:pt x="301" y="1186"/>
                  </a:cubicBezTo>
                  <a:cubicBezTo>
                    <a:pt x="301" y="1184"/>
                    <a:pt x="298" y="1183"/>
                    <a:pt x="300" y="1181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92" y="1147"/>
                    <a:pt x="291" y="1139"/>
                    <a:pt x="292" y="1131"/>
                  </a:cubicBezTo>
                  <a:cubicBezTo>
                    <a:pt x="288" y="1123"/>
                    <a:pt x="288" y="1115"/>
                    <a:pt x="288" y="1107"/>
                  </a:cubicBezTo>
                  <a:cubicBezTo>
                    <a:pt x="287" y="1099"/>
                    <a:pt x="286" y="1092"/>
                    <a:pt x="287" y="1084"/>
                  </a:cubicBezTo>
                  <a:cubicBezTo>
                    <a:pt x="283" y="1067"/>
                    <a:pt x="283" y="1051"/>
                    <a:pt x="281" y="1034"/>
                  </a:cubicBezTo>
                  <a:cubicBezTo>
                    <a:pt x="280" y="1018"/>
                    <a:pt x="281" y="1003"/>
                    <a:pt x="283" y="988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45" y="1410"/>
                    <a:pt x="447" y="1404"/>
                    <a:pt x="440" y="1395"/>
                  </a:cubicBezTo>
                  <a:cubicBezTo>
                    <a:pt x="441" y="1391"/>
                    <a:pt x="437" y="1386"/>
                    <a:pt x="437" y="1381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31" y="1363"/>
                    <a:pt x="429" y="1359"/>
                    <a:pt x="426" y="1354"/>
                  </a:cubicBezTo>
                  <a:cubicBezTo>
                    <a:pt x="424" y="1350"/>
                    <a:pt x="424" y="1346"/>
                    <a:pt x="419" y="1340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3" y="1323"/>
                    <a:pt x="421" y="1320"/>
                    <a:pt x="414" y="1315"/>
                  </a:cubicBezTo>
                  <a:cubicBezTo>
                    <a:pt x="411" y="1306"/>
                    <a:pt x="417" y="1298"/>
                    <a:pt x="409" y="1289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7" y="1259"/>
                    <a:pt x="399" y="1254"/>
                    <a:pt x="403" y="1250"/>
                  </a:cubicBezTo>
                  <a:cubicBezTo>
                    <a:pt x="401" y="1246"/>
                    <a:pt x="406" y="1243"/>
                    <a:pt x="400" y="1239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95" y="1205"/>
                    <a:pt x="390" y="1196"/>
                    <a:pt x="391" y="1189"/>
                  </a:cubicBezTo>
                  <a:cubicBezTo>
                    <a:pt x="386" y="1180"/>
                    <a:pt x="390" y="1172"/>
                    <a:pt x="383" y="1162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88" y="1139"/>
                    <a:pt x="385" y="1151"/>
                    <a:pt x="392" y="1156"/>
                  </a:cubicBezTo>
                  <a:cubicBezTo>
                    <a:pt x="388" y="1159"/>
                    <a:pt x="396" y="1163"/>
                    <a:pt x="397" y="1166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04" y="1186"/>
                    <a:pt x="406" y="1198"/>
                    <a:pt x="411" y="1209"/>
                  </a:cubicBezTo>
                  <a:cubicBezTo>
                    <a:pt x="411" y="1215"/>
                    <a:pt x="412" y="1220"/>
                    <a:pt x="415" y="1226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20" y="1253"/>
                    <a:pt x="418" y="1264"/>
                    <a:pt x="424" y="1276"/>
                  </a:cubicBezTo>
                  <a:cubicBezTo>
                    <a:pt x="422" y="1280"/>
                    <a:pt x="429" y="1287"/>
                    <a:pt x="424" y="129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27" y="1318"/>
                    <a:pt x="439" y="1331"/>
                    <a:pt x="436" y="1342"/>
                  </a:cubicBezTo>
                  <a:cubicBezTo>
                    <a:pt x="443" y="1348"/>
                    <a:pt x="434" y="1352"/>
                    <a:pt x="440" y="135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49" y="1381"/>
                    <a:pt x="443" y="1386"/>
                    <a:pt x="451" y="1393"/>
                  </a:cubicBezTo>
                  <a:cubicBezTo>
                    <a:pt x="449" y="1395"/>
                    <a:pt x="454" y="1398"/>
                    <a:pt x="451" y="1401"/>
                  </a:cubicBezTo>
                  <a:cubicBezTo>
                    <a:pt x="451" y="1403"/>
                    <a:pt x="452" y="1406"/>
                    <a:pt x="454" y="1409"/>
                  </a:cubicBezTo>
                  <a:cubicBezTo>
                    <a:pt x="455" y="1419"/>
                    <a:pt x="463" y="1433"/>
                    <a:pt x="465" y="1439"/>
                  </a:cubicBezTo>
                  <a:cubicBezTo>
                    <a:pt x="461" y="1441"/>
                    <a:pt x="459" y="1432"/>
                    <a:pt x="456" y="142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64" y="64"/>
                    <a:pt x="2854" y="60"/>
                    <a:pt x="2858" y="68"/>
                  </a:cubicBezTo>
                  <a:cubicBezTo>
                    <a:pt x="2854" y="69"/>
                    <a:pt x="2854" y="74"/>
                    <a:pt x="2850" y="75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45" y="90"/>
                    <a:pt x="2841" y="92"/>
                    <a:pt x="2838" y="94"/>
                  </a:cubicBezTo>
                  <a:cubicBezTo>
                    <a:pt x="2834" y="99"/>
                    <a:pt x="2832" y="107"/>
                    <a:pt x="2824" y="110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8" y="121"/>
                    <a:pt x="2818" y="123"/>
                    <a:pt x="2816" y="124"/>
                  </a:cubicBezTo>
                  <a:cubicBezTo>
                    <a:pt x="2813" y="124"/>
                    <a:pt x="2814" y="128"/>
                    <a:pt x="2812" y="128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800" y="137"/>
                    <a:pt x="2805" y="146"/>
                    <a:pt x="2798" y="145"/>
                  </a:cubicBezTo>
                  <a:cubicBezTo>
                    <a:pt x="2798" y="149"/>
                    <a:pt x="2792" y="149"/>
                    <a:pt x="2792" y="154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80" y="168"/>
                    <a:pt x="2777" y="176"/>
                    <a:pt x="2772" y="181"/>
                  </a:cubicBezTo>
                  <a:cubicBezTo>
                    <a:pt x="2771" y="186"/>
                    <a:pt x="2764" y="184"/>
                    <a:pt x="2766" y="191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56" y="205"/>
                    <a:pt x="2752" y="212"/>
                    <a:pt x="2748" y="218"/>
                  </a:cubicBezTo>
                  <a:cubicBezTo>
                    <a:pt x="2744" y="224"/>
                    <a:pt x="2741" y="231"/>
                    <a:pt x="2737" y="236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26" y="246"/>
                    <a:pt x="2729" y="254"/>
                    <a:pt x="2725" y="255"/>
                  </a:cubicBezTo>
                  <a:cubicBezTo>
                    <a:pt x="2727" y="261"/>
                    <a:pt x="2717" y="258"/>
                    <a:pt x="2721" y="26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12" y="277"/>
                    <a:pt x="2713" y="282"/>
                    <a:pt x="2712" y="286"/>
                  </a:cubicBezTo>
                  <a:cubicBezTo>
                    <a:pt x="2707" y="287"/>
                    <a:pt x="2710" y="294"/>
                    <a:pt x="2706" y="29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8" y="308"/>
                    <a:pt x="2703" y="317"/>
                    <a:pt x="2699" y="318"/>
                  </a:cubicBezTo>
                  <a:cubicBezTo>
                    <a:pt x="2699" y="323"/>
                    <a:pt x="2695" y="324"/>
                    <a:pt x="2697" y="331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00" y="322"/>
                    <a:pt x="2709" y="307"/>
                    <a:pt x="2714" y="288"/>
                  </a:cubicBezTo>
                  <a:cubicBezTo>
                    <a:pt x="2718" y="286"/>
                    <a:pt x="2717" y="280"/>
                    <a:pt x="2720" y="277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28" y="263"/>
                    <a:pt x="2729" y="261"/>
                    <a:pt x="2729" y="259"/>
                  </a:cubicBezTo>
                  <a:cubicBezTo>
                    <a:pt x="2729" y="255"/>
                    <a:pt x="2735" y="257"/>
                    <a:pt x="2733" y="252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48" y="235"/>
                    <a:pt x="2752" y="227"/>
                    <a:pt x="2755" y="218"/>
                  </a:cubicBezTo>
                  <a:cubicBezTo>
                    <a:pt x="2762" y="212"/>
                    <a:pt x="2768" y="206"/>
                    <a:pt x="2771" y="197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08" y="152"/>
                    <a:pt x="2807" y="146"/>
                    <a:pt x="2811" y="144"/>
                  </a:cubicBezTo>
                  <a:cubicBezTo>
                    <a:pt x="2811" y="137"/>
                    <a:pt x="2820" y="139"/>
                    <a:pt x="2819" y="132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29" y="122"/>
                    <a:pt x="2830" y="120"/>
                    <a:pt x="2831" y="118"/>
                  </a:cubicBezTo>
                  <a:cubicBezTo>
                    <a:pt x="2831" y="115"/>
                    <a:pt x="2836" y="116"/>
                    <a:pt x="2835" y="111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72" y="60"/>
                    <a:pt x="2877" y="53"/>
                    <a:pt x="2880" y="45"/>
                  </a:cubicBezTo>
                  <a:cubicBezTo>
                    <a:pt x="2881" y="44"/>
                    <a:pt x="2881" y="44"/>
                    <a:pt x="2882" y="43"/>
                  </a:cubicBezTo>
                  <a:cubicBezTo>
                    <a:pt x="2882" y="26"/>
                    <a:pt x="2882" y="26"/>
                    <a:pt x="2882" y="26"/>
                  </a:cubicBezTo>
                  <a:cubicBezTo>
                    <a:pt x="2877" y="29"/>
                    <a:pt x="2877" y="35"/>
                    <a:pt x="2876" y="41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73" y="234"/>
                    <a:pt x="2870" y="236"/>
                    <a:pt x="2868" y="240"/>
                  </a:cubicBezTo>
                  <a:cubicBezTo>
                    <a:pt x="2862" y="241"/>
                    <a:pt x="2865" y="250"/>
                    <a:pt x="2858" y="250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37" y="278"/>
                    <a:pt x="2832" y="284"/>
                    <a:pt x="2825" y="289"/>
                  </a:cubicBezTo>
                  <a:cubicBezTo>
                    <a:pt x="2825" y="294"/>
                    <a:pt x="2819" y="294"/>
                    <a:pt x="2817" y="298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96" y="321"/>
                    <a:pt x="2784" y="334"/>
                    <a:pt x="2770" y="345"/>
                  </a:cubicBezTo>
                  <a:cubicBezTo>
                    <a:pt x="2766" y="353"/>
                    <a:pt x="2758" y="358"/>
                    <a:pt x="2752" y="364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39" y="375"/>
                    <a:pt x="2740" y="382"/>
                    <a:pt x="2734" y="383"/>
                  </a:cubicBezTo>
                  <a:cubicBezTo>
                    <a:pt x="2733" y="388"/>
                    <a:pt x="2730" y="390"/>
                    <a:pt x="2728" y="39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16" y="408"/>
                    <a:pt x="2713" y="411"/>
                    <a:pt x="2712" y="415"/>
                  </a:cubicBezTo>
                  <a:cubicBezTo>
                    <a:pt x="2710" y="416"/>
                    <a:pt x="2709" y="418"/>
                    <a:pt x="2708" y="420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11" y="422"/>
                    <a:pt x="2714" y="418"/>
                    <a:pt x="2718" y="415"/>
                  </a:cubicBezTo>
                  <a:cubicBezTo>
                    <a:pt x="2718" y="410"/>
                    <a:pt x="2721" y="410"/>
                    <a:pt x="2722" y="408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31" y="396"/>
                    <a:pt x="2734" y="392"/>
                    <a:pt x="2739" y="389"/>
                  </a:cubicBezTo>
                  <a:cubicBezTo>
                    <a:pt x="2739" y="382"/>
                    <a:pt x="2748" y="383"/>
                    <a:pt x="2748" y="375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780" y="345"/>
                    <a:pt x="2790" y="338"/>
                    <a:pt x="2798" y="330"/>
                  </a:cubicBezTo>
                  <a:cubicBezTo>
                    <a:pt x="2807" y="324"/>
                    <a:pt x="2811" y="314"/>
                    <a:pt x="2820" y="307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48" y="274"/>
                    <a:pt x="2857" y="268"/>
                    <a:pt x="2863" y="258"/>
                  </a:cubicBezTo>
                  <a:cubicBezTo>
                    <a:pt x="2863" y="255"/>
                    <a:pt x="2867" y="255"/>
                    <a:pt x="2869" y="253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78" y="242"/>
                    <a:pt x="2878" y="237"/>
                    <a:pt x="2882" y="234"/>
                  </a:cubicBezTo>
                  <a:cubicBezTo>
                    <a:pt x="2882" y="217"/>
                    <a:pt x="2882" y="217"/>
                    <a:pt x="2882" y="217"/>
                  </a:cubicBezTo>
                  <a:cubicBezTo>
                    <a:pt x="2882" y="217"/>
                    <a:pt x="2882" y="217"/>
                    <a:pt x="2882" y="217"/>
                  </a:cubicBezTo>
                  <a:cubicBezTo>
                    <a:pt x="2879" y="218"/>
                    <a:pt x="2878" y="220"/>
                    <a:pt x="2878" y="222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41" y="195"/>
                    <a:pt x="2836" y="198"/>
                    <a:pt x="2835" y="205"/>
                  </a:cubicBezTo>
                  <a:cubicBezTo>
                    <a:pt x="2828" y="212"/>
                    <a:pt x="2822" y="219"/>
                    <a:pt x="2817" y="226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803" y="239"/>
                    <a:pt x="2807" y="248"/>
                    <a:pt x="2799" y="247"/>
                  </a:cubicBezTo>
                  <a:cubicBezTo>
                    <a:pt x="2799" y="254"/>
                    <a:pt x="2794" y="256"/>
                    <a:pt x="2791" y="259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83" y="277"/>
                    <a:pt x="2779" y="279"/>
                    <a:pt x="2777" y="284"/>
                  </a:cubicBezTo>
                  <a:cubicBezTo>
                    <a:pt x="2773" y="287"/>
                    <a:pt x="2772" y="293"/>
                    <a:pt x="2767" y="295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31" y="346"/>
                    <a:pt x="2730" y="352"/>
                    <a:pt x="2727" y="355"/>
                  </a:cubicBezTo>
                  <a:cubicBezTo>
                    <a:pt x="2727" y="360"/>
                    <a:pt x="2719" y="360"/>
                    <a:pt x="2722" y="369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12" y="392"/>
                    <a:pt x="2713" y="386"/>
                    <a:pt x="2716" y="382"/>
                  </a:cubicBezTo>
                  <a:cubicBezTo>
                    <a:pt x="2722" y="379"/>
                    <a:pt x="2721" y="372"/>
                    <a:pt x="2726" y="368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51" y="333"/>
                    <a:pt x="2755" y="322"/>
                    <a:pt x="2764" y="315"/>
                  </a:cubicBezTo>
                  <a:cubicBezTo>
                    <a:pt x="2768" y="304"/>
                    <a:pt x="2778" y="298"/>
                    <a:pt x="2782" y="286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790" y="279"/>
                    <a:pt x="2790" y="276"/>
                    <a:pt x="2792" y="274"/>
                  </a:cubicBezTo>
                  <a:cubicBezTo>
                    <a:pt x="2795" y="269"/>
                    <a:pt x="2796" y="263"/>
                    <a:pt x="2802" y="260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18" y="247"/>
                    <a:pt x="2815" y="237"/>
                    <a:pt x="2822" y="235"/>
                  </a:cubicBezTo>
                  <a:cubicBezTo>
                    <a:pt x="2822" y="229"/>
                    <a:pt x="2829" y="227"/>
                    <a:pt x="2829" y="221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45" y="205"/>
                    <a:pt x="2846" y="198"/>
                    <a:pt x="2852" y="195"/>
                  </a:cubicBezTo>
                  <a:cubicBezTo>
                    <a:pt x="2850" y="187"/>
                    <a:pt x="2861" y="188"/>
                    <a:pt x="2859" y="180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75" y="168"/>
                    <a:pt x="2876" y="158"/>
                    <a:pt x="2881" y="152"/>
                  </a:cubicBezTo>
                  <a:cubicBezTo>
                    <a:pt x="2882" y="152"/>
                    <a:pt x="2882" y="151"/>
                    <a:pt x="2882" y="151"/>
                  </a:cubicBezTo>
                  <a:cubicBezTo>
                    <a:pt x="2882" y="135"/>
                    <a:pt x="2882" y="135"/>
                    <a:pt x="2882" y="135"/>
                  </a:cubicBezTo>
                  <a:cubicBezTo>
                    <a:pt x="2879" y="141"/>
                    <a:pt x="2875" y="146"/>
                    <a:pt x="2870" y="150"/>
                  </a:cubicBezTo>
                  <a:cubicBezTo>
                    <a:pt x="2868" y="159"/>
                    <a:pt x="2863" y="164"/>
                    <a:pt x="2859" y="171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66" y="120"/>
                    <a:pt x="2860" y="119"/>
                    <a:pt x="2862" y="125"/>
                  </a:cubicBezTo>
                  <a:cubicBezTo>
                    <a:pt x="2857" y="124"/>
                    <a:pt x="2864" y="135"/>
                    <a:pt x="2856" y="132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43" y="151"/>
                    <a:pt x="2845" y="157"/>
                    <a:pt x="2843" y="159"/>
                  </a:cubicBezTo>
                  <a:cubicBezTo>
                    <a:pt x="2840" y="160"/>
                    <a:pt x="2837" y="163"/>
                    <a:pt x="2836" y="166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25" y="187"/>
                    <a:pt x="2823" y="189"/>
                    <a:pt x="2818" y="189"/>
                  </a:cubicBezTo>
                  <a:cubicBezTo>
                    <a:pt x="2819" y="195"/>
                    <a:pt x="2818" y="198"/>
                    <a:pt x="2813" y="198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94" y="226"/>
                    <a:pt x="2789" y="238"/>
                    <a:pt x="2779" y="246"/>
                  </a:cubicBezTo>
                  <a:cubicBezTo>
                    <a:pt x="2773" y="259"/>
                    <a:pt x="2764" y="269"/>
                    <a:pt x="2757" y="281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40" y="300"/>
                    <a:pt x="2741" y="309"/>
                    <a:pt x="2733" y="311"/>
                  </a:cubicBezTo>
                  <a:cubicBezTo>
                    <a:pt x="2733" y="320"/>
                    <a:pt x="2724" y="321"/>
                    <a:pt x="2723" y="329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710" y="352"/>
                    <a:pt x="2708" y="359"/>
                    <a:pt x="2704" y="363"/>
                  </a:cubicBezTo>
                  <a:cubicBezTo>
                    <a:pt x="2703" y="371"/>
                    <a:pt x="2697" y="375"/>
                    <a:pt x="2697" y="383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91" y="395"/>
                    <a:pt x="2691" y="401"/>
                    <a:pt x="2689" y="404"/>
                  </a:cubicBezTo>
                  <a:cubicBezTo>
                    <a:pt x="2686" y="405"/>
                    <a:pt x="2690" y="412"/>
                    <a:pt x="2686" y="413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687" y="417"/>
                    <a:pt x="2691" y="414"/>
                    <a:pt x="2692" y="408"/>
                  </a:cubicBezTo>
                  <a:cubicBezTo>
                    <a:pt x="2693" y="402"/>
                    <a:pt x="2698" y="398"/>
                    <a:pt x="2697" y="390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05" y="367"/>
                    <a:pt x="2712" y="366"/>
                    <a:pt x="2712" y="358"/>
                  </a:cubicBezTo>
                  <a:cubicBezTo>
                    <a:pt x="2719" y="350"/>
                    <a:pt x="2723" y="339"/>
                    <a:pt x="2730" y="331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44" y="313"/>
                    <a:pt x="2745" y="306"/>
                    <a:pt x="2750" y="303"/>
                  </a:cubicBezTo>
                  <a:cubicBezTo>
                    <a:pt x="2754" y="292"/>
                    <a:pt x="2763" y="286"/>
                    <a:pt x="2768" y="276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782" y="258"/>
                    <a:pt x="2787" y="255"/>
                    <a:pt x="2788" y="248"/>
                  </a:cubicBezTo>
                  <a:cubicBezTo>
                    <a:pt x="2794" y="240"/>
                    <a:pt x="2801" y="231"/>
                    <a:pt x="2808" y="223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30" y="190"/>
                    <a:pt x="2832" y="185"/>
                    <a:pt x="2835" y="181"/>
                  </a:cubicBezTo>
                  <a:cubicBezTo>
                    <a:pt x="2836" y="179"/>
                    <a:pt x="2838" y="177"/>
                    <a:pt x="2842" y="176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51" y="157"/>
                    <a:pt x="2859" y="150"/>
                    <a:pt x="2863" y="138"/>
                  </a:cubicBezTo>
                  <a:cubicBezTo>
                    <a:pt x="2871" y="130"/>
                    <a:pt x="2873" y="118"/>
                    <a:pt x="2881" y="110"/>
                  </a:cubicBezTo>
                  <a:cubicBezTo>
                    <a:pt x="2881" y="109"/>
                    <a:pt x="2881" y="107"/>
                    <a:pt x="2882" y="105"/>
                  </a:cubicBezTo>
                  <a:cubicBezTo>
                    <a:pt x="2882" y="86"/>
                    <a:pt x="2882" y="86"/>
                    <a:pt x="2882" y="86"/>
                  </a:cubicBezTo>
                  <a:cubicBezTo>
                    <a:pt x="2879" y="90"/>
                    <a:pt x="2877" y="93"/>
                    <a:pt x="2878" y="1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191" y="971"/>
                    <a:pt x="1193" y="960"/>
                    <a:pt x="1196" y="951"/>
                  </a:cubicBezTo>
                  <a:cubicBezTo>
                    <a:pt x="1195" y="944"/>
                    <a:pt x="1199" y="941"/>
                    <a:pt x="1200" y="936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05" y="912"/>
                    <a:pt x="1209" y="906"/>
                    <a:pt x="1209" y="897"/>
                  </a:cubicBezTo>
                  <a:cubicBezTo>
                    <a:pt x="1214" y="892"/>
                    <a:pt x="1214" y="882"/>
                    <a:pt x="1218" y="876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26" y="843"/>
                    <a:pt x="1229" y="836"/>
                    <a:pt x="1227" y="825"/>
                  </a:cubicBezTo>
                  <a:cubicBezTo>
                    <a:pt x="1232" y="821"/>
                    <a:pt x="1231" y="812"/>
                    <a:pt x="1235" y="806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40" y="781"/>
                    <a:pt x="1245" y="779"/>
                    <a:pt x="1242" y="772"/>
                  </a:cubicBezTo>
                  <a:cubicBezTo>
                    <a:pt x="1248" y="765"/>
                    <a:pt x="1248" y="754"/>
                    <a:pt x="1252" y="745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65" y="718"/>
                    <a:pt x="1266" y="716"/>
                    <a:pt x="1267" y="714"/>
                  </a:cubicBezTo>
                  <a:cubicBezTo>
                    <a:pt x="1266" y="711"/>
                    <a:pt x="1272" y="711"/>
                    <a:pt x="1270" y="707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79" y="691"/>
                    <a:pt x="1281" y="687"/>
                    <a:pt x="1283" y="682"/>
                  </a:cubicBezTo>
                  <a:cubicBezTo>
                    <a:pt x="1287" y="682"/>
                    <a:pt x="1287" y="679"/>
                    <a:pt x="1289" y="677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87" y="687"/>
                    <a:pt x="1284" y="702"/>
                    <a:pt x="1275" y="713"/>
                  </a:cubicBezTo>
                  <a:cubicBezTo>
                    <a:pt x="1276" y="722"/>
                    <a:pt x="1271" y="727"/>
                    <a:pt x="1271" y="736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70" y="753"/>
                    <a:pt x="1261" y="750"/>
                    <a:pt x="1263" y="757"/>
                  </a:cubicBezTo>
                  <a:cubicBezTo>
                    <a:pt x="1262" y="768"/>
                    <a:pt x="1257" y="776"/>
                    <a:pt x="1258" y="789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6" y="798"/>
                    <a:pt x="1252" y="799"/>
                    <a:pt x="1251" y="801"/>
                  </a:cubicBezTo>
                  <a:cubicBezTo>
                    <a:pt x="1257" y="802"/>
                    <a:pt x="1251" y="812"/>
                    <a:pt x="1249" y="815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9" y="834"/>
                    <a:pt x="1246" y="836"/>
                    <a:pt x="1247" y="839"/>
                  </a:cubicBezTo>
                  <a:cubicBezTo>
                    <a:pt x="1244" y="840"/>
                    <a:pt x="1247" y="846"/>
                    <a:pt x="1244" y="847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9" y="866"/>
                    <a:pt x="1243" y="876"/>
                    <a:pt x="1236" y="877"/>
                  </a:cubicBezTo>
                  <a:cubicBezTo>
                    <a:pt x="1239" y="894"/>
                    <a:pt x="1233" y="905"/>
                    <a:pt x="1233" y="920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6" y="945"/>
                    <a:pt x="1228" y="955"/>
                    <a:pt x="1225" y="961"/>
                  </a:cubicBezTo>
                  <a:cubicBezTo>
                    <a:pt x="1221" y="962"/>
                    <a:pt x="1225" y="968"/>
                    <a:pt x="1222" y="97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14" y="980"/>
                    <a:pt x="1222" y="989"/>
                    <a:pt x="1214" y="987"/>
                  </a:cubicBezTo>
                  <a:cubicBezTo>
                    <a:pt x="1215" y="992"/>
                    <a:pt x="1212" y="994"/>
                    <a:pt x="1212" y="999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06" y="1032"/>
                    <a:pt x="1206" y="1023"/>
                    <a:pt x="1210" y="1017"/>
                  </a:cubicBezTo>
                  <a:cubicBezTo>
                    <a:pt x="1210" y="1012"/>
                    <a:pt x="1215" y="1011"/>
                    <a:pt x="1215" y="1007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19" y="999"/>
                    <a:pt x="1221" y="998"/>
                    <a:pt x="1222" y="997"/>
                  </a:cubicBezTo>
                  <a:cubicBezTo>
                    <a:pt x="1221" y="989"/>
                    <a:pt x="1227" y="985"/>
                    <a:pt x="1228" y="978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35" y="951"/>
                    <a:pt x="1238" y="945"/>
                    <a:pt x="1238" y="938"/>
                  </a:cubicBezTo>
                  <a:cubicBezTo>
                    <a:pt x="1244" y="934"/>
                    <a:pt x="1236" y="921"/>
                    <a:pt x="1244" y="918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47" y="894"/>
                    <a:pt x="1242" y="887"/>
                    <a:pt x="1247" y="886"/>
                  </a:cubicBezTo>
                  <a:cubicBezTo>
                    <a:pt x="1247" y="882"/>
                    <a:pt x="1246" y="877"/>
                    <a:pt x="1249" y="875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1" y="826"/>
                    <a:pt x="1259" y="817"/>
                    <a:pt x="1260" y="811"/>
                  </a:cubicBezTo>
                  <a:cubicBezTo>
                    <a:pt x="1264" y="805"/>
                    <a:pt x="1264" y="797"/>
                    <a:pt x="1265" y="790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71" y="762"/>
                    <a:pt x="1273" y="755"/>
                    <a:pt x="1278" y="750"/>
                  </a:cubicBezTo>
                  <a:cubicBezTo>
                    <a:pt x="1277" y="734"/>
                    <a:pt x="1284" y="723"/>
                    <a:pt x="1288" y="710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295" y="699"/>
                    <a:pt x="1294" y="694"/>
                    <a:pt x="1296" y="691"/>
                  </a:cubicBezTo>
                  <a:cubicBezTo>
                    <a:pt x="1299" y="685"/>
                    <a:pt x="1303" y="680"/>
                    <a:pt x="1303" y="672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36" y="628"/>
                    <a:pt x="1334" y="621"/>
                    <a:pt x="1341" y="621"/>
                  </a:cubicBezTo>
                  <a:cubicBezTo>
                    <a:pt x="1340" y="615"/>
                    <a:pt x="1345" y="613"/>
                    <a:pt x="1350" y="610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0" y="600"/>
                    <a:pt x="1361" y="598"/>
                    <a:pt x="1363" y="597"/>
                  </a:cubicBezTo>
                  <a:cubicBezTo>
                    <a:pt x="1363" y="595"/>
                    <a:pt x="1366" y="591"/>
                    <a:pt x="1367" y="594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57" y="605"/>
                    <a:pt x="1359" y="611"/>
                    <a:pt x="1352" y="612"/>
                  </a:cubicBezTo>
                  <a:cubicBezTo>
                    <a:pt x="1355" y="619"/>
                    <a:pt x="1348" y="619"/>
                    <a:pt x="1348" y="624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37" y="642"/>
                    <a:pt x="1333" y="648"/>
                    <a:pt x="1327" y="654"/>
                  </a:cubicBezTo>
                  <a:cubicBezTo>
                    <a:pt x="1328" y="665"/>
                    <a:pt x="1318" y="668"/>
                    <a:pt x="1318" y="678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301" y="707"/>
                    <a:pt x="1302" y="718"/>
                    <a:pt x="1297" y="724"/>
                  </a:cubicBezTo>
                  <a:cubicBezTo>
                    <a:pt x="1295" y="733"/>
                    <a:pt x="1291" y="740"/>
                    <a:pt x="1291" y="75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80" y="786"/>
                    <a:pt x="1277" y="797"/>
                    <a:pt x="1273" y="808"/>
                  </a:cubicBezTo>
                  <a:cubicBezTo>
                    <a:pt x="1272" y="814"/>
                    <a:pt x="1268" y="819"/>
                    <a:pt x="1267" y="825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62" y="844"/>
                    <a:pt x="1266" y="846"/>
                    <a:pt x="1262" y="848"/>
                  </a:cubicBezTo>
                  <a:cubicBezTo>
                    <a:pt x="1259" y="850"/>
                    <a:pt x="1263" y="856"/>
                    <a:pt x="1259" y="857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56" y="882"/>
                    <a:pt x="1254" y="888"/>
                    <a:pt x="1253" y="894"/>
                  </a:cubicBezTo>
                  <a:cubicBezTo>
                    <a:pt x="1256" y="904"/>
                    <a:pt x="1247" y="905"/>
                    <a:pt x="1252" y="91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38" y="970"/>
                    <a:pt x="1230" y="980"/>
                    <a:pt x="1229" y="996"/>
                  </a:cubicBezTo>
                  <a:cubicBezTo>
                    <a:pt x="1222" y="1007"/>
                    <a:pt x="1221" y="1022"/>
                    <a:pt x="1214" y="103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6" y="1056"/>
                    <a:pt x="1204" y="1059"/>
                    <a:pt x="1203" y="1062"/>
                  </a:cubicBezTo>
                  <a:cubicBezTo>
                    <a:pt x="1198" y="1064"/>
                    <a:pt x="1199" y="1069"/>
                    <a:pt x="1204" y="1069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22" y="1039"/>
                    <a:pt x="1218" y="1031"/>
                    <a:pt x="1224" y="1030"/>
                  </a:cubicBezTo>
                  <a:cubicBezTo>
                    <a:pt x="1224" y="1024"/>
                    <a:pt x="1228" y="1020"/>
                    <a:pt x="1228" y="1014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40" y="974"/>
                    <a:pt x="1246" y="966"/>
                    <a:pt x="1248" y="954"/>
                  </a:cubicBezTo>
                  <a:cubicBezTo>
                    <a:pt x="1256" y="948"/>
                    <a:pt x="1253" y="934"/>
                    <a:pt x="1258" y="926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63" y="882"/>
                    <a:pt x="1268" y="873"/>
                    <a:pt x="1269" y="862"/>
                  </a:cubicBezTo>
                  <a:cubicBezTo>
                    <a:pt x="1269" y="850"/>
                    <a:pt x="1276" y="842"/>
                    <a:pt x="1274" y="828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3" y="809"/>
                    <a:pt x="1281" y="802"/>
                    <a:pt x="1286" y="799"/>
                  </a:cubicBezTo>
                  <a:cubicBezTo>
                    <a:pt x="1287" y="793"/>
                    <a:pt x="1286" y="787"/>
                    <a:pt x="1290" y="783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299" y="755"/>
                    <a:pt x="1300" y="743"/>
                    <a:pt x="1306" y="734"/>
                  </a:cubicBezTo>
                  <a:cubicBezTo>
                    <a:pt x="1308" y="722"/>
                    <a:pt x="1315" y="714"/>
                    <a:pt x="1315" y="701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39" y="663"/>
                    <a:pt x="1338" y="654"/>
                    <a:pt x="1344" y="651"/>
                  </a:cubicBezTo>
                  <a:cubicBezTo>
                    <a:pt x="1343" y="643"/>
                    <a:pt x="1352" y="641"/>
                    <a:pt x="1352" y="632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60" y="623"/>
                    <a:pt x="1362" y="620"/>
                    <a:pt x="1362" y="617"/>
                  </a:cubicBezTo>
                  <a:cubicBezTo>
                    <a:pt x="1368" y="613"/>
                    <a:pt x="1369" y="606"/>
                    <a:pt x="1375" y="602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394" y="586"/>
                    <a:pt x="1391" y="581"/>
                    <a:pt x="1395" y="580"/>
                  </a:cubicBezTo>
                  <a:cubicBezTo>
                    <a:pt x="1397" y="579"/>
                    <a:pt x="1400" y="579"/>
                    <a:pt x="1399" y="577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404" y="583"/>
                    <a:pt x="1394" y="582"/>
                    <a:pt x="1397" y="591"/>
                  </a:cubicBezTo>
                  <a:cubicBezTo>
                    <a:pt x="1390" y="596"/>
                    <a:pt x="1388" y="606"/>
                    <a:pt x="1379" y="610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67" y="632"/>
                    <a:pt x="1368" y="640"/>
                    <a:pt x="1363" y="644"/>
                  </a:cubicBezTo>
                  <a:cubicBezTo>
                    <a:pt x="1364" y="652"/>
                    <a:pt x="1355" y="654"/>
                    <a:pt x="1355" y="661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41" y="689"/>
                    <a:pt x="1339" y="703"/>
                    <a:pt x="1330" y="711"/>
                  </a:cubicBezTo>
                  <a:cubicBezTo>
                    <a:pt x="1329" y="726"/>
                    <a:pt x="1324" y="737"/>
                    <a:pt x="1317" y="747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10" y="771"/>
                    <a:pt x="1311" y="774"/>
                    <a:pt x="1311" y="775"/>
                  </a:cubicBezTo>
                  <a:cubicBezTo>
                    <a:pt x="1310" y="778"/>
                    <a:pt x="1309" y="780"/>
                    <a:pt x="1308" y="782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310" y="787"/>
                    <a:pt x="1308" y="787"/>
                    <a:pt x="1309" y="791"/>
                  </a:cubicBezTo>
                  <a:cubicBezTo>
                    <a:pt x="1305" y="796"/>
                    <a:pt x="1305" y="805"/>
                    <a:pt x="1302" y="812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93" y="852"/>
                    <a:pt x="1287" y="866"/>
                    <a:pt x="1284" y="882"/>
                  </a:cubicBezTo>
                  <a:cubicBezTo>
                    <a:pt x="1276" y="894"/>
                    <a:pt x="1274" y="911"/>
                    <a:pt x="1267" y="924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57" y="950"/>
                    <a:pt x="1254" y="952"/>
                    <a:pt x="1255" y="958"/>
                  </a:cubicBezTo>
                  <a:cubicBezTo>
                    <a:pt x="1253" y="959"/>
                    <a:pt x="1252" y="961"/>
                    <a:pt x="1252" y="963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59" y="958"/>
                    <a:pt x="1262" y="951"/>
                    <a:pt x="1266" y="945"/>
                  </a:cubicBezTo>
                  <a:cubicBezTo>
                    <a:pt x="1270" y="943"/>
                    <a:pt x="1266" y="936"/>
                    <a:pt x="1274" y="937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3" y="931"/>
                    <a:pt x="1274" y="941"/>
                    <a:pt x="1283" y="939"/>
                  </a:cubicBezTo>
                  <a:cubicBezTo>
                    <a:pt x="1286" y="938"/>
                    <a:pt x="1285" y="934"/>
                    <a:pt x="1286" y="932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293" y="921"/>
                    <a:pt x="1296" y="917"/>
                    <a:pt x="1298" y="912"/>
                  </a:cubicBezTo>
                  <a:cubicBezTo>
                    <a:pt x="1307" y="909"/>
                    <a:pt x="1309" y="903"/>
                    <a:pt x="1315" y="898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39" y="868"/>
                    <a:pt x="1349" y="857"/>
                    <a:pt x="1354" y="842"/>
                  </a:cubicBezTo>
                  <a:cubicBezTo>
                    <a:pt x="1363" y="839"/>
                    <a:pt x="1363" y="829"/>
                    <a:pt x="1373" y="826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399" y="794"/>
                    <a:pt x="1412" y="782"/>
                    <a:pt x="1420" y="768"/>
                  </a:cubicBezTo>
                  <a:cubicBezTo>
                    <a:pt x="1424" y="766"/>
                    <a:pt x="1426" y="762"/>
                    <a:pt x="1428" y="758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39" y="746"/>
                    <a:pt x="1438" y="741"/>
                    <a:pt x="1442" y="738"/>
                  </a:cubicBezTo>
                  <a:cubicBezTo>
                    <a:pt x="1444" y="735"/>
                    <a:pt x="1446" y="731"/>
                    <a:pt x="1449" y="72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55" y="715"/>
                    <a:pt x="1456" y="713"/>
                    <a:pt x="1457" y="711"/>
                  </a:cubicBezTo>
                  <a:cubicBezTo>
                    <a:pt x="1456" y="708"/>
                    <a:pt x="1460" y="708"/>
                    <a:pt x="1460" y="70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70" y="693"/>
                    <a:pt x="1468" y="686"/>
                    <a:pt x="1474" y="686"/>
                  </a:cubicBezTo>
                  <a:cubicBezTo>
                    <a:pt x="1474" y="680"/>
                    <a:pt x="1475" y="675"/>
                    <a:pt x="1478" y="671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489" y="650"/>
                    <a:pt x="1493" y="641"/>
                    <a:pt x="1495" y="631"/>
                  </a:cubicBezTo>
                  <a:cubicBezTo>
                    <a:pt x="1498" y="630"/>
                    <a:pt x="1497" y="627"/>
                    <a:pt x="1499" y="626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07" y="618"/>
                    <a:pt x="1503" y="610"/>
                    <a:pt x="1509" y="608"/>
                  </a:cubicBezTo>
                  <a:cubicBezTo>
                    <a:pt x="1510" y="604"/>
                    <a:pt x="1512" y="601"/>
                    <a:pt x="1514" y="596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22" y="579"/>
                    <a:pt x="1525" y="575"/>
                    <a:pt x="1526" y="570"/>
                  </a:cubicBezTo>
                  <a:cubicBezTo>
                    <a:pt x="1529" y="568"/>
                    <a:pt x="1530" y="566"/>
                    <a:pt x="1530" y="563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37" y="547"/>
                    <a:pt x="1542" y="541"/>
                    <a:pt x="1542" y="532"/>
                  </a:cubicBezTo>
                  <a:cubicBezTo>
                    <a:pt x="1550" y="529"/>
                    <a:pt x="1548" y="521"/>
                    <a:pt x="1552" y="516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0" y="509"/>
                    <a:pt x="1558" y="506"/>
                    <a:pt x="1559" y="504"/>
                  </a:cubicBezTo>
                  <a:cubicBezTo>
                    <a:pt x="1560" y="502"/>
                    <a:pt x="1565" y="503"/>
                    <a:pt x="1562" y="49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73" y="480"/>
                    <a:pt x="1573" y="476"/>
                    <a:pt x="1576" y="474"/>
                  </a:cubicBezTo>
                  <a:cubicBezTo>
                    <a:pt x="1580" y="473"/>
                    <a:pt x="1576" y="466"/>
                    <a:pt x="1583" y="467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5" y="504"/>
                    <a:pt x="1572" y="509"/>
                    <a:pt x="1575" y="517"/>
                  </a:cubicBezTo>
                  <a:cubicBezTo>
                    <a:pt x="1571" y="518"/>
                    <a:pt x="1574" y="522"/>
                    <a:pt x="1574" y="526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9" y="530"/>
                    <a:pt x="1581" y="518"/>
                    <a:pt x="1585" y="513"/>
                  </a:cubicBezTo>
                  <a:cubicBezTo>
                    <a:pt x="1586" y="505"/>
                    <a:pt x="1586" y="497"/>
                    <a:pt x="1587" y="490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594" y="464"/>
                    <a:pt x="1595" y="457"/>
                    <a:pt x="1601" y="452"/>
                  </a:cubicBezTo>
                  <a:cubicBezTo>
                    <a:pt x="1600" y="460"/>
                    <a:pt x="1597" y="466"/>
                    <a:pt x="1601" y="477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05" y="451"/>
                    <a:pt x="1609" y="449"/>
                    <a:pt x="1611" y="446"/>
                  </a:cubicBezTo>
                  <a:cubicBezTo>
                    <a:pt x="1609" y="441"/>
                    <a:pt x="1613" y="439"/>
                    <a:pt x="1615" y="436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14" y="457"/>
                    <a:pt x="1618" y="455"/>
                    <a:pt x="1619" y="456"/>
                  </a:cubicBezTo>
                  <a:cubicBezTo>
                    <a:pt x="1620" y="457"/>
                    <a:pt x="1620" y="462"/>
                    <a:pt x="1620" y="46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5" y="471"/>
                    <a:pt x="1628" y="461"/>
                    <a:pt x="1629" y="449"/>
                  </a:cubicBezTo>
                  <a:cubicBezTo>
                    <a:pt x="1633" y="447"/>
                    <a:pt x="1627" y="437"/>
                    <a:pt x="1633" y="435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36" y="417"/>
                    <a:pt x="1636" y="415"/>
                    <a:pt x="1636" y="413"/>
                  </a:cubicBezTo>
                  <a:cubicBezTo>
                    <a:pt x="1641" y="408"/>
                    <a:pt x="1644" y="403"/>
                    <a:pt x="1646" y="395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60" y="384"/>
                    <a:pt x="1662" y="378"/>
                    <a:pt x="1664" y="372"/>
                  </a:cubicBezTo>
                  <a:cubicBezTo>
                    <a:pt x="1667" y="372"/>
                    <a:pt x="1664" y="366"/>
                    <a:pt x="1667" y="365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48" y="357"/>
                    <a:pt x="1651" y="371"/>
                    <a:pt x="1635" y="373"/>
                  </a:cubicBezTo>
                  <a:cubicBezTo>
                    <a:pt x="1626" y="375"/>
                    <a:pt x="1623" y="368"/>
                    <a:pt x="1615" y="370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604" y="362"/>
                    <a:pt x="1602" y="359"/>
                    <a:pt x="1599" y="357"/>
                  </a:cubicBezTo>
                  <a:cubicBezTo>
                    <a:pt x="1591" y="356"/>
                    <a:pt x="1589" y="346"/>
                    <a:pt x="1581" y="34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59" y="326"/>
                    <a:pt x="1560" y="313"/>
                    <a:pt x="1549" y="315"/>
                  </a:cubicBezTo>
                  <a:cubicBezTo>
                    <a:pt x="1554" y="327"/>
                    <a:pt x="1562" y="333"/>
                    <a:pt x="1568" y="343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582" y="359"/>
                    <a:pt x="1587" y="360"/>
                    <a:pt x="1588" y="368"/>
                  </a:cubicBezTo>
                  <a:cubicBezTo>
                    <a:pt x="1592" y="370"/>
                    <a:pt x="1597" y="371"/>
                    <a:pt x="1598" y="377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615" y="390"/>
                    <a:pt x="1624" y="387"/>
                    <a:pt x="1626" y="395"/>
                  </a:cubicBezTo>
                  <a:cubicBezTo>
                    <a:pt x="1604" y="399"/>
                    <a:pt x="1600" y="401"/>
                    <a:pt x="1581" y="403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70" y="400"/>
                    <a:pt x="1566" y="401"/>
                    <a:pt x="1563" y="402"/>
                  </a:cubicBezTo>
                  <a:cubicBezTo>
                    <a:pt x="1557" y="397"/>
                    <a:pt x="1550" y="397"/>
                    <a:pt x="1542" y="396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26" y="394"/>
                    <a:pt x="1521" y="395"/>
                    <a:pt x="1519" y="392"/>
                  </a:cubicBezTo>
                  <a:cubicBezTo>
                    <a:pt x="1514" y="392"/>
                    <a:pt x="1509" y="393"/>
                    <a:pt x="1509" y="387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88" y="385"/>
                    <a:pt x="1482" y="381"/>
                    <a:pt x="1476" y="377"/>
                  </a:cubicBezTo>
                  <a:cubicBezTo>
                    <a:pt x="1460" y="376"/>
                    <a:pt x="1450" y="367"/>
                    <a:pt x="1436" y="362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408" y="352"/>
                    <a:pt x="1404" y="346"/>
                    <a:pt x="1399" y="340"/>
                  </a:cubicBezTo>
                  <a:cubicBezTo>
                    <a:pt x="1389" y="338"/>
                    <a:pt x="1381" y="335"/>
                    <a:pt x="1375" y="329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59" y="321"/>
                    <a:pt x="1354" y="321"/>
                    <a:pt x="1350" y="318"/>
                  </a:cubicBezTo>
                  <a:cubicBezTo>
                    <a:pt x="1341" y="317"/>
                    <a:pt x="1335" y="310"/>
                    <a:pt x="1324" y="309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309" y="302"/>
                    <a:pt x="1304" y="301"/>
                    <a:pt x="1299" y="301"/>
                  </a:cubicBezTo>
                  <a:cubicBezTo>
                    <a:pt x="1296" y="294"/>
                    <a:pt x="1288" y="295"/>
                    <a:pt x="1283" y="290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56" y="283"/>
                    <a:pt x="1251" y="279"/>
                    <a:pt x="1244" y="280"/>
                  </a:cubicBezTo>
                  <a:cubicBezTo>
                    <a:pt x="1239" y="275"/>
                    <a:pt x="1228" y="279"/>
                    <a:pt x="1223" y="274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1" y="277"/>
                    <a:pt x="1177" y="278"/>
                    <a:pt x="1173" y="279"/>
                  </a:cubicBezTo>
                  <a:cubicBezTo>
                    <a:pt x="1169" y="281"/>
                    <a:pt x="1159" y="278"/>
                    <a:pt x="1163" y="285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30" y="286"/>
                    <a:pt x="1236" y="282"/>
                    <a:pt x="1238" y="285"/>
                  </a:cubicBezTo>
                  <a:cubicBezTo>
                    <a:pt x="1241" y="288"/>
                    <a:pt x="1244" y="289"/>
                    <a:pt x="1250" y="287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261" y="293"/>
                    <a:pt x="1266" y="292"/>
                    <a:pt x="1270" y="292"/>
                  </a:cubicBezTo>
                  <a:cubicBezTo>
                    <a:pt x="1278" y="302"/>
                    <a:pt x="1293" y="301"/>
                    <a:pt x="1300" y="311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393" y="352"/>
                    <a:pt x="1398" y="351"/>
                    <a:pt x="1399" y="356"/>
                  </a:cubicBezTo>
                  <a:cubicBezTo>
                    <a:pt x="1402" y="355"/>
                    <a:pt x="1402" y="359"/>
                    <a:pt x="1404" y="359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19" y="362"/>
                    <a:pt x="1422" y="372"/>
                    <a:pt x="1433" y="370"/>
                  </a:cubicBezTo>
                  <a:cubicBezTo>
                    <a:pt x="1445" y="379"/>
                    <a:pt x="1462" y="381"/>
                    <a:pt x="1474" y="391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492" y="392"/>
                    <a:pt x="1493" y="397"/>
                    <a:pt x="1499" y="395"/>
                  </a:cubicBezTo>
                  <a:cubicBezTo>
                    <a:pt x="1504" y="402"/>
                    <a:pt x="1516" y="398"/>
                    <a:pt x="1521" y="405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70" y="413"/>
                    <a:pt x="1580" y="408"/>
                    <a:pt x="1585" y="413"/>
                  </a:cubicBezTo>
                  <a:cubicBezTo>
                    <a:pt x="1589" y="411"/>
                    <a:pt x="1593" y="412"/>
                    <a:pt x="1596" y="413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605" y="412"/>
                    <a:pt x="1605" y="408"/>
                    <a:pt x="1607" y="411"/>
                  </a:cubicBezTo>
                  <a:cubicBezTo>
                    <a:pt x="1604" y="415"/>
                    <a:pt x="1600" y="417"/>
                    <a:pt x="1594" y="418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87" y="419"/>
                    <a:pt x="1583" y="420"/>
                    <a:pt x="1579" y="421"/>
                  </a:cubicBezTo>
                  <a:cubicBezTo>
                    <a:pt x="1568" y="417"/>
                    <a:pt x="1554" y="419"/>
                    <a:pt x="1545" y="414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508" y="411"/>
                    <a:pt x="1505" y="407"/>
                    <a:pt x="1502" y="408"/>
                  </a:cubicBezTo>
                  <a:cubicBezTo>
                    <a:pt x="1498" y="409"/>
                    <a:pt x="1497" y="406"/>
                    <a:pt x="1493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44" y="390"/>
                    <a:pt x="1442" y="387"/>
                    <a:pt x="1440" y="384"/>
                  </a:cubicBezTo>
                  <a:cubicBezTo>
                    <a:pt x="1434" y="385"/>
                    <a:pt x="1432" y="381"/>
                    <a:pt x="1428" y="37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413" y="371"/>
                    <a:pt x="1408" y="372"/>
                    <a:pt x="1404" y="370"/>
                  </a:cubicBezTo>
                  <a:cubicBezTo>
                    <a:pt x="1399" y="365"/>
                    <a:pt x="1390" y="363"/>
                    <a:pt x="1383" y="361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70" y="356"/>
                    <a:pt x="1370" y="353"/>
                    <a:pt x="1368" y="352"/>
                  </a:cubicBezTo>
                  <a:cubicBezTo>
                    <a:pt x="1365" y="352"/>
                    <a:pt x="1364" y="351"/>
                    <a:pt x="1363" y="349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50" y="344"/>
                    <a:pt x="1348" y="344"/>
                    <a:pt x="1346" y="343"/>
                  </a:cubicBezTo>
                  <a:cubicBezTo>
                    <a:pt x="1343" y="344"/>
                    <a:pt x="1343" y="340"/>
                    <a:pt x="1341" y="340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26" y="335"/>
                    <a:pt x="1324" y="335"/>
                    <a:pt x="1324" y="332"/>
                  </a:cubicBezTo>
                  <a:cubicBezTo>
                    <a:pt x="1321" y="332"/>
                    <a:pt x="1318" y="333"/>
                    <a:pt x="1317" y="331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66" y="317"/>
                    <a:pt x="1267" y="309"/>
                    <a:pt x="1261" y="312"/>
                  </a:cubicBezTo>
                  <a:cubicBezTo>
                    <a:pt x="1259" y="307"/>
                    <a:pt x="1251" y="312"/>
                    <a:pt x="1249" y="307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212" y="303"/>
                    <a:pt x="1205" y="300"/>
                    <a:pt x="1196" y="299"/>
                  </a:cubicBezTo>
                  <a:cubicBezTo>
                    <a:pt x="1192" y="298"/>
                    <a:pt x="1188" y="297"/>
                    <a:pt x="1183" y="297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151" y="293"/>
                    <a:pt x="1139" y="292"/>
                    <a:pt x="1116" y="294"/>
                  </a:cubicBezTo>
                  <a:cubicBezTo>
                    <a:pt x="1106" y="295"/>
                    <a:pt x="1097" y="297"/>
                    <a:pt x="1088" y="299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42" y="298"/>
                    <a:pt x="1035" y="300"/>
                    <a:pt x="1032" y="298"/>
                  </a:cubicBezTo>
                  <a:cubicBezTo>
                    <a:pt x="1033" y="302"/>
                    <a:pt x="1028" y="303"/>
                    <a:pt x="1022" y="304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89" y="308"/>
                    <a:pt x="987" y="304"/>
                    <a:pt x="981" y="307"/>
                  </a:cubicBezTo>
                  <a:cubicBezTo>
                    <a:pt x="976" y="309"/>
                    <a:pt x="966" y="307"/>
                    <a:pt x="966" y="312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41" y="311"/>
                    <a:pt x="1046" y="310"/>
                    <a:pt x="1050" y="310"/>
                  </a:cubicBezTo>
                  <a:cubicBezTo>
                    <a:pt x="1053" y="312"/>
                    <a:pt x="1058" y="311"/>
                    <a:pt x="1061" y="312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093" y="319"/>
                    <a:pt x="1106" y="315"/>
                    <a:pt x="1112" y="321"/>
                  </a:cubicBezTo>
                  <a:cubicBezTo>
                    <a:pt x="1122" y="320"/>
                    <a:pt x="1127" y="328"/>
                    <a:pt x="1137" y="328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52" y="335"/>
                    <a:pt x="1156" y="337"/>
                    <a:pt x="1159" y="339"/>
                  </a:cubicBezTo>
                  <a:cubicBezTo>
                    <a:pt x="1166" y="337"/>
                    <a:pt x="1165" y="345"/>
                    <a:pt x="1173" y="341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185" y="353"/>
                    <a:pt x="1193" y="348"/>
                    <a:pt x="1193" y="355"/>
                  </a:cubicBezTo>
                  <a:cubicBezTo>
                    <a:pt x="1198" y="356"/>
                    <a:pt x="1201" y="358"/>
                    <a:pt x="1205" y="360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18" y="367"/>
                    <a:pt x="1218" y="369"/>
                    <a:pt x="1222" y="368"/>
                  </a:cubicBezTo>
                  <a:cubicBezTo>
                    <a:pt x="1225" y="367"/>
                    <a:pt x="1225" y="371"/>
                    <a:pt x="1227" y="371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282" y="395"/>
                    <a:pt x="1287" y="403"/>
                    <a:pt x="1297" y="403"/>
                  </a:cubicBezTo>
                  <a:cubicBezTo>
                    <a:pt x="1301" y="410"/>
                    <a:pt x="1310" y="410"/>
                    <a:pt x="1315" y="415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31" y="417"/>
                    <a:pt x="1332" y="422"/>
                    <a:pt x="1336" y="422"/>
                  </a:cubicBezTo>
                  <a:cubicBezTo>
                    <a:pt x="1340" y="423"/>
                    <a:pt x="1339" y="430"/>
                    <a:pt x="1346" y="427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361" y="437"/>
                    <a:pt x="1370" y="437"/>
                    <a:pt x="1375" y="442"/>
                  </a:cubicBezTo>
                  <a:cubicBezTo>
                    <a:pt x="1384" y="442"/>
                    <a:pt x="1388" y="448"/>
                    <a:pt x="1396" y="449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21" y="458"/>
                    <a:pt x="1423" y="461"/>
                    <a:pt x="1427" y="461"/>
                  </a:cubicBezTo>
                  <a:cubicBezTo>
                    <a:pt x="1427" y="467"/>
                    <a:pt x="1436" y="462"/>
                    <a:pt x="1437" y="466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68" y="470"/>
                    <a:pt x="1470" y="475"/>
                    <a:pt x="1478" y="472"/>
                  </a:cubicBezTo>
                  <a:cubicBezTo>
                    <a:pt x="1480" y="478"/>
                    <a:pt x="1489" y="472"/>
                    <a:pt x="1492" y="476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13" y="478"/>
                    <a:pt x="1520" y="477"/>
                    <a:pt x="1524" y="479"/>
                  </a:cubicBezTo>
                  <a:cubicBezTo>
                    <a:pt x="1515" y="479"/>
                    <a:pt x="1517" y="486"/>
                    <a:pt x="1512" y="48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87" y="499"/>
                    <a:pt x="1478" y="497"/>
                    <a:pt x="1467" y="498"/>
                  </a:cubicBezTo>
                  <a:cubicBezTo>
                    <a:pt x="1463" y="494"/>
                    <a:pt x="1454" y="496"/>
                    <a:pt x="1448" y="493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424" y="486"/>
                    <a:pt x="1417" y="487"/>
                    <a:pt x="1411" y="484"/>
                  </a:cubicBezTo>
                  <a:cubicBezTo>
                    <a:pt x="1407" y="481"/>
                    <a:pt x="1397" y="485"/>
                    <a:pt x="1395" y="478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74" y="473"/>
                    <a:pt x="1374" y="467"/>
                    <a:pt x="1369" y="470"/>
                  </a:cubicBezTo>
                  <a:cubicBezTo>
                    <a:pt x="1366" y="468"/>
                    <a:pt x="1364" y="466"/>
                    <a:pt x="1361" y="464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92" y="429"/>
                    <a:pt x="1283" y="428"/>
                    <a:pt x="1278" y="422"/>
                  </a:cubicBezTo>
                  <a:cubicBezTo>
                    <a:pt x="1271" y="419"/>
                    <a:pt x="1263" y="417"/>
                    <a:pt x="1257" y="412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31" y="396"/>
                    <a:pt x="1221" y="395"/>
                    <a:pt x="1217" y="389"/>
                  </a:cubicBezTo>
                  <a:cubicBezTo>
                    <a:pt x="1212" y="389"/>
                    <a:pt x="1212" y="383"/>
                    <a:pt x="1207" y="384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200" y="380"/>
                    <a:pt x="1198" y="378"/>
                    <a:pt x="1197" y="377"/>
                  </a:cubicBezTo>
                  <a:cubicBezTo>
                    <a:pt x="1195" y="376"/>
                    <a:pt x="1193" y="377"/>
                    <a:pt x="1192" y="375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83" y="371"/>
                    <a:pt x="1179" y="369"/>
                    <a:pt x="1177" y="365"/>
                  </a:cubicBezTo>
                  <a:cubicBezTo>
                    <a:pt x="1166" y="368"/>
                    <a:pt x="1165" y="355"/>
                    <a:pt x="1154" y="358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28" y="345"/>
                    <a:pt x="1123" y="346"/>
                    <a:pt x="1122" y="341"/>
                  </a:cubicBezTo>
                  <a:cubicBezTo>
                    <a:pt x="1116" y="342"/>
                    <a:pt x="1114" y="339"/>
                    <a:pt x="1110" y="337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80" y="326"/>
                    <a:pt x="1072" y="324"/>
                    <a:pt x="1063" y="323"/>
                  </a:cubicBezTo>
                  <a:cubicBezTo>
                    <a:pt x="1060" y="320"/>
                    <a:pt x="1054" y="322"/>
                    <a:pt x="1050" y="321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27" y="317"/>
                    <a:pt x="1027" y="319"/>
                    <a:pt x="1018" y="318"/>
                  </a:cubicBezTo>
                  <a:cubicBezTo>
                    <a:pt x="1016" y="315"/>
                    <a:pt x="1013" y="315"/>
                    <a:pt x="1009" y="315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10" y="318"/>
                    <a:pt x="1020" y="322"/>
                    <a:pt x="1032" y="322"/>
                  </a:cubicBezTo>
                  <a:cubicBezTo>
                    <a:pt x="1041" y="319"/>
                    <a:pt x="1041" y="328"/>
                    <a:pt x="1050" y="323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073" y="330"/>
                    <a:pt x="1076" y="334"/>
                    <a:pt x="1081" y="335"/>
                  </a:cubicBezTo>
                  <a:cubicBezTo>
                    <a:pt x="1086" y="338"/>
                    <a:pt x="1093" y="337"/>
                    <a:pt x="1095" y="342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37" y="357"/>
                    <a:pt x="1146" y="361"/>
                    <a:pt x="1155" y="366"/>
                  </a:cubicBezTo>
                  <a:cubicBezTo>
                    <a:pt x="1158" y="367"/>
                    <a:pt x="1160" y="368"/>
                    <a:pt x="1161" y="372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176" y="373"/>
                    <a:pt x="1177" y="381"/>
                    <a:pt x="1185" y="381"/>
                  </a:cubicBezTo>
                  <a:cubicBezTo>
                    <a:pt x="1192" y="388"/>
                    <a:pt x="1204" y="389"/>
                    <a:pt x="1212" y="396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49" y="417"/>
                    <a:pt x="1258" y="422"/>
                    <a:pt x="1266" y="428"/>
                  </a:cubicBezTo>
                  <a:cubicBezTo>
                    <a:pt x="1277" y="432"/>
                    <a:pt x="1287" y="436"/>
                    <a:pt x="1295" y="44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03" y="450"/>
                    <a:pt x="1309" y="446"/>
                    <a:pt x="1310" y="449"/>
                  </a:cubicBezTo>
                  <a:cubicBezTo>
                    <a:pt x="1313" y="453"/>
                    <a:pt x="1318" y="455"/>
                    <a:pt x="1324" y="45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42" y="467"/>
                    <a:pt x="1348" y="469"/>
                    <a:pt x="1353" y="470"/>
                  </a:cubicBezTo>
                  <a:cubicBezTo>
                    <a:pt x="1355" y="473"/>
                    <a:pt x="1359" y="472"/>
                    <a:pt x="1361" y="473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372" y="480"/>
                    <a:pt x="1374" y="485"/>
                    <a:pt x="1382" y="483"/>
                  </a:cubicBezTo>
                  <a:cubicBezTo>
                    <a:pt x="1386" y="486"/>
                    <a:pt x="1391" y="488"/>
                    <a:pt x="1397" y="489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27" y="495"/>
                    <a:pt x="1435" y="501"/>
                    <a:pt x="1448" y="502"/>
                  </a:cubicBezTo>
                  <a:cubicBezTo>
                    <a:pt x="1451" y="506"/>
                    <a:pt x="1458" y="505"/>
                    <a:pt x="1464" y="506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82" y="512"/>
                    <a:pt x="1474" y="511"/>
                    <a:pt x="1475" y="515"/>
                  </a:cubicBezTo>
                  <a:cubicBezTo>
                    <a:pt x="1470" y="514"/>
                    <a:pt x="1468" y="523"/>
                    <a:pt x="1466" y="516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52" y="514"/>
                    <a:pt x="1455" y="520"/>
                    <a:pt x="1449" y="520"/>
                  </a:cubicBezTo>
                  <a:cubicBezTo>
                    <a:pt x="1446" y="515"/>
                    <a:pt x="1439" y="518"/>
                    <a:pt x="1435" y="515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411" y="505"/>
                    <a:pt x="1399" y="505"/>
                    <a:pt x="1392" y="499"/>
                  </a:cubicBezTo>
                  <a:cubicBezTo>
                    <a:pt x="1385" y="501"/>
                    <a:pt x="1382" y="497"/>
                    <a:pt x="1378" y="495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69" y="490"/>
                    <a:pt x="1365" y="490"/>
                    <a:pt x="1363" y="488"/>
                  </a:cubicBezTo>
                  <a:cubicBezTo>
                    <a:pt x="1353" y="485"/>
                    <a:pt x="1344" y="481"/>
                    <a:pt x="1335" y="476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317" y="467"/>
                    <a:pt x="1313" y="465"/>
                    <a:pt x="1308" y="463"/>
                  </a:cubicBezTo>
                  <a:cubicBezTo>
                    <a:pt x="1307" y="460"/>
                    <a:pt x="1303" y="461"/>
                    <a:pt x="1301" y="460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92" y="449"/>
                    <a:pt x="1285" y="451"/>
                    <a:pt x="1281" y="448"/>
                  </a:cubicBezTo>
                  <a:cubicBezTo>
                    <a:pt x="1274" y="440"/>
                    <a:pt x="1264" y="438"/>
                    <a:pt x="1256" y="432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28" y="415"/>
                    <a:pt x="1226" y="415"/>
                    <a:pt x="1224" y="414"/>
                  </a:cubicBezTo>
                  <a:cubicBezTo>
                    <a:pt x="1220" y="414"/>
                    <a:pt x="1221" y="409"/>
                    <a:pt x="1216" y="411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201" y="398"/>
                    <a:pt x="1192" y="402"/>
                    <a:pt x="1192" y="395"/>
                  </a:cubicBezTo>
                  <a:cubicBezTo>
                    <a:pt x="1185" y="396"/>
                    <a:pt x="1180" y="393"/>
                    <a:pt x="1177" y="389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61" y="383"/>
                    <a:pt x="1159" y="382"/>
                    <a:pt x="1158" y="379"/>
                  </a:cubicBezTo>
                  <a:cubicBezTo>
                    <a:pt x="1155" y="379"/>
                    <a:pt x="1152" y="378"/>
                    <a:pt x="1150" y="376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104" y="354"/>
                    <a:pt x="1085" y="347"/>
                    <a:pt x="1064" y="341"/>
                  </a:cubicBezTo>
                  <a:cubicBezTo>
                    <a:pt x="1059" y="339"/>
                    <a:pt x="1055" y="338"/>
                    <a:pt x="1050" y="337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29" y="331"/>
                    <a:pt x="1023" y="331"/>
                    <a:pt x="1018" y="329"/>
                  </a:cubicBezTo>
                  <a:cubicBezTo>
                    <a:pt x="1015" y="329"/>
                    <a:pt x="1013" y="327"/>
                    <a:pt x="1009" y="329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15" y="328"/>
                    <a:pt x="1021" y="337"/>
                    <a:pt x="1034" y="335"/>
                  </a:cubicBezTo>
                  <a:cubicBezTo>
                    <a:pt x="1041" y="342"/>
                    <a:pt x="1054" y="341"/>
                    <a:pt x="1063" y="345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00" y="361"/>
                    <a:pt x="1110" y="365"/>
                    <a:pt x="1120" y="368"/>
                  </a:cubicBezTo>
                  <a:cubicBezTo>
                    <a:pt x="1123" y="373"/>
                    <a:pt x="1128" y="373"/>
                    <a:pt x="1131" y="377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40" y="382"/>
                    <a:pt x="1143" y="382"/>
                    <a:pt x="1145" y="384"/>
                  </a:cubicBezTo>
                  <a:cubicBezTo>
                    <a:pt x="1152" y="383"/>
                    <a:pt x="1152" y="392"/>
                    <a:pt x="1160" y="390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181" y="404"/>
                    <a:pt x="1191" y="406"/>
                    <a:pt x="1199" y="412"/>
                  </a:cubicBezTo>
                  <a:cubicBezTo>
                    <a:pt x="1206" y="411"/>
                    <a:pt x="1207" y="418"/>
                    <a:pt x="1213" y="418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28" y="427"/>
                    <a:pt x="1229" y="429"/>
                    <a:pt x="1233" y="428"/>
                  </a:cubicBezTo>
                  <a:cubicBezTo>
                    <a:pt x="1234" y="430"/>
                    <a:pt x="1234" y="433"/>
                    <a:pt x="1238" y="431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55" y="439"/>
                    <a:pt x="1257" y="444"/>
                    <a:pt x="1261" y="447"/>
                  </a:cubicBezTo>
                  <a:cubicBezTo>
                    <a:pt x="1266" y="447"/>
                    <a:pt x="1272" y="447"/>
                    <a:pt x="1273" y="454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289" y="460"/>
                    <a:pt x="1292" y="464"/>
                    <a:pt x="1295" y="467"/>
                  </a:cubicBezTo>
                  <a:cubicBezTo>
                    <a:pt x="1304" y="470"/>
                    <a:pt x="1313" y="475"/>
                    <a:pt x="1320" y="48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35" y="488"/>
                    <a:pt x="1343" y="485"/>
                    <a:pt x="1344" y="492"/>
                  </a:cubicBezTo>
                  <a:cubicBezTo>
                    <a:pt x="1350" y="491"/>
                    <a:pt x="1352" y="496"/>
                    <a:pt x="1358" y="496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375" y="504"/>
                    <a:pt x="1378" y="508"/>
                    <a:pt x="1384" y="507"/>
                  </a:cubicBezTo>
                  <a:cubicBezTo>
                    <a:pt x="1386" y="513"/>
                    <a:pt x="1396" y="507"/>
                    <a:pt x="1397" y="51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13" y="517"/>
                    <a:pt x="1416" y="517"/>
                    <a:pt x="1416" y="521"/>
                  </a:cubicBezTo>
                  <a:cubicBezTo>
                    <a:pt x="1419" y="520"/>
                    <a:pt x="1422" y="522"/>
                    <a:pt x="1423" y="524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40" y="526"/>
                    <a:pt x="1442" y="526"/>
                    <a:pt x="1443" y="527"/>
                  </a:cubicBezTo>
                  <a:cubicBezTo>
                    <a:pt x="1444" y="530"/>
                    <a:pt x="1447" y="530"/>
                    <a:pt x="1444" y="531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403" y="529"/>
                    <a:pt x="1384" y="531"/>
                    <a:pt x="1372" y="522"/>
                  </a:cubicBezTo>
                  <a:cubicBezTo>
                    <a:pt x="1366" y="524"/>
                    <a:pt x="1364" y="520"/>
                    <a:pt x="1362" y="517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45" y="514"/>
                    <a:pt x="1343" y="511"/>
                    <a:pt x="1340" y="508"/>
                  </a:cubicBezTo>
                  <a:cubicBezTo>
                    <a:pt x="1335" y="509"/>
                    <a:pt x="1332" y="505"/>
                    <a:pt x="1328" y="504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99" y="492"/>
                    <a:pt x="1292" y="488"/>
                    <a:pt x="1285" y="485"/>
                  </a:cubicBezTo>
                  <a:cubicBezTo>
                    <a:pt x="1281" y="485"/>
                    <a:pt x="1280" y="480"/>
                    <a:pt x="1275" y="480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62" y="471"/>
                    <a:pt x="1257" y="472"/>
                    <a:pt x="1256" y="468"/>
                  </a:cubicBezTo>
                  <a:cubicBezTo>
                    <a:pt x="1252" y="465"/>
                    <a:pt x="1247" y="466"/>
                    <a:pt x="1244" y="46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229" y="449"/>
                    <a:pt x="1223" y="448"/>
                    <a:pt x="1220" y="443"/>
                  </a:cubicBezTo>
                  <a:cubicBezTo>
                    <a:pt x="1215" y="439"/>
                    <a:pt x="1205" y="442"/>
                    <a:pt x="1203" y="433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84" y="419"/>
                    <a:pt x="1178" y="422"/>
                    <a:pt x="1176" y="420"/>
                  </a:cubicBezTo>
                  <a:cubicBezTo>
                    <a:pt x="1174" y="417"/>
                    <a:pt x="1172" y="414"/>
                    <a:pt x="1166" y="415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59" y="403"/>
                    <a:pt x="1151" y="408"/>
                    <a:pt x="1151" y="403"/>
                  </a:cubicBezTo>
                  <a:cubicBezTo>
                    <a:pt x="1147" y="402"/>
                    <a:pt x="1145" y="400"/>
                    <a:pt x="1143" y="397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128" y="388"/>
                    <a:pt x="1122" y="386"/>
                    <a:pt x="1116" y="382"/>
                  </a:cubicBezTo>
                  <a:cubicBezTo>
                    <a:pt x="1102" y="378"/>
                    <a:pt x="1092" y="369"/>
                    <a:pt x="1077" y="365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53" y="353"/>
                    <a:pt x="1047" y="350"/>
                    <a:pt x="1039" y="350"/>
                  </a:cubicBezTo>
                  <a:cubicBezTo>
                    <a:pt x="1038" y="346"/>
                    <a:pt x="1035" y="345"/>
                    <a:pt x="1030" y="34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1013" y="340"/>
                    <a:pt x="1003" y="342"/>
                    <a:pt x="997" y="337"/>
                  </a:cubicBezTo>
                  <a:cubicBezTo>
                    <a:pt x="991" y="334"/>
                    <a:pt x="979" y="340"/>
                    <a:pt x="976" y="33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37" y="330"/>
                    <a:pt x="921" y="329"/>
                    <a:pt x="905" y="327"/>
                  </a:cubicBezTo>
                  <a:cubicBezTo>
                    <a:pt x="904" y="336"/>
                    <a:pt x="914" y="328"/>
                    <a:pt x="916" y="332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37" y="335"/>
                    <a:pt x="945" y="331"/>
                    <a:pt x="948" y="335"/>
                  </a:cubicBezTo>
                  <a:cubicBezTo>
                    <a:pt x="955" y="334"/>
                    <a:pt x="959" y="336"/>
                    <a:pt x="964" y="337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995" y="346"/>
                    <a:pt x="1004" y="340"/>
                    <a:pt x="1006" y="347"/>
                  </a:cubicBezTo>
                  <a:cubicBezTo>
                    <a:pt x="1011" y="348"/>
                    <a:pt x="1017" y="346"/>
                    <a:pt x="1020" y="351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51" y="359"/>
                    <a:pt x="1053" y="365"/>
                    <a:pt x="1060" y="364"/>
                  </a:cubicBezTo>
                  <a:cubicBezTo>
                    <a:pt x="1063" y="366"/>
                    <a:pt x="1067" y="369"/>
                    <a:pt x="1072" y="37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07" y="385"/>
                    <a:pt x="1112" y="394"/>
                    <a:pt x="1123" y="394"/>
                  </a:cubicBezTo>
                  <a:cubicBezTo>
                    <a:pt x="1124" y="400"/>
                    <a:pt x="1120" y="399"/>
                    <a:pt x="1124" y="403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43" y="414"/>
                    <a:pt x="1150" y="410"/>
                    <a:pt x="1151" y="414"/>
                  </a:cubicBezTo>
                  <a:cubicBezTo>
                    <a:pt x="1152" y="418"/>
                    <a:pt x="1157" y="417"/>
                    <a:pt x="1159" y="421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69" y="428"/>
                    <a:pt x="1174" y="427"/>
                    <a:pt x="1176" y="431"/>
                  </a:cubicBezTo>
                  <a:cubicBezTo>
                    <a:pt x="1179" y="432"/>
                    <a:pt x="1182" y="434"/>
                    <a:pt x="1185" y="43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02" y="441"/>
                    <a:pt x="1204" y="449"/>
                    <a:pt x="1212" y="449"/>
                  </a:cubicBezTo>
                  <a:cubicBezTo>
                    <a:pt x="1216" y="455"/>
                    <a:pt x="1224" y="456"/>
                    <a:pt x="1228" y="46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47" y="475"/>
                    <a:pt x="1250" y="477"/>
                    <a:pt x="1253" y="477"/>
                  </a:cubicBezTo>
                  <a:cubicBezTo>
                    <a:pt x="1257" y="477"/>
                    <a:pt x="1256" y="485"/>
                    <a:pt x="1263" y="48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285" y="496"/>
                    <a:pt x="1294" y="496"/>
                    <a:pt x="1297" y="503"/>
                  </a:cubicBezTo>
                  <a:cubicBezTo>
                    <a:pt x="1306" y="501"/>
                    <a:pt x="1310" y="508"/>
                    <a:pt x="1316" y="510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42" y="520"/>
                    <a:pt x="1349" y="521"/>
                    <a:pt x="1353" y="528"/>
                  </a:cubicBezTo>
                  <a:cubicBezTo>
                    <a:pt x="1362" y="526"/>
                    <a:pt x="1366" y="533"/>
                    <a:pt x="1374" y="533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98" y="546"/>
                    <a:pt x="1410" y="540"/>
                    <a:pt x="1412" y="548"/>
                  </a:cubicBezTo>
                  <a:cubicBezTo>
                    <a:pt x="1402" y="550"/>
                    <a:pt x="1397" y="545"/>
                    <a:pt x="1385" y="549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69" y="539"/>
                    <a:pt x="1363" y="545"/>
                    <a:pt x="1361" y="538"/>
                  </a:cubicBezTo>
                  <a:cubicBezTo>
                    <a:pt x="1352" y="540"/>
                    <a:pt x="1351" y="533"/>
                    <a:pt x="1341" y="537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300" y="522"/>
                    <a:pt x="1304" y="512"/>
                    <a:pt x="1297" y="516"/>
                  </a:cubicBezTo>
                  <a:cubicBezTo>
                    <a:pt x="1294" y="515"/>
                    <a:pt x="1292" y="513"/>
                    <a:pt x="1290" y="511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60" y="496"/>
                    <a:pt x="1250" y="488"/>
                    <a:pt x="1240" y="480"/>
                  </a:cubicBezTo>
                  <a:cubicBezTo>
                    <a:pt x="1236" y="479"/>
                    <a:pt x="1237" y="473"/>
                    <a:pt x="1231" y="477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218" y="471"/>
                    <a:pt x="1219" y="464"/>
                    <a:pt x="1215" y="464"/>
                  </a:cubicBezTo>
                  <a:cubicBezTo>
                    <a:pt x="1210" y="464"/>
                    <a:pt x="1210" y="459"/>
                    <a:pt x="1207" y="457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86" y="447"/>
                    <a:pt x="1181" y="444"/>
                    <a:pt x="1176" y="442"/>
                  </a:cubicBezTo>
                  <a:cubicBezTo>
                    <a:pt x="1175" y="434"/>
                    <a:pt x="1165" y="438"/>
                    <a:pt x="1163" y="432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44" y="419"/>
                    <a:pt x="1138" y="418"/>
                    <a:pt x="1133" y="415"/>
                  </a:cubicBezTo>
                  <a:cubicBezTo>
                    <a:pt x="1132" y="406"/>
                    <a:pt x="1121" y="412"/>
                    <a:pt x="1120" y="404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98" y="396"/>
                    <a:pt x="1095" y="391"/>
                    <a:pt x="1089" y="389"/>
                  </a:cubicBezTo>
                  <a:cubicBezTo>
                    <a:pt x="1085" y="384"/>
                    <a:pt x="1078" y="385"/>
                    <a:pt x="1074" y="381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51" y="374"/>
                    <a:pt x="1047" y="370"/>
                    <a:pt x="1042" y="367"/>
                  </a:cubicBezTo>
                  <a:cubicBezTo>
                    <a:pt x="1036" y="366"/>
                    <a:pt x="1029" y="366"/>
                    <a:pt x="1026" y="361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1002" y="356"/>
                    <a:pt x="1000" y="349"/>
                    <a:pt x="991" y="352"/>
                  </a:cubicBezTo>
                  <a:cubicBezTo>
                    <a:pt x="987" y="347"/>
                    <a:pt x="979" y="349"/>
                    <a:pt x="974" y="346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60" y="348"/>
                    <a:pt x="955" y="340"/>
                    <a:pt x="955" y="347"/>
                  </a:cubicBezTo>
                  <a:cubicBezTo>
                    <a:pt x="960" y="350"/>
                    <a:pt x="968" y="350"/>
                    <a:pt x="975" y="350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989" y="352"/>
                    <a:pt x="988" y="358"/>
                    <a:pt x="994" y="356"/>
                  </a:cubicBezTo>
                  <a:cubicBezTo>
                    <a:pt x="1006" y="359"/>
                    <a:pt x="1016" y="367"/>
                    <a:pt x="1029" y="369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070" y="389"/>
                    <a:pt x="1075" y="391"/>
                    <a:pt x="1080" y="393"/>
                  </a:cubicBezTo>
                  <a:cubicBezTo>
                    <a:pt x="1086" y="396"/>
                    <a:pt x="1092" y="402"/>
                    <a:pt x="1099" y="401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19" y="417"/>
                    <a:pt x="1125" y="420"/>
                    <a:pt x="1132" y="422"/>
                  </a:cubicBezTo>
                  <a:cubicBezTo>
                    <a:pt x="1142" y="430"/>
                    <a:pt x="1153" y="438"/>
                    <a:pt x="1165" y="444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187" y="460"/>
                    <a:pt x="1195" y="459"/>
                    <a:pt x="1198" y="467"/>
                  </a:cubicBezTo>
                  <a:cubicBezTo>
                    <a:pt x="1203" y="465"/>
                    <a:pt x="1203" y="471"/>
                    <a:pt x="1207" y="470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25" y="475"/>
                    <a:pt x="1225" y="487"/>
                    <a:pt x="1233" y="488"/>
                  </a:cubicBezTo>
                  <a:cubicBezTo>
                    <a:pt x="1234" y="492"/>
                    <a:pt x="1240" y="488"/>
                    <a:pt x="1240" y="493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255" y="500"/>
                    <a:pt x="1258" y="506"/>
                    <a:pt x="1265" y="508"/>
                  </a:cubicBezTo>
                  <a:cubicBezTo>
                    <a:pt x="1276" y="516"/>
                    <a:pt x="1289" y="520"/>
                    <a:pt x="1300" y="529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10" y="536"/>
                    <a:pt x="1319" y="530"/>
                    <a:pt x="1319" y="536"/>
                  </a:cubicBezTo>
                  <a:cubicBezTo>
                    <a:pt x="1325" y="540"/>
                    <a:pt x="1333" y="539"/>
                    <a:pt x="1338" y="544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60" y="553"/>
                    <a:pt x="1366" y="549"/>
                    <a:pt x="1368" y="552"/>
                  </a:cubicBezTo>
                  <a:cubicBezTo>
                    <a:pt x="1369" y="553"/>
                    <a:pt x="1370" y="554"/>
                    <a:pt x="1373" y="553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359" y="561"/>
                    <a:pt x="1352" y="555"/>
                    <a:pt x="1340" y="555"/>
                  </a:cubicBezTo>
                  <a:cubicBezTo>
                    <a:pt x="1329" y="552"/>
                    <a:pt x="1318" y="550"/>
                    <a:pt x="1309" y="545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69" y="531"/>
                    <a:pt x="1260" y="525"/>
                    <a:pt x="1250" y="522"/>
                  </a:cubicBezTo>
                  <a:cubicBezTo>
                    <a:pt x="1249" y="520"/>
                    <a:pt x="1246" y="520"/>
                    <a:pt x="1243" y="521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33" y="514"/>
                    <a:pt x="1228" y="511"/>
                    <a:pt x="1223" y="509"/>
                  </a:cubicBezTo>
                  <a:cubicBezTo>
                    <a:pt x="1220" y="504"/>
                    <a:pt x="1214" y="504"/>
                    <a:pt x="1210" y="500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207" y="496"/>
                    <a:pt x="1204" y="498"/>
                    <a:pt x="1203" y="497"/>
                  </a:cubicBezTo>
                  <a:cubicBezTo>
                    <a:pt x="1201" y="496"/>
                    <a:pt x="1200" y="493"/>
                    <a:pt x="1198" y="492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64" y="469"/>
                    <a:pt x="1155" y="464"/>
                    <a:pt x="1147" y="456"/>
                  </a:cubicBezTo>
                  <a:cubicBezTo>
                    <a:pt x="1143" y="454"/>
                    <a:pt x="1139" y="452"/>
                    <a:pt x="1137" y="447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120" y="434"/>
                    <a:pt x="1113" y="436"/>
                    <a:pt x="1110" y="432"/>
                  </a:cubicBezTo>
                  <a:cubicBezTo>
                    <a:pt x="1105" y="430"/>
                    <a:pt x="1100" y="427"/>
                    <a:pt x="1097" y="423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60" y="404"/>
                    <a:pt x="1051" y="400"/>
                    <a:pt x="1043" y="393"/>
                  </a:cubicBezTo>
                  <a:cubicBezTo>
                    <a:pt x="1034" y="397"/>
                    <a:pt x="1035" y="387"/>
                    <a:pt x="1027" y="390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1016" y="387"/>
                    <a:pt x="1017" y="381"/>
                    <a:pt x="1012" y="383"/>
                  </a:cubicBezTo>
                  <a:cubicBezTo>
                    <a:pt x="1008" y="385"/>
                    <a:pt x="1007" y="381"/>
                    <a:pt x="1005" y="380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81" y="370"/>
                    <a:pt x="975" y="373"/>
                    <a:pt x="974" y="370"/>
                  </a:cubicBezTo>
                  <a:cubicBezTo>
                    <a:pt x="971" y="370"/>
                    <a:pt x="970" y="368"/>
                    <a:pt x="965" y="370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46" y="361"/>
                    <a:pt x="940" y="362"/>
                    <a:pt x="933" y="362"/>
                  </a:cubicBezTo>
                  <a:cubicBezTo>
                    <a:pt x="930" y="358"/>
                    <a:pt x="922" y="360"/>
                    <a:pt x="919" y="35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11" y="357"/>
                    <a:pt x="915" y="363"/>
                    <a:pt x="924" y="362"/>
                  </a:cubicBezTo>
                  <a:cubicBezTo>
                    <a:pt x="926" y="364"/>
                    <a:pt x="931" y="363"/>
                    <a:pt x="936" y="364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54" y="368"/>
                    <a:pt x="959" y="372"/>
                    <a:pt x="966" y="374"/>
                  </a:cubicBezTo>
                  <a:cubicBezTo>
                    <a:pt x="969" y="377"/>
                    <a:pt x="974" y="376"/>
                    <a:pt x="978" y="376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994" y="383"/>
                    <a:pt x="1001" y="385"/>
                    <a:pt x="1006" y="389"/>
                  </a:cubicBezTo>
                  <a:cubicBezTo>
                    <a:pt x="1010" y="390"/>
                    <a:pt x="1015" y="389"/>
                    <a:pt x="1018" y="39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27" y="403"/>
                    <a:pt x="1035" y="398"/>
                    <a:pt x="1037" y="401"/>
                  </a:cubicBezTo>
                  <a:cubicBezTo>
                    <a:pt x="1040" y="404"/>
                    <a:pt x="1042" y="407"/>
                    <a:pt x="1047" y="40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058" y="415"/>
                    <a:pt x="1064" y="414"/>
                    <a:pt x="1065" y="418"/>
                  </a:cubicBezTo>
                  <a:cubicBezTo>
                    <a:pt x="1079" y="422"/>
                    <a:pt x="1087" y="435"/>
                    <a:pt x="1102" y="438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13" y="445"/>
                    <a:pt x="1115" y="448"/>
                    <a:pt x="1117" y="451"/>
                  </a:cubicBezTo>
                  <a:cubicBezTo>
                    <a:pt x="1125" y="453"/>
                    <a:pt x="1130" y="458"/>
                    <a:pt x="1137" y="461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46" y="470"/>
                    <a:pt x="1151" y="469"/>
                    <a:pt x="1152" y="473"/>
                  </a:cubicBezTo>
                  <a:cubicBezTo>
                    <a:pt x="1158" y="472"/>
                    <a:pt x="1156" y="481"/>
                    <a:pt x="1162" y="478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176" y="489"/>
                    <a:pt x="1185" y="489"/>
                    <a:pt x="1188" y="498"/>
                  </a:cubicBezTo>
                  <a:cubicBezTo>
                    <a:pt x="1192" y="498"/>
                    <a:pt x="1194" y="501"/>
                    <a:pt x="1198" y="503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13" y="512"/>
                    <a:pt x="1219" y="516"/>
                    <a:pt x="1227" y="517"/>
                  </a:cubicBezTo>
                  <a:cubicBezTo>
                    <a:pt x="1226" y="525"/>
                    <a:pt x="1234" y="519"/>
                    <a:pt x="1235" y="525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50" y="531"/>
                    <a:pt x="1253" y="534"/>
                    <a:pt x="1257" y="536"/>
                  </a:cubicBezTo>
                  <a:cubicBezTo>
                    <a:pt x="1263" y="534"/>
                    <a:pt x="1266" y="537"/>
                    <a:pt x="1269" y="541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284" y="548"/>
                    <a:pt x="1290" y="546"/>
                    <a:pt x="1291" y="552"/>
                  </a:cubicBezTo>
                  <a:cubicBezTo>
                    <a:pt x="1299" y="551"/>
                    <a:pt x="1302" y="556"/>
                    <a:pt x="1309" y="556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34" y="563"/>
                    <a:pt x="1340" y="565"/>
                    <a:pt x="1346" y="567"/>
                  </a:cubicBezTo>
                  <a:cubicBezTo>
                    <a:pt x="1354" y="567"/>
                    <a:pt x="1362" y="565"/>
                    <a:pt x="1367" y="570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319" y="569"/>
                    <a:pt x="1306" y="569"/>
                    <a:pt x="1295" y="565"/>
                  </a:cubicBezTo>
                  <a:cubicBezTo>
                    <a:pt x="1284" y="562"/>
                    <a:pt x="1274" y="558"/>
                    <a:pt x="1262" y="555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43" y="546"/>
                    <a:pt x="1236" y="546"/>
                    <a:pt x="1230" y="546"/>
                  </a:cubicBezTo>
                  <a:cubicBezTo>
                    <a:pt x="1226" y="539"/>
                    <a:pt x="1216" y="540"/>
                    <a:pt x="1212" y="533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99" y="527"/>
                    <a:pt x="1194" y="528"/>
                    <a:pt x="1192" y="524"/>
                  </a:cubicBezTo>
                  <a:cubicBezTo>
                    <a:pt x="1188" y="523"/>
                    <a:pt x="1183" y="525"/>
                    <a:pt x="1183" y="519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67" y="510"/>
                    <a:pt x="1159" y="509"/>
                    <a:pt x="1155" y="502"/>
                  </a:cubicBezTo>
                  <a:cubicBezTo>
                    <a:pt x="1151" y="501"/>
                    <a:pt x="1146" y="502"/>
                    <a:pt x="1146" y="497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40" y="492"/>
                    <a:pt x="1137" y="494"/>
                    <a:pt x="1136" y="492"/>
                  </a:cubicBezTo>
                  <a:cubicBezTo>
                    <a:pt x="1131" y="492"/>
                    <a:pt x="1131" y="487"/>
                    <a:pt x="1126" y="487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114" y="480"/>
                    <a:pt x="1113" y="474"/>
                    <a:pt x="1108" y="475"/>
                  </a:cubicBezTo>
                  <a:cubicBezTo>
                    <a:pt x="1103" y="476"/>
                    <a:pt x="1105" y="467"/>
                    <a:pt x="1099" y="470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74" y="458"/>
                    <a:pt x="1076" y="450"/>
                    <a:pt x="1069" y="453"/>
                  </a:cubicBezTo>
                  <a:cubicBezTo>
                    <a:pt x="1066" y="450"/>
                    <a:pt x="1062" y="450"/>
                    <a:pt x="1059" y="44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34" y="434"/>
                    <a:pt x="1026" y="432"/>
                    <a:pt x="1020" y="428"/>
                  </a:cubicBezTo>
                  <a:cubicBezTo>
                    <a:pt x="1017" y="427"/>
                    <a:pt x="1013" y="426"/>
                    <a:pt x="1011" y="423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94" y="421"/>
                    <a:pt x="997" y="412"/>
                    <a:pt x="989" y="416"/>
                  </a:cubicBezTo>
                  <a:cubicBezTo>
                    <a:pt x="988" y="412"/>
                    <a:pt x="983" y="413"/>
                    <a:pt x="980" y="411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67" y="405"/>
                    <a:pt x="960" y="408"/>
                    <a:pt x="958" y="404"/>
                  </a:cubicBezTo>
                  <a:cubicBezTo>
                    <a:pt x="954" y="404"/>
                    <a:pt x="949" y="405"/>
                    <a:pt x="947" y="402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0" y="400"/>
                    <a:pt x="928" y="397"/>
                    <a:pt x="922" y="400"/>
                  </a:cubicBezTo>
                  <a:cubicBezTo>
                    <a:pt x="921" y="397"/>
                    <a:pt x="911" y="394"/>
                    <a:pt x="911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69" y="415"/>
                    <a:pt x="974" y="414"/>
                    <a:pt x="978" y="416"/>
                  </a:cubicBezTo>
                  <a:cubicBezTo>
                    <a:pt x="984" y="416"/>
                    <a:pt x="986" y="421"/>
                    <a:pt x="992" y="420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01" y="423"/>
                    <a:pt x="1000" y="429"/>
                    <a:pt x="1004" y="427"/>
                  </a:cubicBezTo>
                  <a:cubicBezTo>
                    <a:pt x="1008" y="429"/>
                    <a:pt x="1012" y="432"/>
                    <a:pt x="1017" y="433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047" y="451"/>
                    <a:pt x="1054" y="456"/>
                    <a:pt x="1063" y="458"/>
                  </a:cubicBezTo>
                  <a:cubicBezTo>
                    <a:pt x="1079" y="468"/>
                    <a:pt x="1095" y="476"/>
                    <a:pt x="1110" y="48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27" y="491"/>
                    <a:pt x="1126" y="501"/>
                    <a:pt x="1133" y="499"/>
                  </a:cubicBezTo>
                  <a:cubicBezTo>
                    <a:pt x="1133" y="505"/>
                    <a:pt x="1140" y="503"/>
                    <a:pt x="1143" y="506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151" y="509"/>
                    <a:pt x="1151" y="515"/>
                    <a:pt x="1155" y="513"/>
                  </a:cubicBezTo>
                  <a:cubicBezTo>
                    <a:pt x="1169" y="524"/>
                    <a:pt x="1185" y="533"/>
                    <a:pt x="1202" y="540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32" y="557"/>
                    <a:pt x="1244" y="556"/>
                    <a:pt x="1250" y="562"/>
                  </a:cubicBezTo>
                  <a:cubicBezTo>
                    <a:pt x="1256" y="561"/>
                    <a:pt x="1259" y="565"/>
                    <a:pt x="1262" y="566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282" y="571"/>
                    <a:pt x="1287" y="572"/>
                    <a:pt x="1290" y="575"/>
                  </a:cubicBezTo>
                  <a:cubicBezTo>
                    <a:pt x="1296" y="575"/>
                    <a:pt x="1301" y="576"/>
                    <a:pt x="1304" y="579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44" y="583"/>
                    <a:pt x="1359" y="576"/>
                    <a:pt x="1365" y="583"/>
                  </a:cubicBezTo>
                  <a:cubicBezTo>
                    <a:pt x="1361" y="585"/>
                    <a:pt x="1356" y="586"/>
                    <a:pt x="1355" y="59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46" y="589"/>
                    <a:pt x="1345" y="592"/>
                    <a:pt x="1344" y="589"/>
                  </a:cubicBezTo>
                  <a:cubicBezTo>
                    <a:pt x="1339" y="588"/>
                    <a:pt x="1325" y="593"/>
                    <a:pt x="1319" y="587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81" y="585"/>
                    <a:pt x="1276" y="582"/>
                    <a:pt x="1267" y="583"/>
                  </a:cubicBezTo>
                  <a:cubicBezTo>
                    <a:pt x="1263" y="579"/>
                    <a:pt x="1255" y="580"/>
                    <a:pt x="1249" y="578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235" y="575"/>
                    <a:pt x="1233" y="571"/>
                    <a:pt x="1228" y="573"/>
                  </a:cubicBezTo>
                  <a:cubicBezTo>
                    <a:pt x="1217" y="566"/>
                    <a:pt x="1204" y="563"/>
                    <a:pt x="1190" y="560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68" y="547"/>
                    <a:pt x="1158" y="550"/>
                    <a:pt x="1154" y="544"/>
                  </a:cubicBezTo>
                  <a:cubicBezTo>
                    <a:pt x="1150" y="545"/>
                    <a:pt x="1150" y="538"/>
                    <a:pt x="1145" y="541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29" y="536"/>
                    <a:pt x="1125" y="530"/>
                    <a:pt x="1116" y="531"/>
                  </a:cubicBezTo>
                  <a:cubicBezTo>
                    <a:pt x="1117" y="525"/>
                    <a:pt x="1111" y="527"/>
                    <a:pt x="1109" y="525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94" y="519"/>
                    <a:pt x="1088" y="515"/>
                    <a:pt x="1084" y="510"/>
                  </a:cubicBezTo>
                  <a:cubicBezTo>
                    <a:pt x="1079" y="511"/>
                    <a:pt x="1077" y="509"/>
                    <a:pt x="1076" y="505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58" y="501"/>
                    <a:pt x="1055" y="493"/>
                    <a:pt x="1047" y="492"/>
                  </a:cubicBezTo>
                  <a:cubicBezTo>
                    <a:pt x="1037" y="484"/>
                    <a:pt x="1024" y="481"/>
                    <a:pt x="1015" y="471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74" y="448"/>
                    <a:pt x="966" y="449"/>
                    <a:pt x="963" y="443"/>
                  </a:cubicBezTo>
                  <a:cubicBezTo>
                    <a:pt x="958" y="439"/>
                    <a:pt x="949" y="440"/>
                    <a:pt x="946" y="433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920" y="423"/>
                    <a:pt x="916" y="417"/>
                    <a:pt x="908" y="418"/>
                  </a:cubicBezTo>
                  <a:cubicBezTo>
                    <a:pt x="902" y="415"/>
                    <a:pt x="896" y="413"/>
                    <a:pt x="891" y="410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69" y="401"/>
                    <a:pt x="862" y="405"/>
                    <a:pt x="860" y="402"/>
                  </a:cubicBezTo>
                  <a:cubicBezTo>
                    <a:pt x="857" y="400"/>
                    <a:pt x="852" y="401"/>
                    <a:pt x="849" y="399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36" y="399"/>
                    <a:pt x="829" y="392"/>
                    <a:pt x="829" y="399"/>
                  </a:cubicBezTo>
                  <a:cubicBezTo>
                    <a:pt x="835" y="399"/>
                    <a:pt x="839" y="402"/>
                    <a:pt x="845" y="402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866" y="411"/>
                    <a:pt x="875" y="408"/>
                    <a:pt x="880" y="412"/>
                  </a:cubicBezTo>
                  <a:cubicBezTo>
                    <a:pt x="887" y="411"/>
                    <a:pt x="889" y="418"/>
                    <a:pt x="896" y="417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31" y="435"/>
                    <a:pt x="937" y="435"/>
                    <a:pt x="940" y="441"/>
                  </a:cubicBezTo>
                  <a:cubicBezTo>
                    <a:pt x="945" y="444"/>
                    <a:pt x="951" y="445"/>
                    <a:pt x="955" y="449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988" y="468"/>
                    <a:pt x="995" y="469"/>
                    <a:pt x="999" y="472"/>
                  </a:cubicBezTo>
                  <a:cubicBezTo>
                    <a:pt x="1004" y="476"/>
                    <a:pt x="1007" y="481"/>
                    <a:pt x="1014" y="480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51" y="504"/>
                    <a:pt x="1064" y="505"/>
                    <a:pt x="1071" y="514"/>
                  </a:cubicBezTo>
                  <a:cubicBezTo>
                    <a:pt x="1076" y="516"/>
                    <a:pt x="1082" y="518"/>
                    <a:pt x="1086" y="521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095" y="526"/>
                    <a:pt x="1099" y="526"/>
                    <a:pt x="1100" y="529"/>
                  </a:cubicBezTo>
                  <a:cubicBezTo>
                    <a:pt x="1111" y="533"/>
                    <a:pt x="1120" y="541"/>
                    <a:pt x="1132" y="543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174" y="559"/>
                    <a:pt x="1182" y="568"/>
                    <a:pt x="1196" y="567"/>
                  </a:cubicBezTo>
                  <a:cubicBezTo>
                    <a:pt x="1197" y="575"/>
                    <a:pt x="1207" y="569"/>
                    <a:pt x="1209" y="576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34" y="579"/>
                    <a:pt x="1235" y="587"/>
                    <a:pt x="1243" y="585"/>
                  </a:cubicBezTo>
                  <a:cubicBezTo>
                    <a:pt x="1244" y="589"/>
                    <a:pt x="1250" y="585"/>
                    <a:pt x="1251" y="588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267" y="592"/>
                    <a:pt x="1272" y="593"/>
                    <a:pt x="1278" y="595"/>
                  </a:cubicBezTo>
                  <a:cubicBezTo>
                    <a:pt x="1284" y="596"/>
                    <a:pt x="1291" y="598"/>
                    <a:pt x="1298" y="595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25" y="597"/>
                    <a:pt x="1330" y="599"/>
                    <a:pt x="1335" y="602"/>
                  </a:cubicBezTo>
                  <a:cubicBezTo>
                    <a:pt x="1326" y="602"/>
                    <a:pt x="1328" y="609"/>
                    <a:pt x="1319" y="60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317" y="605"/>
                    <a:pt x="1320" y="605"/>
                    <a:pt x="1320" y="603"/>
                  </a:cubicBezTo>
                  <a:cubicBezTo>
                    <a:pt x="1309" y="610"/>
                    <a:pt x="1296" y="605"/>
                    <a:pt x="1283" y="607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247" y="600"/>
                    <a:pt x="1237" y="600"/>
                    <a:pt x="1232" y="594"/>
                  </a:cubicBezTo>
                  <a:cubicBezTo>
                    <a:pt x="1220" y="598"/>
                    <a:pt x="1218" y="587"/>
                    <a:pt x="1207" y="590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76" y="579"/>
                    <a:pt x="1170" y="575"/>
                    <a:pt x="1162" y="573"/>
                  </a:cubicBezTo>
                  <a:cubicBezTo>
                    <a:pt x="1148" y="566"/>
                    <a:pt x="1132" y="562"/>
                    <a:pt x="1120" y="552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94" y="536"/>
                    <a:pt x="1084" y="537"/>
                    <a:pt x="1080" y="528"/>
                  </a:cubicBezTo>
                  <a:cubicBezTo>
                    <a:pt x="1073" y="528"/>
                    <a:pt x="1069" y="524"/>
                    <a:pt x="1062" y="52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34" y="506"/>
                    <a:pt x="1032" y="501"/>
                    <a:pt x="1027" y="500"/>
                  </a:cubicBezTo>
                  <a:cubicBezTo>
                    <a:pt x="1025" y="494"/>
                    <a:pt x="1016" y="499"/>
                    <a:pt x="1016" y="491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99" y="483"/>
                    <a:pt x="994" y="482"/>
                    <a:pt x="992" y="478"/>
                  </a:cubicBezTo>
                  <a:cubicBezTo>
                    <a:pt x="985" y="479"/>
                    <a:pt x="982" y="475"/>
                    <a:pt x="977" y="474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946" y="458"/>
                    <a:pt x="933" y="445"/>
                    <a:pt x="914" y="439"/>
                  </a:cubicBezTo>
                  <a:cubicBezTo>
                    <a:pt x="911" y="434"/>
                    <a:pt x="905" y="435"/>
                    <a:pt x="901" y="432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81" y="420"/>
                    <a:pt x="869" y="420"/>
                    <a:pt x="861" y="415"/>
                  </a:cubicBezTo>
                  <a:cubicBezTo>
                    <a:pt x="863" y="421"/>
                    <a:pt x="869" y="421"/>
                    <a:pt x="873" y="424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898" y="437"/>
                    <a:pt x="908" y="441"/>
                    <a:pt x="917" y="447"/>
                  </a:cubicBezTo>
                  <a:cubicBezTo>
                    <a:pt x="926" y="453"/>
                    <a:pt x="937" y="456"/>
                    <a:pt x="945" y="464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77" y="481"/>
                    <a:pt x="980" y="482"/>
                    <a:pt x="983" y="482"/>
                  </a:cubicBezTo>
                  <a:cubicBezTo>
                    <a:pt x="983" y="486"/>
                    <a:pt x="987" y="485"/>
                    <a:pt x="989" y="487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11" y="494"/>
                    <a:pt x="1010" y="505"/>
                    <a:pt x="1018" y="502"/>
                  </a:cubicBezTo>
                  <a:cubicBezTo>
                    <a:pt x="1019" y="511"/>
                    <a:pt x="1028" y="507"/>
                    <a:pt x="1031" y="513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49" y="524"/>
                    <a:pt x="1055" y="525"/>
                    <a:pt x="1059" y="530"/>
                  </a:cubicBezTo>
                  <a:cubicBezTo>
                    <a:pt x="1063" y="533"/>
                    <a:pt x="1070" y="533"/>
                    <a:pt x="1073" y="538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092" y="548"/>
                    <a:pt x="1092" y="553"/>
                    <a:pt x="1098" y="552"/>
                  </a:cubicBezTo>
                  <a:cubicBezTo>
                    <a:pt x="1103" y="558"/>
                    <a:pt x="1113" y="559"/>
                    <a:pt x="1120" y="563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48" y="576"/>
                    <a:pt x="1150" y="579"/>
                    <a:pt x="1154" y="579"/>
                  </a:cubicBezTo>
                  <a:cubicBezTo>
                    <a:pt x="1160" y="576"/>
                    <a:pt x="1158" y="586"/>
                    <a:pt x="1164" y="584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193" y="595"/>
                    <a:pt x="1199" y="599"/>
                    <a:pt x="1208" y="598"/>
                  </a:cubicBezTo>
                  <a:cubicBezTo>
                    <a:pt x="1209" y="600"/>
                    <a:pt x="1210" y="601"/>
                    <a:pt x="1213" y="600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19" y="597"/>
                    <a:pt x="1223" y="608"/>
                    <a:pt x="1229" y="603"/>
                  </a:cubicBezTo>
                  <a:cubicBezTo>
                    <a:pt x="1235" y="607"/>
                    <a:pt x="1240" y="611"/>
                    <a:pt x="1248" y="611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63" y="616"/>
                    <a:pt x="1268" y="615"/>
                    <a:pt x="1273" y="613"/>
                  </a:cubicBezTo>
                  <a:cubicBezTo>
                    <a:pt x="1278" y="619"/>
                    <a:pt x="1291" y="614"/>
                    <a:pt x="1296" y="620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267" y="620"/>
                    <a:pt x="1258" y="623"/>
                    <a:pt x="1248" y="624"/>
                  </a:cubicBezTo>
                  <a:cubicBezTo>
                    <a:pt x="1230" y="623"/>
                    <a:pt x="1215" y="616"/>
                    <a:pt x="1194" y="619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65" y="610"/>
                    <a:pt x="1160" y="609"/>
                    <a:pt x="1155" y="610"/>
                  </a:cubicBezTo>
                  <a:cubicBezTo>
                    <a:pt x="1152" y="606"/>
                    <a:pt x="1147" y="605"/>
                    <a:pt x="1141" y="606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126" y="598"/>
                    <a:pt x="1120" y="598"/>
                    <a:pt x="1117" y="595"/>
                  </a:cubicBezTo>
                  <a:cubicBezTo>
                    <a:pt x="1113" y="592"/>
                    <a:pt x="1106" y="596"/>
                    <a:pt x="1105" y="590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80" y="586"/>
                    <a:pt x="1074" y="579"/>
                    <a:pt x="1065" y="578"/>
                  </a:cubicBezTo>
                  <a:cubicBezTo>
                    <a:pt x="1064" y="575"/>
                    <a:pt x="1062" y="575"/>
                    <a:pt x="1060" y="574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54" y="568"/>
                    <a:pt x="1052" y="568"/>
                    <a:pt x="1050" y="567"/>
                  </a:cubicBezTo>
                  <a:cubicBezTo>
                    <a:pt x="1046" y="568"/>
                    <a:pt x="1045" y="565"/>
                    <a:pt x="1042" y="564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1029" y="553"/>
                    <a:pt x="1021" y="557"/>
                    <a:pt x="1020" y="550"/>
                  </a:cubicBezTo>
                  <a:cubicBezTo>
                    <a:pt x="1011" y="549"/>
                    <a:pt x="1005" y="542"/>
                    <a:pt x="998" y="537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72" y="523"/>
                    <a:pt x="971" y="517"/>
                    <a:pt x="967" y="515"/>
                  </a:cubicBezTo>
                  <a:cubicBezTo>
                    <a:pt x="967" y="507"/>
                    <a:pt x="958" y="512"/>
                    <a:pt x="957" y="506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908" y="470"/>
                    <a:pt x="902" y="463"/>
                    <a:pt x="895" y="458"/>
                  </a:cubicBezTo>
                  <a:cubicBezTo>
                    <a:pt x="889" y="458"/>
                    <a:pt x="890" y="450"/>
                    <a:pt x="885" y="451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69" y="441"/>
                    <a:pt x="866" y="438"/>
                    <a:pt x="862" y="437"/>
                  </a:cubicBezTo>
                  <a:cubicBezTo>
                    <a:pt x="862" y="429"/>
                    <a:pt x="853" y="434"/>
                    <a:pt x="852" y="428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9" y="421"/>
                    <a:pt x="837" y="420"/>
                    <a:pt x="835" y="420"/>
                  </a:cubicBezTo>
                  <a:cubicBezTo>
                    <a:pt x="832" y="420"/>
                    <a:pt x="829" y="417"/>
                    <a:pt x="828" y="421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45" y="428"/>
                    <a:pt x="846" y="432"/>
                    <a:pt x="848" y="433"/>
                  </a:cubicBezTo>
                  <a:cubicBezTo>
                    <a:pt x="849" y="437"/>
                    <a:pt x="856" y="433"/>
                    <a:pt x="856" y="438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875" y="447"/>
                    <a:pt x="876" y="456"/>
                    <a:pt x="883" y="455"/>
                  </a:cubicBezTo>
                  <a:cubicBezTo>
                    <a:pt x="889" y="466"/>
                    <a:pt x="901" y="467"/>
                    <a:pt x="907" y="478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41" y="508"/>
                    <a:pt x="952" y="511"/>
                    <a:pt x="959" y="519"/>
                  </a:cubicBezTo>
                  <a:cubicBezTo>
                    <a:pt x="969" y="524"/>
                    <a:pt x="976" y="533"/>
                    <a:pt x="985" y="53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15" y="556"/>
                    <a:pt x="1016" y="560"/>
                    <a:pt x="1018" y="562"/>
                  </a:cubicBezTo>
                  <a:cubicBezTo>
                    <a:pt x="1024" y="558"/>
                    <a:pt x="1021" y="568"/>
                    <a:pt x="1027" y="565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51" y="575"/>
                    <a:pt x="1057" y="582"/>
                    <a:pt x="1066" y="584"/>
                  </a:cubicBezTo>
                  <a:cubicBezTo>
                    <a:pt x="1073" y="590"/>
                    <a:pt x="1083" y="591"/>
                    <a:pt x="1090" y="59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21" y="605"/>
                    <a:pt x="1123" y="611"/>
                    <a:pt x="1128" y="610"/>
                  </a:cubicBezTo>
                  <a:cubicBezTo>
                    <a:pt x="1132" y="613"/>
                    <a:pt x="1139" y="612"/>
                    <a:pt x="1142" y="615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03" y="629"/>
                    <a:pt x="1210" y="626"/>
                    <a:pt x="1214" y="628"/>
                  </a:cubicBezTo>
                  <a:cubicBezTo>
                    <a:pt x="1222" y="625"/>
                    <a:pt x="1221" y="634"/>
                    <a:pt x="1229" y="630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49" y="634"/>
                    <a:pt x="1259" y="628"/>
                    <a:pt x="1259" y="636"/>
                  </a:cubicBezTo>
                  <a:cubicBezTo>
                    <a:pt x="1247" y="634"/>
                    <a:pt x="1229" y="639"/>
                    <a:pt x="1217" y="637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95" y="635"/>
                    <a:pt x="1187" y="629"/>
                    <a:pt x="1184" y="634"/>
                  </a:cubicBezTo>
                  <a:cubicBezTo>
                    <a:pt x="1180" y="629"/>
                    <a:pt x="1170" y="633"/>
                    <a:pt x="1167" y="628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45" y="625"/>
                    <a:pt x="1143" y="624"/>
                    <a:pt x="1141" y="621"/>
                  </a:cubicBezTo>
                  <a:cubicBezTo>
                    <a:pt x="1137" y="623"/>
                    <a:pt x="1133" y="622"/>
                    <a:pt x="1132" y="619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121" y="613"/>
                    <a:pt x="1114" y="617"/>
                    <a:pt x="1113" y="613"/>
                  </a:cubicBezTo>
                  <a:cubicBezTo>
                    <a:pt x="1106" y="614"/>
                    <a:pt x="1102" y="610"/>
                    <a:pt x="1097" y="607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86" y="604"/>
                    <a:pt x="1084" y="602"/>
                    <a:pt x="1082" y="599"/>
                  </a:cubicBezTo>
                  <a:cubicBezTo>
                    <a:pt x="1069" y="596"/>
                    <a:pt x="1059" y="590"/>
                    <a:pt x="1048" y="585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43" y="574"/>
                    <a:pt x="1034" y="582"/>
                    <a:pt x="1034" y="577"/>
                  </a:cubicBezTo>
                  <a:cubicBezTo>
                    <a:pt x="1029" y="574"/>
                    <a:pt x="1022" y="574"/>
                    <a:pt x="1019" y="568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87" y="549"/>
                    <a:pt x="983" y="550"/>
                    <a:pt x="982" y="548"/>
                  </a:cubicBezTo>
                  <a:cubicBezTo>
                    <a:pt x="981" y="546"/>
                    <a:pt x="979" y="545"/>
                    <a:pt x="977" y="545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957" y="534"/>
                    <a:pt x="951" y="527"/>
                    <a:pt x="944" y="522"/>
                  </a:cubicBezTo>
                  <a:cubicBezTo>
                    <a:pt x="928" y="513"/>
                    <a:pt x="914" y="502"/>
                    <a:pt x="901" y="490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79" y="471"/>
                    <a:pt x="876" y="472"/>
                    <a:pt x="875" y="470"/>
                  </a:cubicBezTo>
                  <a:cubicBezTo>
                    <a:pt x="874" y="468"/>
                    <a:pt x="872" y="467"/>
                    <a:pt x="870" y="467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51" y="454"/>
                    <a:pt x="845" y="447"/>
                    <a:pt x="837" y="444"/>
                  </a:cubicBezTo>
                  <a:cubicBezTo>
                    <a:pt x="834" y="439"/>
                    <a:pt x="828" y="440"/>
                    <a:pt x="825" y="43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14" y="437"/>
                    <a:pt x="819" y="437"/>
                    <a:pt x="823" y="440"/>
                  </a:cubicBezTo>
                  <a:cubicBezTo>
                    <a:pt x="827" y="442"/>
                    <a:pt x="830" y="448"/>
                    <a:pt x="836" y="448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51" y="459"/>
                    <a:pt x="856" y="462"/>
                    <a:pt x="860" y="464"/>
                  </a:cubicBezTo>
                  <a:cubicBezTo>
                    <a:pt x="861" y="466"/>
                    <a:pt x="862" y="469"/>
                    <a:pt x="866" y="467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74" y="477"/>
                    <a:pt x="879" y="480"/>
                    <a:pt x="884" y="482"/>
                  </a:cubicBezTo>
                  <a:cubicBezTo>
                    <a:pt x="884" y="484"/>
                    <a:pt x="885" y="487"/>
                    <a:pt x="889" y="485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895" y="499"/>
                    <a:pt x="903" y="497"/>
                    <a:pt x="905" y="502"/>
                  </a:cubicBezTo>
                  <a:cubicBezTo>
                    <a:pt x="920" y="515"/>
                    <a:pt x="936" y="526"/>
                    <a:pt x="951" y="538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21" y="577"/>
                    <a:pt x="1036" y="590"/>
                    <a:pt x="1055" y="597"/>
                  </a:cubicBezTo>
                  <a:cubicBezTo>
                    <a:pt x="1063" y="604"/>
                    <a:pt x="1073" y="605"/>
                    <a:pt x="1082" y="610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098" y="620"/>
                    <a:pt x="1105" y="620"/>
                    <a:pt x="1108" y="623"/>
                  </a:cubicBezTo>
                  <a:cubicBezTo>
                    <a:pt x="1115" y="622"/>
                    <a:pt x="1118" y="626"/>
                    <a:pt x="1123" y="62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34" y="629"/>
                    <a:pt x="1135" y="632"/>
                    <a:pt x="1139" y="631"/>
                  </a:cubicBezTo>
                  <a:cubicBezTo>
                    <a:pt x="1140" y="637"/>
                    <a:pt x="1149" y="632"/>
                    <a:pt x="1153" y="635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180" y="640"/>
                    <a:pt x="1188" y="645"/>
                    <a:pt x="1201" y="644"/>
                  </a:cubicBezTo>
                  <a:cubicBezTo>
                    <a:pt x="1205" y="647"/>
                    <a:pt x="1213" y="645"/>
                    <a:pt x="1217" y="648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31" y="653"/>
                    <a:pt x="1223" y="655"/>
                    <a:pt x="1219" y="658"/>
                  </a:cubicBezTo>
                  <a:cubicBezTo>
                    <a:pt x="1214" y="660"/>
                    <a:pt x="1215" y="653"/>
                    <a:pt x="1211" y="653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74" y="655"/>
                    <a:pt x="1158" y="642"/>
                    <a:pt x="1130" y="646"/>
                  </a:cubicBezTo>
                  <a:cubicBezTo>
                    <a:pt x="1126" y="640"/>
                    <a:pt x="1117" y="641"/>
                    <a:pt x="1111" y="638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79" y="626"/>
                    <a:pt x="1065" y="623"/>
                    <a:pt x="1052" y="618"/>
                  </a:cubicBezTo>
                  <a:cubicBezTo>
                    <a:pt x="1041" y="611"/>
                    <a:pt x="1026" y="608"/>
                    <a:pt x="1016" y="600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1006" y="591"/>
                    <a:pt x="1001" y="592"/>
                    <a:pt x="997" y="592"/>
                  </a:cubicBezTo>
                  <a:cubicBezTo>
                    <a:pt x="992" y="586"/>
                    <a:pt x="984" y="585"/>
                    <a:pt x="977" y="582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59" y="567"/>
                    <a:pt x="957" y="563"/>
                    <a:pt x="952" y="565"/>
                  </a:cubicBezTo>
                  <a:cubicBezTo>
                    <a:pt x="951" y="559"/>
                    <a:pt x="947" y="559"/>
                    <a:pt x="944" y="557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905" y="526"/>
                    <a:pt x="900" y="520"/>
                    <a:pt x="894" y="515"/>
                  </a:cubicBezTo>
                  <a:cubicBezTo>
                    <a:pt x="890" y="509"/>
                    <a:pt x="883" y="507"/>
                    <a:pt x="878" y="501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9" y="484"/>
                    <a:pt x="855" y="484"/>
                    <a:pt x="854" y="478"/>
                  </a:cubicBezTo>
                  <a:cubicBezTo>
                    <a:pt x="851" y="479"/>
                    <a:pt x="846" y="471"/>
                    <a:pt x="845" y="478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55" y="486"/>
                    <a:pt x="857" y="488"/>
                    <a:pt x="859" y="491"/>
                  </a:cubicBezTo>
                  <a:cubicBezTo>
                    <a:pt x="865" y="493"/>
                    <a:pt x="869" y="500"/>
                    <a:pt x="874" y="50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887" y="508"/>
                    <a:pt x="884" y="518"/>
                    <a:pt x="890" y="516"/>
                  </a:cubicBezTo>
                  <a:cubicBezTo>
                    <a:pt x="892" y="525"/>
                    <a:pt x="900" y="526"/>
                    <a:pt x="904" y="53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37" y="562"/>
                    <a:pt x="944" y="564"/>
                    <a:pt x="950" y="567"/>
                  </a:cubicBezTo>
                  <a:cubicBezTo>
                    <a:pt x="952" y="576"/>
                    <a:pt x="961" y="575"/>
                    <a:pt x="964" y="583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988" y="598"/>
                    <a:pt x="995" y="596"/>
                    <a:pt x="998" y="599"/>
                  </a:cubicBezTo>
                  <a:cubicBezTo>
                    <a:pt x="1003" y="599"/>
                    <a:pt x="1005" y="605"/>
                    <a:pt x="1010" y="605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35" y="620"/>
                    <a:pt x="1041" y="619"/>
                    <a:pt x="1042" y="624"/>
                  </a:cubicBezTo>
                  <a:cubicBezTo>
                    <a:pt x="1051" y="621"/>
                    <a:pt x="1050" y="630"/>
                    <a:pt x="1056" y="628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076" y="636"/>
                    <a:pt x="1082" y="637"/>
                    <a:pt x="1087" y="640"/>
                  </a:cubicBezTo>
                  <a:cubicBezTo>
                    <a:pt x="1099" y="642"/>
                    <a:pt x="1111" y="645"/>
                    <a:pt x="1120" y="65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62" y="660"/>
                    <a:pt x="1168" y="656"/>
                    <a:pt x="1170" y="658"/>
                  </a:cubicBezTo>
                  <a:cubicBezTo>
                    <a:pt x="1171" y="662"/>
                    <a:pt x="1178" y="658"/>
                    <a:pt x="1180" y="661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91" y="662"/>
                    <a:pt x="1196" y="657"/>
                    <a:pt x="1196" y="665"/>
                  </a:cubicBezTo>
                  <a:cubicBezTo>
                    <a:pt x="1177" y="671"/>
                    <a:pt x="1166" y="666"/>
                    <a:pt x="1150" y="669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136" y="667"/>
                    <a:pt x="1137" y="661"/>
                    <a:pt x="1131" y="663"/>
                  </a:cubicBezTo>
                  <a:cubicBezTo>
                    <a:pt x="1113" y="665"/>
                    <a:pt x="1101" y="658"/>
                    <a:pt x="1084" y="658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72" y="653"/>
                    <a:pt x="1064" y="658"/>
                    <a:pt x="1065" y="651"/>
                  </a:cubicBezTo>
                  <a:cubicBezTo>
                    <a:pt x="1054" y="654"/>
                    <a:pt x="1049" y="648"/>
                    <a:pt x="1042" y="64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90" y="623"/>
                    <a:pt x="976" y="617"/>
                    <a:pt x="962" y="612"/>
                  </a:cubicBezTo>
                  <a:cubicBezTo>
                    <a:pt x="960" y="607"/>
                    <a:pt x="954" y="607"/>
                    <a:pt x="952" y="602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39" y="593"/>
                    <a:pt x="938" y="591"/>
                    <a:pt x="935" y="592"/>
                  </a:cubicBezTo>
                  <a:cubicBezTo>
                    <a:pt x="934" y="588"/>
                    <a:pt x="931" y="589"/>
                    <a:pt x="929" y="587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25" y="582"/>
                    <a:pt x="923" y="584"/>
                    <a:pt x="922" y="583"/>
                  </a:cubicBezTo>
                  <a:cubicBezTo>
                    <a:pt x="920" y="582"/>
                    <a:pt x="919" y="579"/>
                    <a:pt x="916" y="578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63" y="535"/>
                    <a:pt x="850" y="539"/>
                    <a:pt x="846" y="529"/>
                  </a:cubicBezTo>
                  <a:cubicBezTo>
                    <a:pt x="834" y="528"/>
                    <a:pt x="828" y="519"/>
                    <a:pt x="817" y="518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98" y="513"/>
                    <a:pt x="796" y="506"/>
                    <a:pt x="789" y="508"/>
                  </a:cubicBezTo>
                  <a:cubicBezTo>
                    <a:pt x="784" y="507"/>
                    <a:pt x="781" y="502"/>
                    <a:pt x="775" y="504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65" y="501"/>
                    <a:pt x="761" y="499"/>
                    <a:pt x="761" y="502"/>
                  </a:cubicBezTo>
                  <a:cubicBezTo>
                    <a:pt x="766" y="506"/>
                    <a:pt x="773" y="507"/>
                    <a:pt x="780" y="509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14" y="520"/>
                    <a:pt x="825" y="529"/>
                    <a:pt x="839" y="532"/>
                  </a:cubicBezTo>
                  <a:cubicBezTo>
                    <a:pt x="846" y="540"/>
                    <a:pt x="857" y="542"/>
                    <a:pt x="865" y="549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898" y="574"/>
                    <a:pt x="906" y="580"/>
                    <a:pt x="914" y="587"/>
                  </a:cubicBezTo>
                  <a:cubicBezTo>
                    <a:pt x="920" y="588"/>
                    <a:pt x="920" y="596"/>
                    <a:pt x="926" y="596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34" y="603"/>
                    <a:pt x="937" y="603"/>
                    <a:pt x="939" y="605"/>
                  </a:cubicBezTo>
                  <a:cubicBezTo>
                    <a:pt x="946" y="613"/>
                    <a:pt x="957" y="615"/>
                    <a:pt x="964" y="622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996" y="639"/>
                    <a:pt x="1001" y="641"/>
                    <a:pt x="1008" y="641"/>
                  </a:cubicBezTo>
                  <a:cubicBezTo>
                    <a:pt x="1011" y="646"/>
                    <a:pt x="1016" y="648"/>
                    <a:pt x="1022" y="647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54" y="664"/>
                    <a:pt x="1062" y="659"/>
                    <a:pt x="1065" y="662"/>
                  </a:cubicBezTo>
                  <a:cubicBezTo>
                    <a:pt x="1066" y="666"/>
                    <a:pt x="1073" y="662"/>
                    <a:pt x="1074" y="66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092" y="668"/>
                    <a:pt x="1097" y="668"/>
                    <a:pt x="1099" y="671"/>
                  </a:cubicBezTo>
                  <a:cubicBezTo>
                    <a:pt x="1109" y="671"/>
                    <a:pt x="1115" y="675"/>
                    <a:pt x="1126" y="673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40" y="682"/>
                    <a:pt x="1139" y="675"/>
                    <a:pt x="1132" y="681"/>
                  </a:cubicBezTo>
                  <a:cubicBezTo>
                    <a:pt x="1128" y="681"/>
                    <a:pt x="1126" y="677"/>
                    <a:pt x="1121" y="678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107" y="679"/>
                    <a:pt x="1105" y="678"/>
                    <a:pt x="1103" y="677"/>
                  </a:cubicBezTo>
                  <a:cubicBezTo>
                    <a:pt x="1100" y="678"/>
                    <a:pt x="1098" y="677"/>
                    <a:pt x="1096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65" y="672"/>
                    <a:pt x="1049" y="666"/>
                    <a:pt x="1032" y="663"/>
                  </a:cubicBezTo>
                  <a:cubicBezTo>
                    <a:pt x="1031" y="661"/>
                    <a:pt x="1029" y="663"/>
                    <a:pt x="1027" y="662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21" y="658"/>
                    <a:pt x="1019" y="659"/>
                    <a:pt x="1018" y="659"/>
                  </a:cubicBezTo>
                  <a:cubicBezTo>
                    <a:pt x="1013" y="659"/>
                    <a:pt x="1014" y="654"/>
                    <a:pt x="1008" y="657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78" y="643"/>
                    <a:pt x="968" y="644"/>
                    <a:pt x="963" y="638"/>
                  </a:cubicBezTo>
                  <a:cubicBezTo>
                    <a:pt x="957" y="639"/>
                    <a:pt x="955" y="636"/>
                    <a:pt x="951" y="634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36" y="627"/>
                    <a:pt x="933" y="626"/>
                    <a:pt x="929" y="624"/>
                  </a:cubicBezTo>
                  <a:cubicBezTo>
                    <a:pt x="926" y="622"/>
                    <a:pt x="923" y="619"/>
                    <a:pt x="917" y="620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904" y="611"/>
                    <a:pt x="901" y="607"/>
                    <a:pt x="895" y="608"/>
                  </a:cubicBezTo>
                  <a:cubicBezTo>
                    <a:pt x="893" y="598"/>
                    <a:pt x="881" y="602"/>
                    <a:pt x="877" y="594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64" y="584"/>
                    <a:pt x="858" y="586"/>
                    <a:pt x="855" y="582"/>
                  </a:cubicBezTo>
                  <a:cubicBezTo>
                    <a:pt x="847" y="581"/>
                    <a:pt x="843" y="573"/>
                    <a:pt x="834" y="573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818" y="566"/>
                    <a:pt x="818" y="559"/>
                    <a:pt x="812" y="561"/>
                  </a:cubicBezTo>
                  <a:cubicBezTo>
                    <a:pt x="805" y="557"/>
                    <a:pt x="798" y="554"/>
                    <a:pt x="790" y="552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74" y="546"/>
                    <a:pt x="766" y="550"/>
                    <a:pt x="764" y="545"/>
                  </a:cubicBezTo>
                  <a:cubicBezTo>
                    <a:pt x="754" y="549"/>
                    <a:pt x="750" y="545"/>
                    <a:pt x="742" y="545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13" y="549"/>
                    <a:pt x="702" y="543"/>
                    <a:pt x="701" y="552"/>
                  </a:cubicBezTo>
                  <a:cubicBezTo>
                    <a:pt x="715" y="552"/>
                    <a:pt x="728" y="552"/>
                    <a:pt x="743" y="549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781" y="556"/>
                    <a:pt x="790" y="561"/>
                    <a:pt x="800" y="561"/>
                  </a:cubicBezTo>
                  <a:cubicBezTo>
                    <a:pt x="805" y="568"/>
                    <a:pt x="814" y="566"/>
                    <a:pt x="818" y="573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32" y="578"/>
                    <a:pt x="837" y="577"/>
                    <a:pt x="838" y="583"/>
                  </a:cubicBezTo>
                  <a:cubicBezTo>
                    <a:pt x="851" y="588"/>
                    <a:pt x="864" y="595"/>
                    <a:pt x="875" y="605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889" y="610"/>
                    <a:pt x="891" y="613"/>
                    <a:pt x="894" y="615"/>
                  </a:cubicBezTo>
                  <a:cubicBezTo>
                    <a:pt x="902" y="617"/>
                    <a:pt x="906" y="624"/>
                    <a:pt x="914" y="625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36" y="637"/>
                    <a:pt x="940" y="638"/>
                    <a:pt x="943" y="639"/>
                  </a:cubicBezTo>
                  <a:cubicBezTo>
                    <a:pt x="943" y="642"/>
                    <a:pt x="945" y="642"/>
                    <a:pt x="946" y="643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43" y="645"/>
                    <a:pt x="941" y="640"/>
                    <a:pt x="934" y="641"/>
                  </a:cubicBezTo>
                  <a:cubicBezTo>
                    <a:pt x="933" y="638"/>
                    <a:pt x="929" y="639"/>
                    <a:pt x="927" y="638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917" y="630"/>
                    <a:pt x="912" y="628"/>
                    <a:pt x="906" y="628"/>
                  </a:cubicBezTo>
                  <a:cubicBezTo>
                    <a:pt x="902" y="625"/>
                    <a:pt x="897" y="622"/>
                    <a:pt x="891" y="622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74" y="614"/>
                    <a:pt x="869" y="612"/>
                    <a:pt x="863" y="612"/>
                  </a:cubicBezTo>
                  <a:cubicBezTo>
                    <a:pt x="855" y="605"/>
                    <a:pt x="844" y="603"/>
                    <a:pt x="834" y="599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96" y="585"/>
                    <a:pt x="786" y="582"/>
                    <a:pt x="773" y="581"/>
                  </a:cubicBezTo>
                  <a:cubicBezTo>
                    <a:pt x="765" y="575"/>
                    <a:pt x="751" y="579"/>
                    <a:pt x="741" y="576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88" y="582"/>
                    <a:pt x="670" y="584"/>
                    <a:pt x="659" y="587"/>
                  </a:cubicBezTo>
                  <a:cubicBezTo>
                    <a:pt x="655" y="587"/>
                    <a:pt x="648" y="586"/>
                    <a:pt x="646" y="591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681" y="587"/>
                    <a:pt x="692" y="585"/>
                    <a:pt x="703" y="583"/>
                  </a:cubicBezTo>
                  <a:cubicBezTo>
                    <a:pt x="716" y="584"/>
                    <a:pt x="731" y="584"/>
                    <a:pt x="747" y="582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72" y="590"/>
                    <a:pt x="782" y="587"/>
                    <a:pt x="788" y="590"/>
                  </a:cubicBezTo>
                  <a:cubicBezTo>
                    <a:pt x="789" y="594"/>
                    <a:pt x="795" y="590"/>
                    <a:pt x="797" y="593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11" y="597"/>
                    <a:pt x="814" y="598"/>
                    <a:pt x="816" y="600"/>
                  </a:cubicBezTo>
                  <a:cubicBezTo>
                    <a:pt x="818" y="605"/>
                    <a:pt x="826" y="599"/>
                    <a:pt x="826" y="605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871" y="622"/>
                    <a:pt x="879" y="623"/>
                    <a:pt x="883" y="628"/>
                  </a:cubicBezTo>
                  <a:cubicBezTo>
                    <a:pt x="891" y="630"/>
                    <a:pt x="898" y="631"/>
                    <a:pt x="903" y="636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26" y="647"/>
                    <a:pt x="934" y="646"/>
                    <a:pt x="939" y="651"/>
                  </a:cubicBezTo>
                  <a:cubicBezTo>
                    <a:pt x="946" y="652"/>
                    <a:pt x="952" y="655"/>
                    <a:pt x="958" y="659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990" y="671"/>
                    <a:pt x="1004" y="674"/>
                    <a:pt x="1017" y="679"/>
                  </a:cubicBezTo>
                  <a:cubicBezTo>
                    <a:pt x="1021" y="679"/>
                    <a:pt x="1021" y="685"/>
                    <a:pt x="1026" y="682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43" y="688"/>
                    <a:pt x="1053" y="686"/>
                    <a:pt x="1057" y="692"/>
                  </a:cubicBezTo>
                  <a:cubicBezTo>
                    <a:pt x="1073" y="688"/>
                    <a:pt x="1081" y="697"/>
                    <a:pt x="1097" y="69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06" y="699"/>
                    <a:pt x="1114" y="694"/>
                    <a:pt x="1117" y="695"/>
                  </a:cubicBezTo>
                  <a:cubicBezTo>
                    <a:pt x="1116" y="701"/>
                    <a:pt x="1127" y="691"/>
                    <a:pt x="1126" y="697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131" y="705"/>
                    <a:pt x="1122" y="697"/>
                    <a:pt x="1113" y="700"/>
                  </a:cubicBezTo>
                  <a:cubicBezTo>
                    <a:pt x="1103" y="702"/>
                    <a:pt x="1103" y="699"/>
                    <a:pt x="1094" y="703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49" y="698"/>
                    <a:pt x="1042" y="702"/>
                    <a:pt x="1040" y="699"/>
                  </a:cubicBezTo>
                  <a:cubicBezTo>
                    <a:pt x="1037" y="698"/>
                    <a:pt x="1034" y="698"/>
                    <a:pt x="1029" y="699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98" y="690"/>
                    <a:pt x="984" y="689"/>
                    <a:pt x="973" y="683"/>
                  </a:cubicBezTo>
                  <a:cubicBezTo>
                    <a:pt x="966" y="683"/>
                    <a:pt x="961" y="678"/>
                    <a:pt x="954" y="677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33" y="669"/>
                    <a:pt x="928" y="670"/>
                    <a:pt x="924" y="669"/>
                  </a:cubicBezTo>
                  <a:cubicBezTo>
                    <a:pt x="922" y="665"/>
                    <a:pt x="917" y="665"/>
                    <a:pt x="912" y="665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81" y="652"/>
                    <a:pt x="874" y="648"/>
                    <a:pt x="865" y="647"/>
                  </a:cubicBezTo>
                  <a:cubicBezTo>
                    <a:pt x="862" y="643"/>
                    <a:pt x="858" y="642"/>
                    <a:pt x="853" y="642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835" y="632"/>
                    <a:pt x="825" y="632"/>
                    <a:pt x="817" y="629"/>
                  </a:cubicBezTo>
                  <a:cubicBezTo>
                    <a:pt x="809" y="626"/>
                    <a:pt x="802" y="623"/>
                    <a:pt x="792" y="622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75" y="617"/>
                    <a:pt x="771" y="616"/>
                    <a:pt x="766" y="616"/>
                  </a:cubicBezTo>
                  <a:cubicBezTo>
                    <a:pt x="759" y="618"/>
                    <a:pt x="760" y="610"/>
                    <a:pt x="752" y="614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728" y="612"/>
                    <a:pt x="719" y="610"/>
                    <a:pt x="708" y="611"/>
                  </a:cubicBezTo>
                  <a:cubicBezTo>
                    <a:pt x="699" y="613"/>
                    <a:pt x="690" y="614"/>
                    <a:pt x="682" y="616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668" y="621"/>
                    <a:pt x="660" y="619"/>
                    <a:pt x="664" y="626"/>
                  </a:cubicBezTo>
                  <a:cubicBezTo>
                    <a:pt x="687" y="618"/>
                    <a:pt x="712" y="617"/>
                    <a:pt x="740" y="616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63" y="619"/>
                    <a:pt x="765" y="625"/>
                    <a:pt x="772" y="624"/>
                  </a:cubicBezTo>
                  <a:cubicBezTo>
                    <a:pt x="776" y="628"/>
                    <a:pt x="782" y="627"/>
                    <a:pt x="788" y="628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06" y="633"/>
                    <a:pt x="808" y="635"/>
                    <a:pt x="811" y="634"/>
                  </a:cubicBezTo>
                  <a:cubicBezTo>
                    <a:pt x="812" y="638"/>
                    <a:pt x="818" y="635"/>
                    <a:pt x="819" y="638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846" y="644"/>
                    <a:pt x="853" y="652"/>
                    <a:pt x="866" y="653"/>
                  </a:cubicBezTo>
                  <a:cubicBezTo>
                    <a:pt x="873" y="661"/>
                    <a:pt x="886" y="660"/>
                    <a:pt x="893" y="668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35" y="683"/>
                    <a:pt x="946" y="685"/>
                    <a:pt x="956" y="688"/>
                  </a:cubicBezTo>
                  <a:cubicBezTo>
                    <a:pt x="962" y="689"/>
                    <a:pt x="967" y="691"/>
                    <a:pt x="971" y="694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964" y="696"/>
                    <a:pt x="942" y="690"/>
                    <a:pt x="920" y="684"/>
                  </a:cubicBezTo>
                  <a:cubicBezTo>
                    <a:pt x="916" y="680"/>
                    <a:pt x="909" y="681"/>
                    <a:pt x="904" y="68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82" y="672"/>
                    <a:pt x="876" y="672"/>
                    <a:pt x="871" y="670"/>
                  </a:cubicBezTo>
                  <a:cubicBezTo>
                    <a:pt x="868" y="665"/>
                    <a:pt x="858" y="669"/>
                    <a:pt x="855" y="66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834" y="657"/>
                    <a:pt x="825" y="659"/>
                    <a:pt x="822" y="655"/>
                  </a:cubicBezTo>
                  <a:cubicBezTo>
                    <a:pt x="808" y="656"/>
                    <a:pt x="801" y="647"/>
                    <a:pt x="787" y="648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764" y="644"/>
                    <a:pt x="759" y="642"/>
                    <a:pt x="751" y="643"/>
                  </a:cubicBezTo>
                  <a:cubicBezTo>
                    <a:pt x="740" y="640"/>
                    <a:pt x="725" y="643"/>
                    <a:pt x="713" y="641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72" y="645"/>
                    <a:pt x="662" y="651"/>
                    <a:pt x="659" y="646"/>
                  </a:cubicBezTo>
                  <a:cubicBezTo>
                    <a:pt x="649" y="649"/>
                    <a:pt x="650" y="650"/>
                    <a:pt x="641" y="650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11" y="666"/>
                    <a:pt x="596" y="660"/>
                    <a:pt x="598" y="666"/>
                  </a:cubicBezTo>
                  <a:cubicBezTo>
                    <a:pt x="591" y="667"/>
                    <a:pt x="585" y="668"/>
                    <a:pt x="584" y="673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646" y="655"/>
                    <a:pt x="658" y="653"/>
                    <a:pt x="670" y="651"/>
                  </a:cubicBezTo>
                  <a:cubicBezTo>
                    <a:pt x="684" y="652"/>
                    <a:pt x="703" y="647"/>
                    <a:pt x="717" y="649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37" y="653"/>
                    <a:pt x="744" y="648"/>
                    <a:pt x="747" y="648"/>
                  </a:cubicBezTo>
                  <a:cubicBezTo>
                    <a:pt x="749" y="651"/>
                    <a:pt x="756" y="647"/>
                    <a:pt x="757" y="651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770" y="654"/>
                    <a:pt x="776" y="650"/>
                    <a:pt x="777" y="654"/>
                  </a:cubicBezTo>
                  <a:cubicBezTo>
                    <a:pt x="784" y="655"/>
                    <a:pt x="792" y="654"/>
                    <a:pt x="796" y="659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44" y="668"/>
                    <a:pt x="849" y="673"/>
                    <a:pt x="856" y="673"/>
                  </a:cubicBezTo>
                  <a:cubicBezTo>
                    <a:pt x="862" y="675"/>
                    <a:pt x="867" y="679"/>
                    <a:pt x="875" y="678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897" y="691"/>
                    <a:pt x="908" y="686"/>
                    <a:pt x="913" y="691"/>
                  </a:cubicBezTo>
                  <a:cubicBezTo>
                    <a:pt x="920" y="692"/>
                    <a:pt x="926" y="694"/>
                    <a:pt x="931" y="697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942" y="702"/>
                    <a:pt x="949" y="699"/>
                    <a:pt x="950" y="702"/>
                  </a:cubicBezTo>
                  <a:cubicBezTo>
                    <a:pt x="965" y="704"/>
                    <a:pt x="978" y="707"/>
                    <a:pt x="990" y="713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27" y="720"/>
                    <a:pt x="1040" y="717"/>
                    <a:pt x="1047" y="723"/>
                  </a:cubicBezTo>
                  <a:cubicBezTo>
                    <a:pt x="1052" y="722"/>
                    <a:pt x="1057" y="721"/>
                    <a:pt x="1062" y="720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68" y="724"/>
                    <a:pt x="1064" y="732"/>
                    <a:pt x="1056" y="728"/>
                  </a:cubicBezTo>
                  <a:cubicBezTo>
                    <a:pt x="1047" y="731"/>
                    <a:pt x="1044" y="726"/>
                    <a:pt x="1035" y="729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85" y="729"/>
                    <a:pt x="978" y="729"/>
                    <a:pt x="972" y="727"/>
                  </a:cubicBezTo>
                  <a:cubicBezTo>
                    <a:pt x="968" y="728"/>
                    <a:pt x="965" y="728"/>
                    <a:pt x="963" y="727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939" y="724"/>
                    <a:pt x="932" y="714"/>
                    <a:pt x="915" y="718"/>
                  </a:cubicBezTo>
                  <a:cubicBezTo>
                    <a:pt x="912" y="713"/>
                    <a:pt x="908" y="712"/>
                    <a:pt x="901" y="713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77" y="703"/>
                    <a:pt x="866" y="701"/>
                    <a:pt x="856" y="697"/>
                  </a:cubicBezTo>
                  <a:cubicBezTo>
                    <a:pt x="852" y="695"/>
                    <a:pt x="847" y="694"/>
                    <a:pt x="842" y="693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816" y="686"/>
                    <a:pt x="806" y="682"/>
                    <a:pt x="797" y="677"/>
                  </a:cubicBezTo>
                  <a:cubicBezTo>
                    <a:pt x="779" y="678"/>
                    <a:pt x="763" y="675"/>
                    <a:pt x="749" y="670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26" y="670"/>
                    <a:pt x="720" y="664"/>
                    <a:pt x="717" y="665"/>
                  </a:cubicBezTo>
                  <a:cubicBezTo>
                    <a:pt x="713" y="664"/>
                    <a:pt x="708" y="665"/>
                    <a:pt x="706" y="662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91" y="661"/>
                    <a:pt x="684" y="667"/>
                    <a:pt x="683" y="662"/>
                  </a:cubicBezTo>
                  <a:cubicBezTo>
                    <a:pt x="680" y="661"/>
                    <a:pt x="673" y="666"/>
                    <a:pt x="672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50" y="665"/>
                    <a:pt x="645" y="660"/>
                    <a:pt x="635" y="664"/>
                  </a:cubicBezTo>
                  <a:cubicBezTo>
                    <a:pt x="627" y="664"/>
                    <a:pt x="618" y="663"/>
                    <a:pt x="614" y="670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724" y="672"/>
                    <a:pt x="740" y="674"/>
                    <a:pt x="753" y="678"/>
                  </a:cubicBezTo>
                  <a:cubicBezTo>
                    <a:pt x="767" y="681"/>
                    <a:pt x="779" y="687"/>
                    <a:pt x="796" y="686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12" y="692"/>
                    <a:pt x="816" y="691"/>
                    <a:pt x="816" y="696"/>
                  </a:cubicBezTo>
                  <a:cubicBezTo>
                    <a:pt x="819" y="695"/>
                    <a:pt x="823" y="694"/>
                    <a:pt x="823" y="699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855" y="708"/>
                    <a:pt x="866" y="707"/>
                    <a:pt x="872" y="712"/>
                  </a:cubicBezTo>
                  <a:cubicBezTo>
                    <a:pt x="880" y="714"/>
                    <a:pt x="888" y="716"/>
                    <a:pt x="895" y="719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29" y="728"/>
                    <a:pt x="937" y="729"/>
                    <a:pt x="944" y="732"/>
                  </a:cubicBezTo>
                  <a:cubicBezTo>
                    <a:pt x="951" y="729"/>
                    <a:pt x="949" y="737"/>
                    <a:pt x="956" y="735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977" y="736"/>
                    <a:pt x="984" y="738"/>
                    <a:pt x="990" y="740"/>
                  </a:cubicBezTo>
                  <a:cubicBezTo>
                    <a:pt x="994" y="739"/>
                    <a:pt x="997" y="740"/>
                    <a:pt x="999" y="742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1001" y="746"/>
                    <a:pt x="996" y="741"/>
                    <a:pt x="993" y="746"/>
                  </a:cubicBezTo>
                  <a:cubicBezTo>
                    <a:pt x="962" y="744"/>
                    <a:pt x="932" y="740"/>
                    <a:pt x="905" y="73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79" y="730"/>
                    <a:pt x="878" y="725"/>
                    <a:pt x="873" y="727"/>
                  </a:cubicBezTo>
                  <a:cubicBezTo>
                    <a:pt x="868" y="727"/>
                    <a:pt x="868" y="722"/>
                    <a:pt x="861" y="725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808" y="706"/>
                    <a:pt x="790" y="707"/>
                    <a:pt x="779" y="700"/>
                  </a:cubicBezTo>
                  <a:cubicBezTo>
                    <a:pt x="769" y="703"/>
                    <a:pt x="766" y="695"/>
                    <a:pt x="756" y="697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720" y="692"/>
                    <a:pt x="708" y="685"/>
                    <a:pt x="692" y="685"/>
                  </a:cubicBezTo>
                  <a:cubicBezTo>
                    <a:pt x="688" y="679"/>
                    <a:pt x="676" y="685"/>
                    <a:pt x="671" y="680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30" y="683"/>
                    <a:pt x="616" y="685"/>
                    <a:pt x="602" y="688"/>
                  </a:cubicBezTo>
                  <a:cubicBezTo>
                    <a:pt x="601" y="692"/>
                    <a:pt x="592" y="689"/>
                    <a:pt x="592" y="694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661" y="686"/>
                    <a:pt x="671" y="691"/>
                    <a:pt x="686" y="688"/>
                  </a:cubicBezTo>
                  <a:cubicBezTo>
                    <a:pt x="690" y="692"/>
                    <a:pt x="698" y="690"/>
                    <a:pt x="703" y="694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27" y="700"/>
                    <a:pt x="736" y="698"/>
                    <a:pt x="740" y="703"/>
                  </a:cubicBezTo>
                  <a:cubicBezTo>
                    <a:pt x="748" y="701"/>
                    <a:pt x="754" y="704"/>
                    <a:pt x="760" y="706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04" y="714"/>
                    <a:pt x="808" y="719"/>
                    <a:pt x="815" y="718"/>
                  </a:cubicBezTo>
                  <a:cubicBezTo>
                    <a:pt x="820" y="722"/>
                    <a:pt x="825" y="726"/>
                    <a:pt x="834" y="723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52" y="733"/>
                    <a:pt x="858" y="729"/>
                    <a:pt x="860" y="732"/>
                  </a:cubicBezTo>
                  <a:cubicBezTo>
                    <a:pt x="864" y="731"/>
                    <a:pt x="864" y="737"/>
                    <a:pt x="869" y="735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893" y="741"/>
                    <a:pt x="902" y="739"/>
                    <a:pt x="906" y="744"/>
                  </a:cubicBezTo>
                  <a:cubicBezTo>
                    <a:pt x="920" y="745"/>
                    <a:pt x="932" y="748"/>
                    <a:pt x="945" y="750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60" y="751"/>
                    <a:pt x="960" y="756"/>
                    <a:pt x="966" y="753"/>
                  </a:cubicBezTo>
                  <a:cubicBezTo>
                    <a:pt x="972" y="755"/>
                    <a:pt x="982" y="751"/>
                    <a:pt x="986" y="756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44" y="761"/>
                    <a:pt x="934" y="757"/>
                    <a:pt x="920" y="759"/>
                  </a:cubicBezTo>
                  <a:cubicBezTo>
                    <a:pt x="920" y="755"/>
                    <a:pt x="914" y="759"/>
                    <a:pt x="913" y="756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903" y="752"/>
                    <a:pt x="899" y="754"/>
                    <a:pt x="895" y="754"/>
                  </a:cubicBezTo>
                  <a:cubicBezTo>
                    <a:pt x="891" y="755"/>
                    <a:pt x="891" y="749"/>
                    <a:pt x="886" y="752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75" y="750"/>
                    <a:pt x="873" y="747"/>
                    <a:pt x="870" y="748"/>
                  </a:cubicBezTo>
                  <a:cubicBezTo>
                    <a:pt x="869" y="744"/>
                    <a:pt x="863" y="748"/>
                    <a:pt x="862" y="745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43" y="740"/>
                    <a:pt x="830" y="740"/>
                    <a:pt x="821" y="735"/>
                  </a:cubicBezTo>
                  <a:cubicBezTo>
                    <a:pt x="813" y="737"/>
                    <a:pt x="810" y="732"/>
                    <a:pt x="804" y="731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78" y="723"/>
                    <a:pt x="769" y="718"/>
                    <a:pt x="757" y="715"/>
                  </a:cubicBezTo>
                  <a:cubicBezTo>
                    <a:pt x="747" y="713"/>
                    <a:pt x="736" y="709"/>
                    <a:pt x="725" y="708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03" y="706"/>
                    <a:pt x="692" y="701"/>
                    <a:pt x="689" y="707"/>
                  </a:cubicBezTo>
                  <a:cubicBezTo>
                    <a:pt x="698" y="713"/>
                    <a:pt x="715" y="706"/>
                    <a:pt x="722" y="715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764" y="726"/>
                    <a:pt x="775" y="728"/>
                    <a:pt x="785" y="732"/>
                  </a:cubicBezTo>
                  <a:cubicBezTo>
                    <a:pt x="794" y="738"/>
                    <a:pt x="807" y="738"/>
                    <a:pt x="816" y="744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33" y="751"/>
                    <a:pt x="837" y="749"/>
                    <a:pt x="841" y="749"/>
                  </a:cubicBezTo>
                  <a:cubicBezTo>
                    <a:pt x="842" y="752"/>
                    <a:pt x="846" y="750"/>
                    <a:pt x="848" y="752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887" y="761"/>
                    <a:pt x="894" y="760"/>
                    <a:pt x="897" y="765"/>
                  </a:cubicBezTo>
                  <a:cubicBezTo>
                    <a:pt x="905" y="763"/>
                    <a:pt x="909" y="765"/>
                    <a:pt x="915" y="766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37" y="771"/>
                    <a:pt x="949" y="765"/>
                    <a:pt x="949" y="773"/>
                  </a:cubicBezTo>
                  <a:cubicBezTo>
                    <a:pt x="934" y="780"/>
                    <a:pt x="930" y="777"/>
                    <a:pt x="913" y="77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81" y="768"/>
                    <a:pt x="872" y="770"/>
                    <a:pt x="866" y="766"/>
                  </a:cubicBezTo>
                  <a:cubicBezTo>
                    <a:pt x="857" y="767"/>
                    <a:pt x="853" y="760"/>
                    <a:pt x="843" y="762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27" y="759"/>
                    <a:pt x="826" y="756"/>
                    <a:pt x="820" y="757"/>
                  </a:cubicBezTo>
                  <a:cubicBezTo>
                    <a:pt x="820" y="751"/>
                    <a:pt x="809" y="761"/>
                    <a:pt x="809" y="754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89" y="752"/>
                    <a:pt x="784" y="748"/>
                    <a:pt x="775" y="750"/>
                  </a:cubicBezTo>
                  <a:cubicBezTo>
                    <a:pt x="769" y="745"/>
                    <a:pt x="761" y="744"/>
                    <a:pt x="753" y="74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721" y="738"/>
                    <a:pt x="713" y="738"/>
                    <a:pt x="707" y="733"/>
                  </a:cubicBezTo>
                  <a:cubicBezTo>
                    <a:pt x="692" y="735"/>
                    <a:pt x="681" y="732"/>
                    <a:pt x="672" y="733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628" y="742"/>
                    <a:pt x="624" y="744"/>
                    <a:pt x="616" y="745"/>
                  </a:cubicBezTo>
                  <a:cubicBezTo>
                    <a:pt x="615" y="750"/>
                    <a:pt x="603" y="747"/>
                    <a:pt x="602" y="752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85" y="763"/>
                    <a:pt x="572" y="760"/>
                    <a:pt x="574" y="768"/>
                  </a:cubicBezTo>
                  <a:cubicBezTo>
                    <a:pt x="579" y="772"/>
                    <a:pt x="581" y="766"/>
                    <a:pt x="584" y="764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09" y="754"/>
                    <a:pt x="620" y="750"/>
                    <a:pt x="630" y="747"/>
                  </a:cubicBezTo>
                  <a:cubicBezTo>
                    <a:pt x="644" y="744"/>
                    <a:pt x="659" y="742"/>
                    <a:pt x="673" y="739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687" y="743"/>
                    <a:pt x="694" y="739"/>
                    <a:pt x="696" y="742"/>
                  </a:cubicBezTo>
                  <a:cubicBezTo>
                    <a:pt x="698" y="745"/>
                    <a:pt x="706" y="740"/>
                    <a:pt x="707" y="744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744" y="754"/>
                    <a:pt x="766" y="748"/>
                    <a:pt x="776" y="758"/>
                  </a:cubicBezTo>
                  <a:cubicBezTo>
                    <a:pt x="787" y="755"/>
                    <a:pt x="789" y="762"/>
                    <a:pt x="799" y="761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28" y="769"/>
                    <a:pt x="836" y="770"/>
                    <a:pt x="845" y="770"/>
                  </a:cubicBezTo>
                  <a:cubicBezTo>
                    <a:pt x="851" y="775"/>
                    <a:pt x="860" y="774"/>
                    <a:pt x="868" y="77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884" y="782"/>
                    <a:pt x="890" y="780"/>
                    <a:pt x="894" y="783"/>
                  </a:cubicBezTo>
                  <a:cubicBezTo>
                    <a:pt x="900" y="781"/>
                    <a:pt x="903" y="785"/>
                    <a:pt x="907" y="785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901" y="795"/>
                    <a:pt x="889" y="789"/>
                    <a:pt x="871" y="792"/>
                  </a:cubicBezTo>
                  <a:cubicBezTo>
                    <a:pt x="864" y="787"/>
                    <a:pt x="853" y="788"/>
                    <a:pt x="845" y="786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814" y="778"/>
                    <a:pt x="806" y="782"/>
                    <a:pt x="804" y="777"/>
                  </a:cubicBezTo>
                  <a:cubicBezTo>
                    <a:pt x="797" y="781"/>
                    <a:pt x="795" y="776"/>
                    <a:pt x="789" y="778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71" y="774"/>
                    <a:pt x="768" y="770"/>
                    <a:pt x="761" y="772"/>
                  </a:cubicBezTo>
                  <a:cubicBezTo>
                    <a:pt x="758" y="769"/>
                    <a:pt x="753" y="769"/>
                    <a:pt x="747" y="770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731" y="765"/>
                    <a:pt x="724" y="767"/>
                    <a:pt x="720" y="766"/>
                  </a:cubicBezTo>
                  <a:cubicBezTo>
                    <a:pt x="714" y="766"/>
                    <a:pt x="708" y="767"/>
                    <a:pt x="704" y="764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610" y="771"/>
                    <a:pt x="600" y="769"/>
                    <a:pt x="573" y="777"/>
                  </a:cubicBezTo>
                  <a:cubicBezTo>
                    <a:pt x="571" y="778"/>
                    <a:pt x="569" y="780"/>
                    <a:pt x="568" y="782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51" y="789"/>
                    <a:pt x="544" y="791"/>
                    <a:pt x="544" y="798"/>
                  </a:cubicBezTo>
                  <a:cubicBezTo>
                    <a:pt x="554" y="797"/>
                    <a:pt x="554" y="790"/>
                    <a:pt x="562" y="788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11" y="778"/>
                    <a:pt x="624" y="775"/>
                    <a:pt x="637" y="772"/>
                  </a:cubicBezTo>
                  <a:cubicBezTo>
                    <a:pt x="643" y="773"/>
                    <a:pt x="649" y="773"/>
                    <a:pt x="657" y="771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676" y="776"/>
                    <a:pt x="677" y="769"/>
                    <a:pt x="681" y="773"/>
                  </a:cubicBezTo>
                  <a:cubicBezTo>
                    <a:pt x="687" y="772"/>
                    <a:pt x="692" y="772"/>
                    <a:pt x="695" y="775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22" y="773"/>
                    <a:pt x="729" y="777"/>
                    <a:pt x="739" y="776"/>
                  </a:cubicBezTo>
                  <a:cubicBezTo>
                    <a:pt x="746" y="782"/>
                    <a:pt x="760" y="778"/>
                    <a:pt x="767" y="782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32" y="793"/>
                    <a:pt x="839" y="796"/>
                    <a:pt x="849" y="796"/>
                  </a:cubicBezTo>
                  <a:cubicBezTo>
                    <a:pt x="856" y="802"/>
                    <a:pt x="872" y="795"/>
                    <a:pt x="877" y="80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66" y="801"/>
                    <a:pt x="865" y="805"/>
                    <a:pt x="864" y="802"/>
                  </a:cubicBezTo>
                  <a:cubicBezTo>
                    <a:pt x="860" y="799"/>
                    <a:pt x="850" y="804"/>
                    <a:pt x="846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88" y="797"/>
                    <a:pt x="769" y="790"/>
                    <a:pt x="741" y="796"/>
                  </a:cubicBezTo>
                  <a:cubicBezTo>
                    <a:pt x="738" y="793"/>
                    <a:pt x="733" y="794"/>
                    <a:pt x="729" y="793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698" y="794"/>
                    <a:pt x="682" y="793"/>
                    <a:pt x="665" y="794"/>
                  </a:cubicBezTo>
                  <a:cubicBezTo>
                    <a:pt x="624" y="802"/>
                    <a:pt x="605" y="800"/>
                    <a:pt x="571" y="813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44" y="820"/>
                    <a:pt x="547" y="826"/>
                    <a:pt x="543" y="827"/>
                  </a:cubicBezTo>
                  <a:cubicBezTo>
                    <a:pt x="536" y="826"/>
                    <a:pt x="535" y="830"/>
                    <a:pt x="530" y="83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8" y="844"/>
                    <a:pt x="505" y="846"/>
                    <a:pt x="505" y="849"/>
                  </a:cubicBezTo>
                  <a:cubicBezTo>
                    <a:pt x="501" y="851"/>
                    <a:pt x="495" y="852"/>
                    <a:pt x="497" y="857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40" y="834"/>
                    <a:pt x="551" y="829"/>
                    <a:pt x="553" y="825"/>
                  </a:cubicBezTo>
                  <a:cubicBezTo>
                    <a:pt x="554" y="824"/>
                    <a:pt x="557" y="824"/>
                    <a:pt x="558" y="824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64" y="820"/>
                    <a:pt x="567" y="820"/>
                    <a:pt x="568" y="820"/>
                  </a:cubicBezTo>
                  <a:cubicBezTo>
                    <a:pt x="571" y="819"/>
                    <a:pt x="573" y="819"/>
                    <a:pt x="574" y="817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617" y="809"/>
                    <a:pt x="634" y="806"/>
                    <a:pt x="649" y="803"/>
                  </a:cubicBezTo>
                  <a:cubicBezTo>
                    <a:pt x="670" y="802"/>
                    <a:pt x="688" y="802"/>
                    <a:pt x="710" y="799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23" y="803"/>
                    <a:pt x="726" y="803"/>
                    <a:pt x="731" y="802"/>
                  </a:cubicBezTo>
                  <a:cubicBezTo>
                    <a:pt x="730" y="808"/>
                    <a:pt x="741" y="798"/>
                    <a:pt x="740" y="805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54" y="807"/>
                    <a:pt x="761" y="802"/>
                    <a:pt x="764" y="802"/>
                  </a:cubicBezTo>
                  <a:cubicBezTo>
                    <a:pt x="765" y="807"/>
                    <a:pt x="772" y="802"/>
                    <a:pt x="775" y="803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78" y="810"/>
                    <a:pt x="764" y="805"/>
                    <a:pt x="745" y="808"/>
                  </a:cubicBezTo>
                  <a:cubicBezTo>
                    <a:pt x="745" y="803"/>
                    <a:pt x="737" y="808"/>
                    <a:pt x="734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714" y="806"/>
                    <a:pt x="705" y="805"/>
                    <a:pt x="696" y="806"/>
                  </a:cubicBezTo>
                  <a:cubicBezTo>
                    <a:pt x="675" y="810"/>
                    <a:pt x="653" y="814"/>
                    <a:pt x="632" y="817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53" y="847"/>
                    <a:pt x="545" y="845"/>
                    <a:pt x="544" y="849"/>
                  </a:cubicBezTo>
                  <a:cubicBezTo>
                    <a:pt x="538" y="848"/>
                    <a:pt x="539" y="854"/>
                    <a:pt x="532" y="85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503" y="868"/>
                    <a:pt x="500" y="874"/>
                    <a:pt x="492" y="878"/>
                  </a:cubicBezTo>
                  <a:cubicBezTo>
                    <a:pt x="488" y="884"/>
                    <a:pt x="479" y="886"/>
                    <a:pt x="477" y="894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14" y="869"/>
                    <a:pt x="518" y="866"/>
                    <a:pt x="525" y="863"/>
                  </a:cubicBezTo>
                  <a:cubicBezTo>
                    <a:pt x="530" y="863"/>
                    <a:pt x="533" y="861"/>
                    <a:pt x="533" y="857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58" y="852"/>
                    <a:pt x="566" y="846"/>
                    <a:pt x="576" y="841"/>
                  </a:cubicBezTo>
                  <a:cubicBezTo>
                    <a:pt x="579" y="841"/>
                    <a:pt x="582" y="844"/>
                    <a:pt x="583" y="840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03" y="835"/>
                    <a:pt x="609" y="832"/>
                    <a:pt x="616" y="829"/>
                  </a:cubicBezTo>
                  <a:cubicBezTo>
                    <a:pt x="623" y="828"/>
                    <a:pt x="630" y="827"/>
                    <a:pt x="638" y="82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666" y="820"/>
                    <a:pt x="681" y="818"/>
                    <a:pt x="698" y="814"/>
                  </a:cubicBezTo>
                  <a:cubicBezTo>
                    <a:pt x="711" y="816"/>
                    <a:pt x="716" y="812"/>
                    <a:pt x="727" y="816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44" y="815"/>
                    <a:pt x="747" y="815"/>
                    <a:pt x="749" y="816"/>
                  </a:cubicBezTo>
                  <a:cubicBezTo>
                    <a:pt x="752" y="816"/>
                    <a:pt x="757" y="814"/>
                    <a:pt x="758" y="817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0" y="816"/>
                    <a:pt x="804" y="818"/>
                    <a:pt x="809" y="819"/>
                  </a:cubicBezTo>
                  <a:cubicBezTo>
                    <a:pt x="815" y="819"/>
                    <a:pt x="822" y="819"/>
                    <a:pt x="825" y="822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752" y="825"/>
                    <a:pt x="733" y="824"/>
                    <a:pt x="713" y="825"/>
                  </a:cubicBezTo>
                  <a:cubicBezTo>
                    <a:pt x="684" y="830"/>
                    <a:pt x="656" y="835"/>
                    <a:pt x="627" y="840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608" y="850"/>
                    <a:pt x="605" y="846"/>
                    <a:pt x="602" y="847"/>
                  </a:cubicBezTo>
                  <a:cubicBezTo>
                    <a:pt x="602" y="850"/>
                    <a:pt x="596" y="851"/>
                    <a:pt x="595" y="848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50" y="869"/>
                    <a:pt x="538" y="874"/>
                    <a:pt x="528" y="880"/>
                  </a:cubicBezTo>
                  <a:cubicBezTo>
                    <a:pt x="521" y="882"/>
                    <a:pt x="519" y="887"/>
                    <a:pt x="512" y="888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14" y="895"/>
                    <a:pt x="522" y="887"/>
                    <a:pt x="533" y="882"/>
                  </a:cubicBezTo>
                  <a:cubicBezTo>
                    <a:pt x="548" y="879"/>
                    <a:pt x="555" y="870"/>
                    <a:pt x="570" y="866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593" y="858"/>
                    <a:pt x="596" y="857"/>
                    <a:pt x="599" y="854"/>
                  </a:cubicBezTo>
                  <a:cubicBezTo>
                    <a:pt x="601" y="853"/>
                    <a:pt x="610" y="855"/>
                    <a:pt x="609" y="850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666" y="840"/>
                    <a:pt x="684" y="837"/>
                    <a:pt x="699" y="834"/>
                  </a:cubicBezTo>
                  <a:cubicBezTo>
                    <a:pt x="709" y="836"/>
                    <a:pt x="724" y="831"/>
                    <a:pt x="732" y="835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753" y="839"/>
                    <a:pt x="766" y="828"/>
                    <a:pt x="766" y="838"/>
                  </a:cubicBezTo>
                  <a:cubicBezTo>
                    <a:pt x="740" y="839"/>
                    <a:pt x="720" y="843"/>
                    <a:pt x="701" y="845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90" y="850"/>
                    <a:pt x="681" y="848"/>
                    <a:pt x="682" y="853"/>
                  </a:cubicBezTo>
                  <a:cubicBezTo>
                    <a:pt x="677" y="850"/>
                    <a:pt x="680" y="853"/>
                    <a:pt x="674" y="854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56" y="857"/>
                    <a:pt x="652" y="862"/>
                    <a:pt x="642" y="862"/>
                  </a:cubicBezTo>
                  <a:cubicBezTo>
                    <a:pt x="641" y="869"/>
                    <a:pt x="627" y="867"/>
                    <a:pt x="624" y="872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68" y="895"/>
                    <a:pt x="561" y="901"/>
                    <a:pt x="545" y="904"/>
                  </a:cubicBezTo>
                  <a:cubicBezTo>
                    <a:pt x="543" y="909"/>
                    <a:pt x="537" y="910"/>
                    <a:pt x="532" y="913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22" y="929"/>
                    <a:pt x="524" y="926"/>
                    <a:pt x="525" y="923"/>
                  </a:cubicBezTo>
                  <a:cubicBezTo>
                    <a:pt x="531" y="924"/>
                    <a:pt x="530" y="919"/>
                    <a:pt x="535" y="919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576" y="898"/>
                    <a:pt x="603" y="887"/>
                    <a:pt x="631" y="875"/>
                  </a:cubicBezTo>
                  <a:cubicBezTo>
                    <a:pt x="649" y="869"/>
                    <a:pt x="655" y="867"/>
                    <a:pt x="671" y="861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684" y="859"/>
                    <a:pt x="688" y="858"/>
                    <a:pt x="692" y="857"/>
                  </a:cubicBezTo>
                  <a:cubicBezTo>
                    <a:pt x="696" y="857"/>
                    <a:pt x="701" y="856"/>
                    <a:pt x="705" y="855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704" y="859"/>
                    <a:pt x="693" y="865"/>
                    <a:pt x="681" y="871"/>
                  </a:cubicBezTo>
                  <a:cubicBezTo>
                    <a:pt x="668" y="875"/>
                    <a:pt x="656" y="881"/>
                    <a:pt x="644" y="886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620" y="897"/>
                    <a:pt x="616" y="901"/>
                    <a:pt x="610" y="903"/>
                  </a:cubicBezTo>
                  <a:cubicBezTo>
                    <a:pt x="603" y="906"/>
                    <a:pt x="599" y="910"/>
                    <a:pt x="594" y="913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591" y="921"/>
                    <a:pt x="597" y="915"/>
                    <a:pt x="606" y="911"/>
                  </a:cubicBezTo>
                  <a:cubicBezTo>
                    <a:pt x="617" y="906"/>
                    <a:pt x="625" y="901"/>
                    <a:pt x="635" y="897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12" y="867"/>
                    <a:pt x="724" y="861"/>
                    <a:pt x="736" y="854"/>
                  </a:cubicBezTo>
                  <a:cubicBezTo>
                    <a:pt x="745" y="855"/>
                    <a:pt x="759" y="849"/>
                    <a:pt x="774" y="845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799" y="838"/>
                    <a:pt x="804" y="837"/>
                    <a:pt x="808" y="837"/>
                  </a:cubicBezTo>
                  <a:cubicBezTo>
                    <a:pt x="806" y="833"/>
                    <a:pt x="818" y="831"/>
                    <a:pt x="817" y="835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83" y="854"/>
                    <a:pt x="768" y="857"/>
                    <a:pt x="757" y="863"/>
                  </a:cubicBezTo>
                  <a:cubicBezTo>
                    <a:pt x="748" y="871"/>
                    <a:pt x="734" y="876"/>
                    <a:pt x="721" y="881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94" y="891"/>
                    <a:pt x="692" y="897"/>
                    <a:pt x="684" y="899"/>
                  </a:cubicBezTo>
                  <a:cubicBezTo>
                    <a:pt x="672" y="905"/>
                    <a:pt x="660" y="911"/>
                    <a:pt x="647" y="917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612" y="940"/>
                    <a:pt x="601" y="939"/>
                    <a:pt x="599" y="945"/>
                  </a:cubicBezTo>
                  <a:cubicBezTo>
                    <a:pt x="593" y="944"/>
                    <a:pt x="594" y="949"/>
                    <a:pt x="589" y="949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68" y="960"/>
                    <a:pt x="560" y="969"/>
                    <a:pt x="547" y="974"/>
                  </a:cubicBezTo>
                  <a:cubicBezTo>
                    <a:pt x="544" y="980"/>
                    <a:pt x="536" y="980"/>
                    <a:pt x="534" y="986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24" y="992"/>
                    <a:pt x="522" y="992"/>
                    <a:pt x="522" y="994"/>
                  </a:cubicBezTo>
                  <a:cubicBezTo>
                    <a:pt x="522" y="996"/>
                    <a:pt x="524" y="997"/>
                    <a:pt x="524" y="994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71" y="972"/>
                    <a:pt x="570" y="967"/>
                    <a:pt x="574" y="965"/>
                  </a:cubicBezTo>
                  <a:cubicBezTo>
                    <a:pt x="575" y="961"/>
                    <a:pt x="584" y="963"/>
                    <a:pt x="584" y="959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19" y="943"/>
                    <a:pt x="625" y="935"/>
                    <a:pt x="639" y="931"/>
                  </a:cubicBezTo>
                  <a:cubicBezTo>
                    <a:pt x="648" y="924"/>
                    <a:pt x="662" y="920"/>
                    <a:pt x="674" y="914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15" y="897"/>
                    <a:pt x="719" y="893"/>
                    <a:pt x="727" y="891"/>
                  </a:cubicBezTo>
                  <a:cubicBezTo>
                    <a:pt x="727" y="888"/>
                    <a:pt x="732" y="888"/>
                    <a:pt x="735" y="887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37" y="888"/>
                    <a:pt x="733" y="892"/>
                    <a:pt x="728" y="895"/>
                  </a:cubicBezTo>
                  <a:cubicBezTo>
                    <a:pt x="728" y="898"/>
                    <a:pt x="724" y="899"/>
                    <a:pt x="722" y="901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713" y="912"/>
                    <a:pt x="707" y="915"/>
                    <a:pt x="701" y="918"/>
                  </a:cubicBezTo>
                  <a:cubicBezTo>
                    <a:pt x="700" y="925"/>
                    <a:pt x="689" y="924"/>
                    <a:pt x="690" y="931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68" y="944"/>
                    <a:pt x="665" y="948"/>
                    <a:pt x="660" y="952"/>
                  </a:cubicBezTo>
                  <a:cubicBezTo>
                    <a:pt x="651" y="960"/>
                    <a:pt x="642" y="967"/>
                    <a:pt x="631" y="975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62" y="1023"/>
                    <a:pt x="550" y="1028"/>
                    <a:pt x="540" y="1035"/>
                  </a:cubicBezTo>
                  <a:cubicBezTo>
                    <a:pt x="537" y="1036"/>
                    <a:pt x="534" y="1037"/>
                    <a:pt x="532" y="1039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20" y="1046"/>
                    <a:pt x="516" y="1047"/>
                    <a:pt x="511" y="1047"/>
                  </a:cubicBezTo>
                  <a:cubicBezTo>
                    <a:pt x="512" y="1049"/>
                    <a:pt x="503" y="1053"/>
                    <a:pt x="510" y="1054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48" y="1040"/>
                    <a:pt x="552" y="1033"/>
                    <a:pt x="561" y="1029"/>
                  </a:cubicBezTo>
                  <a:cubicBezTo>
                    <a:pt x="568" y="1028"/>
                    <a:pt x="566" y="1025"/>
                    <a:pt x="569" y="1024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77" y="1021"/>
                    <a:pt x="580" y="1016"/>
                    <a:pt x="586" y="1016"/>
                  </a:cubicBezTo>
                  <a:cubicBezTo>
                    <a:pt x="585" y="1011"/>
                    <a:pt x="595" y="1012"/>
                    <a:pt x="595" y="1008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32" y="990"/>
                    <a:pt x="646" y="972"/>
                    <a:pt x="666" y="960"/>
                  </a:cubicBezTo>
                  <a:cubicBezTo>
                    <a:pt x="669" y="955"/>
                    <a:pt x="678" y="954"/>
                    <a:pt x="680" y="948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00" y="935"/>
                    <a:pt x="703" y="930"/>
                    <a:pt x="709" y="928"/>
                  </a:cubicBezTo>
                  <a:cubicBezTo>
                    <a:pt x="709" y="924"/>
                    <a:pt x="713" y="924"/>
                    <a:pt x="715" y="922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721" y="925"/>
                    <a:pt x="717" y="927"/>
                    <a:pt x="712" y="929"/>
                  </a:cubicBezTo>
                  <a:cubicBezTo>
                    <a:pt x="708" y="933"/>
                    <a:pt x="704" y="937"/>
                    <a:pt x="700" y="940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67" y="965"/>
                    <a:pt x="664" y="974"/>
                    <a:pt x="654" y="980"/>
                  </a:cubicBezTo>
                  <a:cubicBezTo>
                    <a:pt x="648" y="987"/>
                    <a:pt x="636" y="990"/>
                    <a:pt x="631" y="999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601" y="1019"/>
                    <a:pt x="594" y="1020"/>
                    <a:pt x="591" y="1024"/>
                  </a:cubicBezTo>
                  <a:cubicBezTo>
                    <a:pt x="587" y="1027"/>
                    <a:pt x="581" y="1030"/>
                    <a:pt x="578" y="1033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46" y="1053"/>
                    <a:pt x="536" y="1053"/>
                    <a:pt x="536" y="1059"/>
                  </a:cubicBezTo>
                  <a:cubicBezTo>
                    <a:pt x="533" y="1063"/>
                    <a:pt x="520" y="1060"/>
                    <a:pt x="522" y="1068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65" y="1045"/>
                    <a:pt x="572" y="1046"/>
                    <a:pt x="573" y="1043"/>
                  </a:cubicBezTo>
                  <a:cubicBezTo>
                    <a:pt x="571" y="1037"/>
                    <a:pt x="585" y="1043"/>
                    <a:pt x="583" y="1037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14" y="1018"/>
                    <a:pt x="626" y="1010"/>
                    <a:pt x="638" y="1002"/>
                  </a:cubicBezTo>
                  <a:cubicBezTo>
                    <a:pt x="646" y="1000"/>
                    <a:pt x="650" y="994"/>
                    <a:pt x="656" y="990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685" y="969"/>
                    <a:pt x="692" y="958"/>
                    <a:pt x="704" y="951"/>
                  </a:cubicBezTo>
                  <a:cubicBezTo>
                    <a:pt x="706" y="944"/>
                    <a:pt x="715" y="942"/>
                    <a:pt x="720" y="937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29" y="927"/>
                    <a:pt x="730" y="923"/>
                    <a:pt x="735" y="923"/>
                  </a:cubicBezTo>
                  <a:cubicBezTo>
                    <a:pt x="739" y="918"/>
                    <a:pt x="743" y="912"/>
                    <a:pt x="750" y="909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770" y="890"/>
                    <a:pt x="775" y="886"/>
                    <a:pt x="781" y="881"/>
                  </a:cubicBezTo>
                  <a:cubicBezTo>
                    <a:pt x="788" y="878"/>
                    <a:pt x="792" y="872"/>
                    <a:pt x="801" y="869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15" y="858"/>
                    <a:pt x="814" y="854"/>
                    <a:pt x="820" y="854"/>
                  </a:cubicBezTo>
                  <a:cubicBezTo>
                    <a:pt x="818" y="849"/>
                    <a:pt x="830" y="854"/>
                    <a:pt x="828" y="849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44" y="845"/>
                    <a:pt x="836" y="847"/>
                    <a:pt x="833" y="852"/>
                  </a:cubicBezTo>
                  <a:cubicBezTo>
                    <a:pt x="827" y="855"/>
                    <a:pt x="825" y="862"/>
                    <a:pt x="817" y="864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98" y="881"/>
                    <a:pt x="795" y="886"/>
                    <a:pt x="791" y="891"/>
                  </a:cubicBezTo>
                  <a:cubicBezTo>
                    <a:pt x="782" y="899"/>
                    <a:pt x="773" y="908"/>
                    <a:pt x="765" y="91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747" y="936"/>
                    <a:pt x="744" y="942"/>
                    <a:pt x="737" y="945"/>
                  </a:cubicBezTo>
                  <a:cubicBezTo>
                    <a:pt x="730" y="955"/>
                    <a:pt x="717" y="961"/>
                    <a:pt x="710" y="972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77" y="999"/>
                    <a:pt x="670" y="998"/>
                    <a:pt x="669" y="1001"/>
                  </a:cubicBezTo>
                  <a:cubicBezTo>
                    <a:pt x="666" y="1003"/>
                    <a:pt x="664" y="1005"/>
                    <a:pt x="661" y="1007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42" y="1023"/>
                    <a:pt x="630" y="1023"/>
                    <a:pt x="628" y="1029"/>
                  </a:cubicBezTo>
                  <a:cubicBezTo>
                    <a:pt x="620" y="1031"/>
                    <a:pt x="616" y="1037"/>
                    <a:pt x="610" y="1041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591" y="1050"/>
                    <a:pt x="580" y="1048"/>
                    <a:pt x="581" y="1055"/>
                  </a:cubicBezTo>
                  <a:cubicBezTo>
                    <a:pt x="590" y="1051"/>
                    <a:pt x="595" y="1047"/>
                    <a:pt x="605" y="1048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18" y="1042"/>
                    <a:pt x="616" y="1038"/>
                    <a:pt x="623" y="1038"/>
                  </a:cubicBezTo>
                  <a:cubicBezTo>
                    <a:pt x="622" y="1034"/>
                    <a:pt x="630" y="1036"/>
                    <a:pt x="631" y="1033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44" y="1023"/>
                    <a:pt x="655" y="1023"/>
                    <a:pt x="657" y="1017"/>
                  </a:cubicBezTo>
                  <a:cubicBezTo>
                    <a:pt x="661" y="1012"/>
                    <a:pt x="668" y="1010"/>
                    <a:pt x="675" y="1007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697" y="996"/>
                    <a:pt x="694" y="990"/>
                    <a:pt x="698" y="989"/>
                  </a:cubicBezTo>
                  <a:cubicBezTo>
                    <a:pt x="699" y="986"/>
                    <a:pt x="706" y="988"/>
                    <a:pt x="706" y="983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36" y="954"/>
                    <a:pt x="744" y="955"/>
                    <a:pt x="745" y="952"/>
                  </a:cubicBezTo>
                  <a:cubicBezTo>
                    <a:pt x="746" y="949"/>
                    <a:pt x="749" y="947"/>
                    <a:pt x="752" y="946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66" y="930"/>
                    <a:pt x="768" y="927"/>
                    <a:pt x="771" y="925"/>
                  </a:cubicBezTo>
                  <a:cubicBezTo>
                    <a:pt x="774" y="924"/>
                    <a:pt x="771" y="918"/>
                    <a:pt x="779" y="919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788" y="910"/>
                    <a:pt x="787" y="905"/>
                    <a:pt x="791" y="904"/>
                  </a:cubicBezTo>
                  <a:cubicBezTo>
                    <a:pt x="809" y="885"/>
                    <a:pt x="829" y="868"/>
                    <a:pt x="848" y="851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20" y="886"/>
                    <a:pt x="813" y="889"/>
                    <a:pt x="812" y="896"/>
                  </a:cubicBezTo>
                  <a:cubicBezTo>
                    <a:pt x="806" y="895"/>
                    <a:pt x="808" y="901"/>
                    <a:pt x="804" y="90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91" y="921"/>
                    <a:pt x="780" y="929"/>
                    <a:pt x="771" y="939"/>
                  </a:cubicBezTo>
                  <a:cubicBezTo>
                    <a:pt x="769" y="941"/>
                    <a:pt x="767" y="944"/>
                    <a:pt x="766" y="946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51" y="957"/>
                    <a:pt x="751" y="966"/>
                    <a:pt x="743" y="968"/>
                  </a:cubicBezTo>
                  <a:cubicBezTo>
                    <a:pt x="742" y="974"/>
                    <a:pt x="734" y="976"/>
                    <a:pt x="730" y="981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704" y="1004"/>
                    <a:pt x="694" y="1013"/>
                    <a:pt x="682" y="1021"/>
                  </a:cubicBezTo>
                  <a:cubicBezTo>
                    <a:pt x="675" y="1032"/>
                    <a:pt x="658" y="1036"/>
                    <a:pt x="651" y="1047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39" y="1054"/>
                    <a:pt x="634" y="1055"/>
                    <a:pt x="633" y="1059"/>
                  </a:cubicBezTo>
                  <a:cubicBezTo>
                    <a:pt x="629" y="1060"/>
                    <a:pt x="626" y="1061"/>
                    <a:pt x="625" y="1064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26" y="1070"/>
                    <a:pt x="627" y="1064"/>
                    <a:pt x="636" y="1063"/>
                  </a:cubicBezTo>
                  <a:cubicBezTo>
                    <a:pt x="639" y="1057"/>
                    <a:pt x="648" y="1056"/>
                    <a:pt x="652" y="105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690" y="1023"/>
                    <a:pt x="698" y="1021"/>
                    <a:pt x="701" y="1015"/>
                  </a:cubicBezTo>
                  <a:cubicBezTo>
                    <a:pt x="706" y="1012"/>
                    <a:pt x="713" y="1009"/>
                    <a:pt x="716" y="1004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35" y="986"/>
                    <a:pt x="741" y="982"/>
                    <a:pt x="747" y="978"/>
                  </a:cubicBezTo>
                  <a:cubicBezTo>
                    <a:pt x="748" y="971"/>
                    <a:pt x="758" y="971"/>
                    <a:pt x="760" y="965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781" y="941"/>
                    <a:pt x="791" y="933"/>
                    <a:pt x="799" y="922"/>
                  </a:cubicBezTo>
                  <a:cubicBezTo>
                    <a:pt x="816" y="903"/>
                    <a:pt x="835" y="885"/>
                    <a:pt x="851" y="864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877" y="840"/>
                    <a:pt x="882" y="833"/>
                    <a:pt x="891" y="828"/>
                  </a:cubicBezTo>
                  <a:cubicBezTo>
                    <a:pt x="892" y="824"/>
                    <a:pt x="898" y="823"/>
                    <a:pt x="900" y="820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13" y="806"/>
                    <a:pt x="922" y="807"/>
                    <a:pt x="921" y="801"/>
                  </a:cubicBezTo>
                  <a:cubicBezTo>
                    <a:pt x="924" y="800"/>
                    <a:pt x="927" y="800"/>
                    <a:pt x="927" y="797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34" y="801"/>
                    <a:pt x="926" y="800"/>
                    <a:pt x="926" y="804"/>
                  </a:cubicBezTo>
                  <a:cubicBezTo>
                    <a:pt x="922" y="806"/>
                    <a:pt x="922" y="810"/>
                    <a:pt x="916" y="810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96" y="834"/>
                    <a:pt x="888" y="837"/>
                    <a:pt x="884" y="843"/>
                  </a:cubicBezTo>
                  <a:cubicBezTo>
                    <a:pt x="880" y="849"/>
                    <a:pt x="875" y="855"/>
                    <a:pt x="867" y="859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58" y="870"/>
                    <a:pt x="857" y="874"/>
                    <a:pt x="853" y="875"/>
                  </a:cubicBezTo>
                  <a:cubicBezTo>
                    <a:pt x="850" y="883"/>
                    <a:pt x="843" y="887"/>
                    <a:pt x="838" y="893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821" y="914"/>
                    <a:pt x="816" y="915"/>
                    <a:pt x="816" y="919"/>
                  </a:cubicBezTo>
                  <a:cubicBezTo>
                    <a:pt x="809" y="919"/>
                    <a:pt x="815" y="929"/>
                    <a:pt x="807" y="928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72" y="967"/>
                    <a:pt x="769" y="974"/>
                    <a:pt x="760" y="978"/>
                  </a:cubicBezTo>
                  <a:cubicBezTo>
                    <a:pt x="759" y="987"/>
                    <a:pt x="746" y="987"/>
                    <a:pt x="746" y="996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705" y="1031"/>
                    <a:pt x="696" y="1034"/>
                    <a:pt x="692" y="1041"/>
                  </a:cubicBezTo>
                  <a:cubicBezTo>
                    <a:pt x="687" y="1042"/>
                    <a:pt x="683" y="1044"/>
                    <a:pt x="682" y="1048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679" y="1055"/>
                    <a:pt x="683" y="1052"/>
                    <a:pt x="684" y="1047"/>
                  </a:cubicBezTo>
                  <a:cubicBezTo>
                    <a:pt x="692" y="1046"/>
                    <a:pt x="694" y="1041"/>
                    <a:pt x="701" y="1040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43" y="1010"/>
                    <a:pt x="755" y="995"/>
                    <a:pt x="770" y="981"/>
                  </a:cubicBezTo>
                  <a:cubicBezTo>
                    <a:pt x="771" y="976"/>
                    <a:pt x="777" y="975"/>
                    <a:pt x="779" y="97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01" y="955"/>
                    <a:pt x="803" y="945"/>
                    <a:pt x="811" y="938"/>
                  </a:cubicBezTo>
                  <a:cubicBezTo>
                    <a:pt x="818" y="931"/>
                    <a:pt x="821" y="922"/>
                    <a:pt x="831" y="917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39" y="902"/>
                    <a:pt x="842" y="901"/>
                    <a:pt x="846" y="901"/>
                  </a:cubicBezTo>
                  <a:cubicBezTo>
                    <a:pt x="847" y="898"/>
                    <a:pt x="848" y="896"/>
                    <a:pt x="852" y="895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62" y="884"/>
                    <a:pt x="860" y="878"/>
                    <a:pt x="866" y="877"/>
                  </a:cubicBezTo>
                  <a:cubicBezTo>
                    <a:pt x="870" y="871"/>
                    <a:pt x="876" y="865"/>
                    <a:pt x="881" y="859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898" y="838"/>
                    <a:pt x="902" y="836"/>
                    <a:pt x="907" y="834"/>
                  </a:cubicBezTo>
                  <a:cubicBezTo>
                    <a:pt x="907" y="832"/>
                    <a:pt x="909" y="830"/>
                    <a:pt x="911" y="829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914" y="832"/>
                    <a:pt x="910" y="834"/>
                    <a:pt x="908" y="836"/>
                  </a:cubicBezTo>
                  <a:cubicBezTo>
                    <a:pt x="902" y="837"/>
                    <a:pt x="907" y="845"/>
                    <a:pt x="900" y="844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90" y="853"/>
                    <a:pt x="892" y="856"/>
                    <a:pt x="889" y="857"/>
                  </a:cubicBezTo>
                  <a:cubicBezTo>
                    <a:pt x="887" y="858"/>
                    <a:pt x="886" y="860"/>
                    <a:pt x="886" y="86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54" y="900"/>
                    <a:pt x="852" y="903"/>
                    <a:pt x="849" y="905"/>
                  </a:cubicBezTo>
                  <a:cubicBezTo>
                    <a:pt x="847" y="907"/>
                    <a:pt x="850" y="913"/>
                    <a:pt x="844" y="912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27" y="932"/>
                    <a:pt x="826" y="939"/>
                    <a:pt x="821" y="943"/>
                  </a:cubicBezTo>
                  <a:cubicBezTo>
                    <a:pt x="822" y="948"/>
                    <a:pt x="811" y="943"/>
                    <a:pt x="815" y="951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98" y="968"/>
                    <a:pt x="789" y="977"/>
                    <a:pt x="780" y="986"/>
                  </a:cubicBezTo>
                  <a:cubicBezTo>
                    <a:pt x="772" y="997"/>
                    <a:pt x="760" y="1005"/>
                    <a:pt x="752" y="1015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732" y="1032"/>
                    <a:pt x="726" y="1036"/>
                    <a:pt x="723" y="1042"/>
                  </a:cubicBezTo>
                  <a:cubicBezTo>
                    <a:pt x="709" y="1049"/>
                    <a:pt x="704" y="1062"/>
                    <a:pt x="688" y="1067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68" y="1084"/>
                    <a:pt x="661" y="1087"/>
                    <a:pt x="654" y="1090"/>
                  </a:cubicBezTo>
                  <a:cubicBezTo>
                    <a:pt x="652" y="1093"/>
                    <a:pt x="649" y="1094"/>
                    <a:pt x="644" y="1094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31" y="1102"/>
                    <a:pt x="622" y="1100"/>
                    <a:pt x="624" y="1105"/>
                  </a:cubicBezTo>
                  <a:cubicBezTo>
                    <a:pt x="622" y="1104"/>
                    <a:pt x="613" y="1101"/>
                    <a:pt x="613" y="1107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657" y="1093"/>
                    <a:pt x="668" y="1093"/>
                    <a:pt x="671" y="1087"/>
                  </a:cubicBezTo>
                  <a:cubicBezTo>
                    <a:pt x="679" y="1084"/>
                    <a:pt x="685" y="1079"/>
                    <a:pt x="691" y="1075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32" y="1044"/>
                    <a:pt x="736" y="1039"/>
                    <a:pt x="742" y="1035"/>
                  </a:cubicBezTo>
                  <a:cubicBezTo>
                    <a:pt x="750" y="1032"/>
                    <a:pt x="752" y="1024"/>
                    <a:pt x="759" y="1020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788" y="984"/>
                    <a:pt x="796" y="986"/>
                    <a:pt x="797" y="983"/>
                  </a:cubicBezTo>
                  <a:cubicBezTo>
                    <a:pt x="798" y="979"/>
                    <a:pt x="802" y="977"/>
                    <a:pt x="804" y="975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29" y="949"/>
                    <a:pt x="836" y="937"/>
                    <a:pt x="846" y="927"/>
                  </a:cubicBezTo>
                  <a:cubicBezTo>
                    <a:pt x="845" y="922"/>
                    <a:pt x="852" y="924"/>
                    <a:pt x="852" y="920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61" y="904"/>
                    <a:pt x="868" y="900"/>
                    <a:pt x="871" y="894"/>
                  </a:cubicBezTo>
                  <a:cubicBezTo>
                    <a:pt x="877" y="889"/>
                    <a:pt x="881" y="883"/>
                    <a:pt x="886" y="878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14" y="846"/>
                    <a:pt x="927" y="831"/>
                    <a:pt x="939" y="815"/>
                  </a:cubicBezTo>
                  <a:cubicBezTo>
                    <a:pt x="952" y="806"/>
                    <a:pt x="961" y="793"/>
                    <a:pt x="973" y="782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982" y="776"/>
                    <a:pt x="987" y="776"/>
                    <a:pt x="987" y="773"/>
                  </a:cubicBezTo>
                  <a:cubicBezTo>
                    <a:pt x="994" y="772"/>
                    <a:pt x="994" y="766"/>
                    <a:pt x="1004" y="766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90" y="784"/>
                    <a:pt x="986" y="788"/>
                    <a:pt x="982" y="792"/>
                  </a:cubicBezTo>
                  <a:cubicBezTo>
                    <a:pt x="980" y="798"/>
                    <a:pt x="973" y="800"/>
                    <a:pt x="971" y="805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52" y="826"/>
                    <a:pt x="947" y="834"/>
                    <a:pt x="940" y="842"/>
                  </a:cubicBezTo>
                  <a:cubicBezTo>
                    <a:pt x="938" y="847"/>
                    <a:pt x="935" y="851"/>
                    <a:pt x="931" y="854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24" y="875"/>
                    <a:pt x="913" y="873"/>
                    <a:pt x="916" y="881"/>
                  </a:cubicBezTo>
                  <a:cubicBezTo>
                    <a:pt x="913" y="883"/>
                    <a:pt x="911" y="885"/>
                    <a:pt x="910" y="88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900" y="902"/>
                    <a:pt x="894" y="910"/>
                    <a:pt x="889" y="919"/>
                  </a:cubicBezTo>
                  <a:cubicBezTo>
                    <a:pt x="882" y="921"/>
                    <a:pt x="883" y="928"/>
                    <a:pt x="876" y="931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63" y="950"/>
                    <a:pt x="859" y="956"/>
                    <a:pt x="857" y="959"/>
                  </a:cubicBezTo>
                  <a:cubicBezTo>
                    <a:pt x="853" y="964"/>
                    <a:pt x="848" y="967"/>
                    <a:pt x="846" y="974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830" y="991"/>
                    <a:pt x="824" y="994"/>
                    <a:pt x="819" y="998"/>
                  </a:cubicBezTo>
                  <a:cubicBezTo>
                    <a:pt x="813" y="1008"/>
                    <a:pt x="805" y="1017"/>
                    <a:pt x="795" y="102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78" y="1041"/>
                    <a:pt x="776" y="1047"/>
                    <a:pt x="769" y="1050"/>
                  </a:cubicBezTo>
                  <a:cubicBezTo>
                    <a:pt x="763" y="1060"/>
                    <a:pt x="752" y="1067"/>
                    <a:pt x="742" y="1074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722" y="1088"/>
                    <a:pt x="721" y="1095"/>
                    <a:pt x="713" y="1097"/>
                  </a:cubicBezTo>
                  <a:cubicBezTo>
                    <a:pt x="703" y="1104"/>
                    <a:pt x="692" y="1112"/>
                    <a:pt x="682" y="1119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681" y="1122"/>
                    <a:pt x="687" y="1119"/>
                    <a:pt x="692" y="1117"/>
                  </a:cubicBezTo>
                  <a:cubicBezTo>
                    <a:pt x="698" y="1115"/>
                    <a:pt x="698" y="1108"/>
                    <a:pt x="706" y="1108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26" y="1096"/>
                    <a:pt x="732" y="1093"/>
                    <a:pt x="734" y="1087"/>
                  </a:cubicBezTo>
                  <a:cubicBezTo>
                    <a:pt x="741" y="1086"/>
                    <a:pt x="744" y="1082"/>
                    <a:pt x="747" y="107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68" y="1065"/>
                    <a:pt x="767" y="1058"/>
                    <a:pt x="775" y="1057"/>
                  </a:cubicBezTo>
                  <a:cubicBezTo>
                    <a:pt x="777" y="1052"/>
                    <a:pt x="785" y="1051"/>
                    <a:pt x="786" y="1044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03" y="1031"/>
                    <a:pt x="807" y="1027"/>
                    <a:pt x="810" y="1022"/>
                  </a:cubicBezTo>
                  <a:cubicBezTo>
                    <a:pt x="820" y="1015"/>
                    <a:pt x="823" y="1005"/>
                    <a:pt x="835" y="1000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59" y="971"/>
                    <a:pt x="861" y="966"/>
                    <a:pt x="866" y="963"/>
                  </a:cubicBezTo>
                  <a:cubicBezTo>
                    <a:pt x="866" y="960"/>
                    <a:pt x="869" y="959"/>
                    <a:pt x="869" y="956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879" y="945"/>
                    <a:pt x="882" y="941"/>
                    <a:pt x="884" y="936"/>
                  </a:cubicBezTo>
                  <a:cubicBezTo>
                    <a:pt x="891" y="935"/>
                    <a:pt x="892" y="928"/>
                    <a:pt x="894" y="923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06" y="909"/>
                    <a:pt x="909" y="908"/>
                    <a:pt x="909" y="905"/>
                  </a:cubicBezTo>
                  <a:cubicBezTo>
                    <a:pt x="914" y="905"/>
                    <a:pt x="910" y="898"/>
                    <a:pt x="914" y="897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37" y="867"/>
                    <a:pt x="934" y="859"/>
                    <a:pt x="940" y="857"/>
                  </a:cubicBezTo>
                  <a:cubicBezTo>
                    <a:pt x="944" y="853"/>
                    <a:pt x="945" y="847"/>
                    <a:pt x="951" y="844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00" y="786"/>
                    <a:pt x="1006" y="777"/>
                    <a:pt x="1015" y="770"/>
                  </a:cubicBezTo>
                  <a:cubicBezTo>
                    <a:pt x="1018" y="766"/>
                    <a:pt x="1024" y="764"/>
                    <a:pt x="1027" y="760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1034" y="760"/>
                    <a:pt x="1025" y="769"/>
                    <a:pt x="1014" y="777"/>
                  </a:cubicBezTo>
                  <a:cubicBezTo>
                    <a:pt x="999" y="799"/>
                    <a:pt x="987" y="822"/>
                    <a:pt x="971" y="843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50" y="879"/>
                    <a:pt x="949" y="882"/>
                    <a:pt x="950" y="886"/>
                  </a:cubicBezTo>
                  <a:cubicBezTo>
                    <a:pt x="943" y="886"/>
                    <a:pt x="946" y="893"/>
                    <a:pt x="942" y="894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37" y="906"/>
                    <a:pt x="934" y="908"/>
                    <a:pt x="935" y="913"/>
                  </a:cubicBezTo>
                  <a:cubicBezTo>
                    <a:pt x="927" y="914"/>
                    <a:pt x="931" y="923"/>
                    <a:pt x="924" y="92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916" y="946"/>
                    <a:pt x="905" y="946"/>
                    <a:pt x="907" y="954"/>
                  </a:cubicBezTo>
                  <a:cubicBezTo>
                    <a:pt x="903" y="958"/>
                    <a:pt x="897" y="961"/>
                    <a:pt x="896" y="96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91" y="976"/>
                    <a:pt x="889" y="978"/>
                    <a:pt x="887" y="980"/>
                  </a:cubicBezTo>
                  <a:cubicBezTo>
                    <a:pt x="884" y="984"/>
                    <a:pt x="879" y="988"/>
                    <a:pt x="876" y="993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62" y="1011"/>
                    <a:pt x="859" y="1015"/>
                    <a:pt x="854" y="1019"/>
                  </a:cubicBezTo>
                  <a:cubicBezTo>
                    <a:pt x="849" y="1029"/>
                    <a:pt x="840" y="1035"/>
                    <a:pt x="834" y="1045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806" y="1069"/>
                    <a:pt x="805" y="1072"/>
                    <a:pt x="804" y="1074"/>
                  </a:cubicBezTo>
                  <a:cubicBezTo>
                    <a:pt x="800" y="1075"/>
                    <a:pt x="797" y="1077"/>
                    <a:pt x="797" y="1080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76" y="1093"/>
                    <a:pt x="776" y="1100"/>
                    <a:pt x="770" y="1103"/>
                  </a:cubicBezTo>
                  <a:cubicBezTo>
                    <a:pt x="764" y="1106"/>
                    <a:pt x="762" y="1111"/>
                    <a:pt x="756" y="1114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9" y="1124"/>
                    <a:pt x="737" y="1126"/>
                    <a:pt x="737" y="1129"/>
                  </a:cubicBezTo>
                  <a:cubicBezTo>
                    <a:pt x="733" y="1130"/>
                    <a:pt x="725" y="1128"/>
                    <a:pt x="729" y="1134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47" y="1124"/>
                    <a:pt x="755" y="1123"/>
                    <a:pt x="757" y="1118"/>
                  </a:cubicBezTo>
                  <a:cubicBezTo>
                    <a:pt x="767" y="1113"/>
                    <a:pt x="775" y="1107"/>
                    <a:pt x="780" y="1099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12" y="1073"/>
                    <a:pt x="821" y="1067"/>
                    <a:pt x="828" y="1059"/>
                  </a:cubicBezTo>
                  <a:cubicBezTo>
                    <a:pt x="837" y="1053"/>
                    <a:pt x="841" y="1044"/>
                    <a:pt x="851" y="1039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63" y="1026"/>
                    <a:pt x="861" y="1021"/>
                    <a:pt x="866" y="1021"/>
                  </a:cubicBezTo>
                  <a:cubicBezTo>
                    <a:pt x="866" y="1018"/>
                    <a:pt x="869" y="1017"/>
                    <a:pt x="869" y="1014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890" y="987"/>
                    <a:pt x="896" y="984"/>
                    <a:pt x="898" y="980"/>
                  </a:cubicBezTo>
                  <a:cubicBezTo>
                    <a:pt x="901" y="979"/>
                    <a:pt x="899" y="974"/>
                    <a:pt x="904" y="974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09" y="963"/>
                    <a:pt x="910" y="958"/>
                    <a:pt x="916" y="957"/>
                  </a:cubicBezTo>
                  <a:cubicBezTo>
                    <a:pt x="914" y="949"/>
                    <a:pt x="922" y="949"/>
                    <a:pt x="925" y="944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32" y="924"/>
                    <a:pt x="940" y="923"/>
                    <a:pt x="940" y="917"/>
                  </a:cubicBezTo>
                  <a:cubicBezTo>
                    <a:pt x="942" y="916"/>
                    <a:pt x="943" y="914"/>
                    <a:pt x="943" y="912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2" y="902"/>
                    <a:pt x="955" y="898"/>
                    <a:pt x="955" y="892"/>
                  </a:cubicBezTo>
                  <a:cubicBezTo>
                    <a:pt x="958" y="892"/>
                    <a:pt x="956" y="889"/>
                    <a:pt x="957" y="887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63" y="885"/>
                    <a:pt x="963" y="881"/>
                    <a:pt x="964" y="879"/>
                  </a:cubicBezTo>
                  <a:cubicBezTo>
                    <a:pt x="968" y="875"/>
                    <a:pt x="968" y="869"/>
                    <a:pt x="973" y="86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78" y="847"/>
                    <a:pt x="986" y="846"/>
                    <a:pt x="986" y="840"/>
                  </a:cubicBezTo>
                  <a:cubicBezTo>
                    <a:pt x="989" y="836"/>
                    <a:pt x="989" y="829"/>
                    <a:pt x="995" y="827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05" y="810"/>
                    <a:pt x="1006" y="805"/>
                    <a:pt x="1010" y="802"/>
                  </a:cubicBezTo>
                  <a:cubicBezTo>
                    <a:pt x="1013" y="798"/>
                    <a:pt x="1014" y="792"/>
                    <a:pt x="1019" y="790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44" y="760"/>
                    <a:pt x="1054" y="758"/>
                    <a:pt x="1056" y="750"/>
                  </a:cubicBezTo>
                  <a:cubicBezTo>
                    <a:pt x="1064" y="746"/>
                    <a:pt x="1065" y="738"/>
                    <a:pt x="1078" y="737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63" y="750"/>
                    <a:pt x="1063" y="756"/>
                    <a:pt x="1060" y="760"/>
                  </a:cubicBezTo>
                  <a:cubicBezTo>
                    <a:pt x="1058" y="764"/>
                    <a:pt x="1050" y="765"/>
                    <a:pt x="1051" y="771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39" y="786"/>
                    <a:pt x="1036" y="789"/>
                    <a:pt x="1035" y="793"/>
                  </a:cubicBezTo>
                  <a:cubicBezTo>
                    <a:pt x="1030" y="795"/>
                    <a:pt x="1031" y="801"/>
                    <a:pt x="1028" y="804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22" y="809"/>
                    <a:pt x="1023" y="813"/>
                    <a:pt x="1021" y="814"/>
                  </a:cubicBezTo>
                  <a:cubicBezTo>
                    <a:pt x="1020" y="818"/>
                    <a:pt x="1017" y="821"/>
                    <a:pt x="1014" y="824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1001" y="848"/>
                    <a:pt x="1003" y="854"/>
                    <a:pt x="1000" y="857"/>
                  </a:cubicBezTo>
                  <a:cubicBezTo>
                    <a:pt x="999" y="862"/>
                    <a:pt x="996" y="865"/>
                    <a:pt x="996" y="869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93" y="873"/>
                    <a:pt x="992" y="874"/>
                    <a:pt x="992" y="874"/>
                  </a:cubicBezTo>
                  <a:cubicBezTo>
                    <a:pt x="991" y="876"/>
                    <a:pt x="992" y="879"/>
                    <a:pt x="991" y="881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82" y="895"/>
                    <a:pt x="981" y="899"/>
                    <a:pt x="980" y="903"/>
                  </a:cubicBezTo>
                  <a:cubicBezTo>
                    <a:pt x="978" y="907"/>
                    <a:pt x="974" y="911"/>
                    <a:pt x="975" y="915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61" y="940"/>
                    <a:pt x="962" y="946"/>
                    <a:pt x="959" y="949"/>
                  </a:cubicBezTo>
                  <a:cubicBezTo>
                    <a:pt x="959" y="952"/>
                    <a:pt x="959" y="954"/>
                    <a:pt x="955" y="954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49" y="977"/>
                    <a:pt x="943" y="993"/>
                    <a:pt x="936" y="1008"/>
                  </a:cubicBezTo>
                  <a:cubicBezTo>
                    <a:pt x="932" y="1016"/>
                    <a:pt x="927" y="1022"/>
                    <a:pt x="927" y="1032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913" y="1063"/>
                    <a:pt x="904" y="1066"/>
                    <a:pt x="902" y="1074"/>
                  </a:cubicBezTo>
                  <a:cubicBezTo>
                    <a:pt x="896" y="1080"/>
                    <a:pt x="891" y="1087"/>
                    <a:pt x="888" y="1095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69" y="1117"/>
                    <a:pt x="868" y="1121"/>
                    <a:pt x="864" y="1123"/>
                  </a:cubicBezTo>
                  <a:cubicBezTo>
                    <a:pt x="866" y="1129"/>
                    <a:pt x="859" y="1130"/>
                    <a:pt x="857" y="1133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45" y="1145"/>
                    <a:pt x="847" y="1152"/>
                    <a:pt x="840" y="1152"/>
                  </a:cubicBezTo>
                  <a:cubicBezTo>
                    <a:pt x="839" y="1156"/>
                    <a:pt x="837" y="1160"/>
                    <a:pt x="833" y="1162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32" y="1170"/>
                    <a:pt x="837" y="1167"/>
                    <a:pt x="838" y="1161"/>
                  </a:cubicBezTo>
                  <a:cubicBezTo>
                    <a:pt x="840" y="1156"/>
                    <a:pt x="849" y="1156"/>
                    <a:pt x="849" y="115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74" y="1122"/>
                    <a:pt x="879" y="1120"/>
                    <a:pt x="880" y="1114"/>
                  </a:cubicBezTo>
                  <a:cubicBezTo>
                    <a:pt x="884" y="1110"/>
                    <a:pt x="888" y="1105"/>
                    <a:pt x="891" y="1101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898" y="1093"/>
                    <a:pt x="899" y="1091"/>
                    <a:pt x="900" y="1088"/>
                  </a:cubicBezTo>
                  <a:cubicBezTo>
                    <a:pt x="905" y="1085"/>
                    <a:pt x="906" y="1078"/>
                    <a:pt x="911" y="1075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16" y="1066"/>
                    <a:pt x="916" y="1063"/>
                    <a:pt x="917" y="1061"/>
                  </a:cubicBezTo>
                  <a:cubicBezTo>
                    <a:pt x="922" y="1057"/>
                    <a:pt x="926" y="1053"/>
                    <a:pt x="925" y="1046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34" y="1026"/>
                    <a:pt x="941" y="1024"/>
                    <a:pt x="940" y="1017"/>
                  </a:cubicBezTo>
                  <a:cubicBezTo>
                    <a:pt x="947" y="1009"/>
                    <a:pt x="949" y="997"/>
                    <a:pt x="955" y="987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73" y="953"/>
                    <a:pt x="967" y="942"/>
                    <a:pt x="975" y="939"/>
                  </a:cubicBezTo>
                  <a:cubicBezTo>
                    <a:pt x="975" y="931"/>
                    <a:pt x="981" y="928"/>
                    <a:pt x="983" y="920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991" y="900"/>
                    <a:pt x="993" y="897"/>
                    <a:pt x="993" y="894"/>
                  </a:cubicBezTo>
                  <a:cubicBezTo>
                    <a:pt x="999" y="894"/>
                    <a:pt x="994" y="885"/>
                    <a:pt x="1001" y="886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05" y="862"/>
                    <a:pt x="1012" y="864"/>
                    <a:pt x="1012" y="860"/>
                  </a:cubicBezTo>
                  <a:cubicBezTo>
                    <a:pt x="1010" y="854"/>
                    <a:pt x="1014" y="852"/>
                    <a:pt x="1016" y="850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26" y="831"/>
                    <a:pt x="1024" y="825"/>
                    <a:pt x="1030" y="825"/>
                  </a:cubicBezTo>
                  <a:cubicBezTo>
                    <a:pt x="1028" y="820"/>
                    <a:pt x="1032" y="818"/>
                    <a:pt x="1032" y="814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56" y="781"/>
                    <a:pt x="1060" y="777"/>
                    <a:pt x="1062" y="771"/>
                  </a:cubicBezTo>
                  <a:cubicBezTo>
                    <a:pt x="1068" y="771"/>
                    <a:pt x="1065" y="766"/>
                    <a:pt x="1067" y="763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80" y="757"/>
                    <a:pt x="1073" y="748"/>
                    <a:pt x="1080" y="750"/>
                  </a:cubicBezTo>
                  <a:cubicBezTo>
                    <a:pt x="1079" y="745"/>
                    <a:pt x="1086" y="746"/>
                    <a:pt x="1086" y="742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100" y="736"/>
                    <a:pt x="1095" y="739"/>
                    <a:pt x="1095" y="745"/>
                  </a:cubicBezTo>
                  <a:cubicBezTo>
                    <a:pt x="1096" y="748"/>
                    <a:pt x="1092" y="747"/>
                    <a:pt x="1091" y="748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91" y="754"/>
                    <a:pt x="1088" y="756"/>
                    <a:pt x="1086" y="758"/>
                  </a:cubicBezTo>
                  <a:cubicBezTo>
                    <a:pt x="1081" y="767"/>
                    <a:pt x="1077" y="778"/>
                    <a:pt x="1069" y="785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61" y="812"/>
                    <a:pt x="1058" y="818"/>
                    <a:pt x="1054" y="823"/>
                  </a:cubicBezTo>
                  <a:cubicBezTo>
                    <a:pt x="1055" y="828"/>
                    <a:pt x="1052" y="830"/>
                    <a:pt x="1051" y="833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41" y="847"/>
                    <a:pt x="1042" y="856"/>
                    <a:pt x="1036" y="860"/>
                  </a:cubicBezTo>
                  <a:cubicBezTo>
                    <a:pt x="1038" y="869"/>
                    <a:pt x="1033" y="874"/>
                    <a:pt x="1031" y="881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1019" y="917"/>
                    <a:pt x="1012" y="930"/>
                    <a:pt x="1007" y="945"/>
                  </a:cubicBezTo>
                  <a:cubicBezTo>
                    <a:pt x="1007" y="954"/>
                    <a:pt x="999" y="958"/>
                    <a:pt x="1000" y="968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96" y="983"/>
                    <a:pt x="993" y="986"/>
                    <a:pt x="991" y="990"/>
                  </a:cubicBezTo>
                  <a:cubicBezTo>
                    <a:pt x="989" y="998"/>
                    <a:pt x="986" y="1006"/>
                    <a:pt x="981" y="1011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68" y="1040"/>
                    <a:pt x="966" y="1048"/>
                    <a:pt x="960" y="1053"/>
                  </a:cubicBezTo>
                  <a:cubicBezTo>
                    <a:pt x="960" y="1057"/>
                    <a:pt x="957" y="1059"/>
                    <a:pt x="955" y="106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39" y="1085"/>
                    <a:pt x="933" y="1100"/>
                    <a:pt x="922" y="1111"/>
                  </a:cubicBezTo>
                  <a:cubicBezTo>
                    <a:pt x="920" y="1114"/>
                    <a:pt x="917" y="1116"/>
                    <a:pt x="914" y="1119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05" y="1137"/>
                    <a:pt x="894" y="1138"/>
                    <a:pt x="893" y="1147"/>
                  </a:cubicBezTo>
                  <a:cubicBezTo>
                    <a:pt x="906" y="1144"/>
                    <a:pt x="905" y="1131"/>
                    <a:pt x="918" y="1127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24" y="1112"/>
                    <a:pt x="928" y="1112"/>
                    <a:pt x="928" y="1110"/>
                  </a:cubicBezTo>
                  <a:cubicBezTo>
                    <a:pt x="931" y="1109"/>
                    <a:pt x="929" y="1104"/>
                    <a:pt x="934" y="1104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43" y="1088"/>
                    <a:pt x="949" y="1085"/>
                    <a:pt x="952" y="1081"/>
                  </a:cubicBezTo>
                  <a:cubicBezTo>
                    <a:pt x="952" y="1076"/>
                    <a:pt x="958" y="1074"/>
                    <a:pt x="958" y="1069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67" y="1056"/>
                    <a:pt x="967" y="1053"/>
                    <a:pt x="971" y="1053"/>
                  </a:cubicBezTo>
                  <a:cubicBezTo>
                    <a:pt x="970" y="1049"/>
                    <a:pt x="972" y="1047"/>
                    <a:pt x="974" y="1046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983" y="1020"/>
                    <a:pt x="990" y="1011"/>
                    <a:pt x="995" y="1000"/>
                  </a:cubicBezTo>
                  <a:cubicBezTo>
                    <a:pt x="996" y="994"/>
                    <a:pt x="1001" y="991"/>
                    <a:pt x="1001" y="984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0" y="962"/>
                    <a:pt x="1010" y="956"/>
                    <a:pt x="1015" y="952"/>
                  </a:cubicBezTo>
                  <a:cubicBezTo>
                    <a:pt x="1014" y="948"/>
                    <a:pt x="1017" y="947"/>
                    <a:pt x="1016" y="943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25" y="925"/>
                    <a:pt x="1028" y="913"/>
                    <a:pt x="1030" y="901"/>
                  </a:cubicBezTo>
                  <a:cubicBezTo>
                    <a:pt x="1042" y="886"/>
                    <a:pt x="1047" y="867"/>
                    <a:pt x="1052" y="848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64" y="817"/>
                    <a:pt x="1073" y="811"/>
                    <a:pt x="1074" y="800"/>
                  </a:cubicBezTo>
                  <a:cubicBezTo>
                    <a:pt x="1077" y="797"/>
                    <a:pt x="1077" y="791"/>
                    <a:pt x="1081" y="787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086" y="779"/>
                    <a:pt x="1088" y="777"/>
                    <a:pt x="1087" y="773"/>
                  </a:cubicBezTo>
                  <a:cubicBezTo>
                    <a:pt x="1095" y="767"/>
                    <a:pt x="1096" y="756"/>
                    <a:pt x="1105" y="75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25" y="719"/>
                    <a:pt x="1129" y="714"/>
                    <a:pt x="1135" y="711"/>
                  </a:cubicBezTo>
                  <a:cubicBezTo>
                    <a:pt x="1132" y="719"/>
                    <a:pt x="1126" y="725"/>
                    <a:pt x="1121" y="731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113" y="746"/>
                    <a:pt x="1110" y="750"/>
                    <a:pt x="1108" y="754"/>
                  </a:cubicBezTo>
                  <a:cubicBezTo>
                    <a:pt x="1106" y="758"/>
                    <a:pt x="1104" y="761"/>
                    <a:pt x="1101" y="764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89" y="783"/>
                    <a:pt x="1088" y="793"/>
                    <a:pt x="1083" y="800"/>
                  </a:cubicBezTo>
                  <a:cubicBezTo>
                    <a:pt x="1081" y="809"/>
                    <a:pt x="1075" y="815"/>
                    <a:pt x="1071" y="822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58" y="856"/>
                    <a:pt x="1057" y="865"/>
                    <a:pt x="1052" y="872"/>
                  </a:cubicBezTo>
                  <a:cubicBezTo>
                    <a:pt x="1051" y="883"/>
                    <a:pt x="1048" y="891"/>
                    <a:pt x="1043" y="898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40" y="917"/>
                    <a:pt x="1038" y="922"/>
                    <a:pt x="1037" y="928"/>
                  </a:cubicBezTo>
                  <a:cubicBezTo>
                    <a:pt x="1037" y="931"/>
                    <a:pt x="1036" y="934"/>
                    <a:pt x="1034" y="935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31" y="959"/>
                    <a:pt x="1027" y="971"/>
                    <a:pt x="1025" y="984"/>
                  </a:cubicBezTo>
                  <a:cubicBezTo>
                    <a:pt x="1022" y="988"/>
                    <a:pt x="1022" y="995"/>
                    <a:pt x="1019" y="1000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1011" y="1029"/>
                    <a:pt x="1007" y="1041"/>
                    <a:pt x="1002" y="1052"/>
                  </a:cubicBezTo>
                  <a:cubicBezTo>
                    <a:pt x="997" y="1062"/>
                    <a:pt x="995" y="1075"/>
                    <a:pt x="988" y="1083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81" y="1092"/>
                    <a:pt x="984" y="1098"/>
                    <a:pt x="982" y="1100"/>
                  </a:cubicBezTo>
                  <a:cubicBezTo>
                    <a:pt x="979" y="1102"/>
                    <a:pt x="977" y="1104"/>
                    <a:pt x="976" y="1108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70" y="1121"/>
                    <a:pt x="964" y="1124"/>
                    <a:pt x="963" y="1130"/>
                  </a:cubicBezTo>
                  <a:cubicBezTo>
                    <a:pt x="956" y="1132"/>
                    <a:pt x="961" y="1142"/>
                    <a:pt x="952" y="1143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41" y="1163"/>
                    <a:pt x="932" y="1165"/>
                    <a:pt x="933" y="1173"/>
                  </a:cubicBezTo>
                  <a:cubicBezTo>
                    <a:pt x="950" y="1165"/>
                    <a:pt x="954" y="1148"/>
                    <a:pt x="966" y="1136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87" y="1111"/>
                    <a:pt x="983" y="1098"/>
                    <a:pt x="994" y="1095"/>
                  </a:cubicBezTo>
                  <a:cubicBezTo>
                    <a:pt x="994" y="1091"/>
                    <a:pt x="994" y="1088"/>
                    <a:pt x="997" y="1086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02" y="1074"/>
                    <a:pt x="1002" y="1071"/>
                    <a:pt x="1005" y="1069"/>
                  </a:cubicBezTo>
                  <a:cubicBezTo>
                    <a:pt x="1009" y="1068"/>
                    <a:pt x="1005" y="1062"/>
                    <a:pt x="1010" y="1062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22" y="1030"/>
                    <a:pt x="1021" y="1019"/>
                    <a:pt x="1026" y="1012"/>
                  </a:cubicBezTo>
                  <a:cubicBezTo>
                    <a:pt x="1024" y="1001"/>
                    <a:pt x="1034" y="998"/>
                    <a:pt x="1032" y="987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40" y="950"/>
                    <a:pt x="1044" y="943"/>
                    <a:pt x="1045" y="933"/>
                  </a:cubicBezTo>
                  <a:cubicBezTo>
                    <a:pt x="1048" y="925"/>
                    <a:pt x="1049" y="915"/>
                    <a:pt x="1053" y="908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74" y="853"/>
                    <a:pt x="1071" y="844"/>
                    <a:pt x="1074" y="840"/>
                  </a:cubicBezTo>
                  <a:cubicBezTo>
                    <a:pt x="1076" y="834"/>
                    <a:pt x="1081" y="830"/>
                    <a:pt x="1080" y="823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087" y="812"/>
                    <a:pt x="1090" y="810"/>
                    <a:pt x="1093" y="807"/>
                  </a:cubicBezTo>
                  <a:cubicBezTo>
                    <a:pt x="1095" y="797"/>
                    <a:pt x="1097" y="788"/>
                    <a:pt x="1104" y="781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11" y="764"/>
                    <a:pt x="1115" y="760"/>
                    <a:pt x="1117" y="757"/>
                  </a:cubicBezTo>
                  <a:cubicBezTo>
                    <a:pt x="1121" y="748"/>
                    <a:pt x="1127" y="741"/>
                    <a:pt x="1133" y="734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45" y="719"/>
                    <a:pt x="1144" y="713"/>
                    <a:pt x="1149" y="711"/>
                  </a:cubicBezTo>
                  <a:cubicBezTo>
                    <a:pt x="1154" y="709"/>
                    <a:pt x="1152" y="702"/>
                    <a:pt x="1160" y="702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65" y="693"/>
                    <a:pt x="1167" y="691"/>
                    <a:pt x="1172" y="691"/>
                  </a:cubicBezTo>
                  <a:cubicBezTo>
                    <a:pt x="1171" y="699"/>
                    <a:pt x="1165" y="703"/>
                    <a:pt x="1159" y="70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55" y="712"/>
                    <a:pt x="1156" y="716"/>
                    <a:pt x="1154" y="717"/>
                  </a:cubicBezTo>
                  <a:cubicBezTo>
                    <a:pt x="1150" y="718"/>
                    <a:pt x="1151" y="723"/>
                    <a:pt x="1149" y="726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8" y="767"/>
                    <a:pt x="1127" y="771"/>
                    <a:pt x="1124" y="773"/>
                  </a:cubicBezTo>
                  <a:cubicBezTo>
                    <a:pt x="1122" y="776"/>
                    <a:pt x="1121" y="779"/>
                    <a:pt x="1120" y="783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8" y="807"/>
                    <a:pt x="1114" y="816"/>
                    <a:pt x="1108" y="816"/>
                  </a:cubicBezTo>
                  <a:cubicBezTo>
                    <a:pt x="1111" y="822"/>
                    <a:pt x="1103" y="821"/>
                    <a:pt x="1105" y="827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98" y="859"/>
                    <a:pt x="1092" y="864"/>
                    <a:pt x="1091" y="872"/>
                  </a:cubicBezTo>
                  <a:cubicBezTo>
                    <a:pt x="1088" y="879"/>
                    <a:pt x="1088" y="889"/>
                    <a:pt x="1084" y="895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8" y="944"/>
                    <a:pt x="1068" y="949"/>
                    <a:pt x="1066" y="954"/>
                  </a:cubicBezTo>
                  <a:cubicBezTo>
                    <a:pt x="1066" y="960"/>
                    <a:pt x="1061" y="962"/>
                    <a:pt x="1062" y="968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45" y="1003"/>
                    <a:pt x="1043" y="1013"/>
                    <a:pt x="1041" y="1023"/>
                  </a:cubicBezTo>
                  <a:cubicBezTo>
                    <a:pt x="1038" y="1026"/>
                    <a:pt x="1037" y="1031"/>
                    <a:pt x="1037" y="103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25" y="1058"/>
                    <a:pt x="1023" y="1068"/>
                    <a:pt x="1017" y="1076"/>
                  </a:cubicBezTo>
                  <a:cubicBezTo>
                    <a:pt x="1018" y="1079"/>
                    <a:pt x="1014" y="1078"/>
                    <a:pt x="1014" y="108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11" y="1091"/>
                    <a:pt x="1008" y="1092"/>
                    <a:pt x="1008" y="1095"/>
                  </a:cubicBezTo>
                  <a:cubicBezTo>
                    <a:pt x="1008" y="1099"/>
                    <a:pt x="1002" y="1098"/>
                    <a:pt x="1004" y="1103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88" y="1131"/>
                    <a:pt x="982" y="1132"/>
                    <a:pt x="982" y="1138"/>
                  </a:cubicBezTo>
                  <a:cubicBezTo>
                    <a:pt x="976" y="1140"/>
                    <a:pt x="978" y="1148"/>
                    <a:pt x="973" y="1150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7" y="1167"/>
                    <a:pt x="955" y="1170"/>
                    <a:pt x="953" y="1172"/>
                  </a:cubicBezTo>
                  <a:cubicBezTo>
                    <a:pt x="953" y="1174"/>
                    <a:pt x="945" y="1180"/>
                    <a:pt x="952" y="1181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61" y="1172"/>
                    <a:pt x="965" y="1170"/>
                    <a:pt x="965" y="1165"/>
                  </a:cubicBezTo>
                  <a:cubicBezTo>
                    <a:pt x="972" y="1162"/>
                    <a:pt x="974" y="1154"/>
                    <a:pt x="982" y="1151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993" y="1134"/>
                    <a:pt x="994" y="1128"/>
                    <a:pt x="997" y="1124"/>
                  </a:cubicBezTo>
                  <a:cubicBezTo>
                    <a:pt x="1000" y="1113"/>
                    <a:pt x="1011" y="1108"/>
                    <a:pt x="1012" y="1097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44" y="1037"/>
                    <a:pt x="1048" y="1034"/>
                    <a:pt x="1046" y="1026"/>
                  </a:cubicBezTo>
                  <a:cubicBezTo>
                    <a:pt x="1050" y="1023"/>
                    <a:pt x="1053" y="1018"/>
                    <a:pt x="1052" y="1012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70" y="974"/>
                    <a:pt x="1071" y="962"/>
                    <a:pt x="1077" y="954"/>
                  </a:cubicBezTo>
                  <a:cubicBezTo>
                    <a:pt x="1078" y="942"/>
                    <a:pt x="1086" y="934"/>
                    <a:pt x="1084" y="920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098" y="887"/>
                    <a:pt x="1100" y="882"/>
                    <a:pt x="1099" y="875"/>
                  </a:cubicBezTo>
                  <a:cubicBezTo>
                    <a:pt x="1105" y="873"/>
                    <a:pt x="1101" y="864"/>
                    <a:pt x="1105" y="86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19" y="820"/>
                    <a:pt x="1122" y="810"/>
                    <a:pt x="1125" y="799"/>
                  </a:cubicBezTo>
                  <a:cubicBezTo>
                    <a:pt x="1128" y="796"/>
                    <a:pt x="1129" y="791"/>
                    <a:pt x="1129" y="785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42" y="764"/>
                    <a:pt x="1145" y="753"/>
                    <a:pt x="1150" y="744"/>
                  </a:cubicBezTo>
                  <a:cubicBezTo>
                    <a:pt x="1153" y="740"/>
                    <a:pt x="1157" y="736"/>
                    <a:pt x="1159" y="73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66" y="724"/>
                    <a:pt x="1166" y="720"/>
                    <a:pt x="1168" y="719"/>
                  </a:cubicBezTo>
                  <a:cubicBezTo>
                    <a:pt x="1170" y="714"/>
                    <a:pt x="1171" y="708"/>
                    <a:pt x="1177" y="706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2" y="698"/>
                    <a:pt x="1185" y="695"/>
                    <a:pt x="1186" y="698"/>
                  </a:cubicBezTo>
                  <a:cubicBezTo>
                    <a:pt x="1182" y="699"/>
                    <a:pt x="1186" y="705"/>
                    <a:pt x="1181" y="705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73" y="722"/>
                    <a:pt x="1172" y="730"/>
                    <a:pt x="1166" y="734"/>
                  </a:cubicBezTo>
                  <a:cubicBezTo>
                    <a:pt x="1162" y="740"/>
                    <a:pt x="1162" y="748"/>
                    <a:pt x="1156" y="752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49" y="765"/>
                    <a:pt x="1153" y="772"/>
                    <a:pt x="1149" y="773"/>
                  </a:cubicBezTo>
                  <a:cubicBezTo>
                    <a:pt x="1151" y="783"/>
                    <a:pt x="1141" y="784"/>
                    <a:pt x="1144" y="794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32" y="820"/>
                    <a:pt x="1131" y="828"/>
                    <a:pt x="1126" y="832"/>
                  </a:cubicBezTo>
                  <a:cubicBezTo>
                    <a:pt x="1128" y="843"/>
                    <a:pt x="1122" y="847"/>
                    <a:pt x="1124" y="857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14" y="903"/>
                    <a:pt x="1110" y="908"/>
                    <a:pt x="1110" y="915"/>
                  </a:cubicBezTo>
                  <a:cubicBezTo>
                    <a:pt x="1107" y="921"/>
                    <a:pt x="1108" y="930"/>
                    <a:pt x="1103" y="934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95" y="987"/>
                    <a:pt x="1090" y="999"/>
                    <a:pt x="1090" y="1014"/>
                  </a:cubicBezTo>
                  <a:cubicBezTo>
                    <a:pt x="1088" y="1019"/>
                    <a:pt x="1085" y="1024"/>
                    <a:pt x="1084" y="1030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78" y="1041"/>
                    <a:pt x="1077" y="1044"/>
                    <a:pt x="1079" y="1049"/>
                  </a:cubicBezTo>
                  <a:cubicBezTo>
                    <a:pt x="1072" y="1058"/>
                    <a:pt x="1072" y="1073"/>
                    <a:pt x="1065" y="1083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56" y="1104"/>
                    <a:pt x="1054" y="1111"/>
                    <a:pt x="1051" y="1116"/>
                  </a:cubicBezTo>
                  <a:cubicBezTo>
                    <a:pt x="1052" y="1124"/>
                    <a:pt x="1044" y="1126"/>
                    <a:pt x="1046" y="1135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1" y="1147"/>
                    <a:pt x="1034" y="1145"/>
                    <a:pt x="1035" y="1150"/>
                  </a:cubicBezTo>
                  <a:cubicBezTo>
                    <a:pt x="1045" y="1150"/>
                    <a:pt x="1040" y="1140"/>
                    <a:pt x="1049" y="1139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64" y="1115"/>
                    <a:pt x="1064" y="1101"/>
                    <a:pt x="1071" y="1093"/>
                  </a:cubicBezTo>
                  <a:cubicBezTo>
                    <a:pt x="1070" y="1085"/>
                    <a:pt x="1075" y="1081"/>
                    <a:pt x="1075" y="1074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84" y="1047"/>
                    <a:pt x="1092" y="1038"/>
                    <a:pt x="1092" y="1025"/>
                  </a:cubicBezTo>
                  <a:cubicBezTo>
                    <a:pt x="1095" y="1024"/>
                    <a:pt x="1095" y="1020"/>
                    <a:pt x="1098" y="1019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2" y="1004"/>
                    <a:pt x="1101" y="997"/>
                    <a:pt x="1101" y="990"/>
                  </a:cubicBezTo>
                  <a:cubicBezTo>
                    <a:pt x="1106" y="985"/>
                    <a:pt x="1104" y="975"/>
                    <a:pt x="1109" y="971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16" y="941"/>
                    <a:pt x="1112" y="930"/>
                    <a:pt x="1116" y="925"/>
                  </a:cubicBezTo>
                  <a:cubicBezTo>
                    <a:pt x="1118" y="917"/>
                    <a:pt x="1119" y="910"/>
                    <a:pt x="1124" y="904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28" y="878"/>
                    <a:pt x="1128" y="865"/>
                    <a:pt x="1135" y="857"/>
                  </a:cubicBezTo>
                  <a:cubicBezTo>
                    <a:pt x="1131" y="844"/>
                    <a:pt x="1139" y="840"/>
                    <a:pt x="1139" y="830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53" y="789"/>
                    <a:pt x="1162" y="776"/>
                    <a:pt x="1164" y="757"/>
                  </a:cubicBezTo>
                  <a:cubicBezTo>
                    <a:pt x="1168" y="756"/>
                    <a:pt x="1167" y="750"/>
                    <a:pt x="1171" y="749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0" y="736"/>
                    <a:pt x="1179" y="731"/>
                    <a:pt x="1180" y="727"/>
                  </a:cubicBezTo>
                  <a:cubicBezTo>
                    <a:pt x="1180" y="725"/>
                    <a:pt x="1182" y="724"/>
                    <a:pt x="1184" y="722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187" y="707"/>
                    <a:pt x="1196" y="704"/>
                    <a:pt x="1197" y="696"/>
                  </a:cubicBezTo>
                  <a:cubicBezTo>
                    <a:pt x="1203" y="690"/>
                    <a:pt x="1205" y="683"/>
                    <a:pt x="1214" y="679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203" y="693"/>
                    <a:pt x="1205" y="699"/>
                    <a:pt x="1200" y="702"/>
                  </a:cubicBezTo>
                  <a:cubicBezTo>
                    <a:pt x="1200" y="706"/>
                    <a:pt x="1197" y="709"/>
                    <a:pt x="1196" y="714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90" y="720"/>
                    <a:pt x="1188" y="722"/>
                    <a:pt x="1189" y="726"/>
                  </a:cubicBezTo>
                  <a:cubicBezTo>
                    <a:pt x="1184" y="727"/>
                    <a:pt x="1185" y="733"/>
                    <a:pt x="1182" y="736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73" y="758"/>
                    <a:pt x="1168" y="766"/>
                    <a:pt x="1167" y="776"/>
                  </a:cubicBezTo>
                  <a:cubicBezTo>
                    <a:pt x="1165" y="780"/>
                    <a:pt x="1162" y="783"/>
                    <a:pt x="1163" y="78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54" y="811"/>
                    <a:pt x="1148" y="817"/>
                    <a:pt x="1148" y="829"/>
                  </a:cubicBezTo>
                  <a:cubicBezTo>
                    <a:pt x="1144" y="831"/>
                    <a:pt x="1145" y="837"/>
                    <a:pt x="1143" y="84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8" y="860"/>
                    <a:pt x="1140" y="866"/>
                    <a:pt x="1135" y="869"/>
                  </a:cubicBezTo>
                  <a:cubicBezTo>
                    <a:pt x="1135" y="874"/>
                    <a:pt x="1136" y="880"/>
                    <a:pt x="1133" y="88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30" y="925"/>
                    <a:pt x="1125" y="933"/>
                    <a:pt x="1124" y="944"/>
                  </a:cubicBezTo>
                  <a:cubicBezTo>
                    <a:pt x="1121" y="945"/>
                    <a:pt x="1127" y="950"/>
                    <a:pt x="1121" y="953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19" y="979"/>
                    <a:pt x="1119" y="991"/>
                    <a:pt x="1117" y="1000"/>
                  </a:cubicBezTo>
                  <a:cubicBezTo>
                    <a:pt x="1116" y="1011"/>
                    <a:pt x="1110" y="1017"/>
                    <a:pt x="1111" y="1028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104" y="1046"/>
                    <a:pt x="1102" y="1050"/>
                    <a:pt x="1102" y="1056"/>
                  </a:cubicBezTo>
                  <a:cubicBezTo>
                    <a:pt x="1098" y="1064"/>
                    <a:pt x="1095" y="1072"/>
                    <a:pt x="1091" y="1080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85" y="1095"/>
                    <a:pt x="1084" y="1097"/>
                    <a:pt x="1084" y="1099"/>
                  </a:cubicBezTo>
                  <a:cubicBezTo>
                    <a:pt x="1081" y="1100"/>
                    <a:pt x="1082" y="1105"/>
                    <a:pt x="1086" y="1103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01" y="1082"/>
                    <a:pt x="1099" y="1073"/>
                    <a:pt x="1105" y="1069"/>
                  </a:cubicBezTo>
                  <a:cubicBezTo>
                    <a:pt x="1103" y="1059"/>
                    <a:pt x="1114" y="1059"/>
                    <a:pt x="1110" y="1048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0" y="1027"/>
                    <a:pt x="1121" y="1024"/>
                    <a:pt x="1120" y="1020"/>
                  </a:cubicBezTo>
                  <a:cubicBezTo>
                    <a:pt x="1124" y="1018"/>
                    <a:pt x="1124" y="1015"/>
                    <a:pt x="1123" y="1010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30" y="975"/>
                    <a:pt x="1133" y="961"/>
                    <a:pt x="1131" y="942"/>
                  </a:cubicBezTo>
                  <a:cubicBezTo>
                    <a:pt x="1135" y="938"/>
                    <a:pt x="1137" y="930"/>
                    <a:pt x="1138" y="923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40" y="903"/>
                    <a:pt x="1144" y="897"/>
                    <a:pt x="1140" y="894"/>
                  </a:cubicBezTo>
                  <a:cubicBezTo>
                    <a:pt x="1146" y="885"/>
                    <a:pt x="1146" y="871"/>
                    <a:pt x="1149" y="859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62" y="813"/>
                    <a:pt x="1166" y="802"/>
                    <a:pt x="1170" y="791"/>
                  </a:cubicBezTo>
                  <a:cubicBezTo>
                    <a:pt x="1174" y="780"/>
                    <a:pt x="1181" y="770"/>
                    <a:pt x="1181" y="756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198" y="723"/>
                    <a:pt x="1201" y="722"/>
                    <a:pt x="1201" y="719"/>
                  </a:cubicBezTo>
                  <a:cubicBezTo>
                    <a:pt x="1201" y="715"/>
                    <a:pt x="1208" y="716"/>
                    <a:pt x="1206" y="712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20" y="693"/>
                    <a:pt x="1222" y="688"/>
                    <a:pt x="1223" y="682"/>
                  </a:cubicBezTo>
                  <a:cubicBezTo>
                    <a:pt x="1227" y="678"/>
                    <a:pt x="1232" y="674"/>
                    <a:pt x="1232" y="66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46" y="653"/>
                    <a:pt x="1251" y="654"/>
                    <a:pt x="1251" y="650"/>
                  </a:cubicBezTo>
                  <a:cubicBezTo>
                    <a:pt x="1256" y="653"/>
                    <a:pt x="1258" y="643"/>
                    <a:pt x="1259" y="649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50" y="666"/>
                    <a:pt x="1246" y="667"/>
                    <a:pt x="1245" y="669"/>
                  </a:cubicBezTo>
                  <a:cubicBezTo>
                    <a:pt x="1247" y="674"/>
                    <a:pt x="1240" y="673"/>
                    <a:pt x="1240" y="677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37" y="688"/>
                    <a:pt x="1231" y="687"/>
                    <a:pt x="1232" y="692"/>
                  </a:cubicBezTo>
                  <a:cubicBezTo>
                    <a:pt x="1226" y="695"/>
                    <a:pt x="1226" y="701"/>
                    <a:pt x="1221" y="705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18" y="715"/>
                    <a:pt x="1219" y="719"/>
                    <a:pt x="1214" y="719"/>
                  </a:cubicBezTo>
                  <a:cubicBezTo>
                    <a:pt x="1216" y="727"/>
                    <a:pt x="1208" y="728"/>
                    <a:pt x="1211" y="737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201" y="758"/>
                    <a:pt x="1196" y="761"/>
                    <a:pt x="1194" y="767"/>
                  </a:cubicBezTo>
                  <a:cubicBezTo>
                    <a:pt x="1193" y="773"/>
                    <a:pt x="1188" y="776"/>
                    <a:pt x="1188" y="784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81" y="815"/>
                    <a:pt x="1170" y="822"/>
                    <a:pt x="1172" y="838"/>
                  </a:cubicBezTo>
                  <a:cubicBezTo>
                    <a:pt x="1165" y="840"/>
                    <a:pt x="1170" y="850"/>
                    <a:pt x="1166" y="854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59" y="883"/>
                    <a:pt x="1162" y="896"/>
                    <a:pt x="1157" y="902"/>
                  </a:cubicBezTo>
                  <a:cubicBezTo>
                    <a:pt x="1157" y="941"/>
                    <a:pt x="1153" y="975"/>
                    <a:pt x="1156" y="1011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59" y="993"/>
                    <a:pt x="1164" y="992"/>
                    <a:pt x="1163" y="985"/>
                  </a:cubicBezTo>
                  <a:cubicBezTo>
                    <a:pt x="1170" y="978"/>
                    <a:pt x="1171" y="966"/>
                    <a:pt x="1175" y="957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188" y="903"/>
                    <a:pt x="1201" y="887"/>
                    <a:pt x="1198" y="859"/>
                  </a:cubicBezTo>
                  <a:cubicBezTo>
                    <a:pt x="1204" y="851"/>
                    <a:pt x="1206" y="839"/>
                    <a:pt x="1210" y="828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21" y="790"/>
                    <a:pt x="1218" y="782"/>
                    <a:pt x="1223" y="780"/>
                  </a:cubicBezTo>
                  <a:cubicBezTo>
                    <a:pt x="1220" y="770"/>
                    <a:pt x="1228" y="769"/>
                    <a:pt x="1226" y="761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44" y="719"/>
                    <a:pt x="1248" y="709"/>
                    <a:pt x="1255" y="701"/>
                  </a:cubicBezTo>
                  <a:cubicBezTo>
                    <a:pt x="1254" y="696"/>
                    <a:pt x="1258" y="696"/>
                    <a:pt x="1259" y="693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63" y="682"/>
                    <a:pt x="1262" y="678"/>
                    <a:pt x="1267" y="679"/>
                  </a:cubicBezTo>
                  <a:cubicBezTo>
                    <a:pt x="1264" y="673"/>
                    <a:pt x="1270" y="673"/>
                    <a:pt x="1270" y="669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81" y="655"/>
                    <a:pt x="1281" y="652"/>
                    <a:pt x="1284" y="651"/>
                  </a:cubicBezTo>
                  <a:cubicBezTo>
                    <a:pt x="1283" y="646"/>
                    <a:pt x="1290" y="648"/>
                    <a:pt x="1289" y="644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294" y="633"/>
                    <a:pt x="1301" y="635"/>
                    <a:pt x="1300" y="630"/>
                  </a:cubicBezTo>
                  <a:cubicBezTo>
                    <a:pt x="1303" y="625"/>
                    <a:pt x="1309" y="623"/>
                    <a:pt x="1316" y="621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86" y="668"/>
                    <a:pt x="1275" y="678"/>
                    <a:pt x="1267" y="690"/>
                  </a:cubicBezTo>
                  <a:cubicBezTo>
                    <a:pt x="1264" y="694"/>
                    <a:pt x="1266" y="701"/>
                    <a:pt x="1260" y="70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49" y="723"/>
                    <a:pt x="1249" y="729"/>
                    <a:pt x="1246" y="733"/>
                  </a:cubicBezTo>
                  <a:cubicBezTo>
                    <a:pt x="1242" y="738"/>
                    <a:pt x="1246" y="747"/>
                    <a:pt x="1240" y="750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27" y="794"/>
                    <a:pt x="1227" y="808"/>
                    <a:pt x="1219" y="816"/>
                  </a:cubicBezTo>
                  <a:cubicBezTo>
                    <a:pt x="1221" y="829"/>
                    <a:pt x="1214" y="837"/>
                    <a:pt x="1216" y="850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206" y="867"/>
                    <a:pt x="1210" y="874"/>
                    <a:pt x="1207" y="875"/>
                  </a:cubicBezTo>
                  <a:cubicBezTo>
                    <a:pt x="1208" y="880"/>
                    <a:pt x="1202" y="879"/>
                    <a:pt x="1204" y="885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93" y="929"/>
                    <a:pt x="1191" y="936"/>
                    <a:pt x="1188" y="941"/>
                  </a:cubicBezTo>
                  <a:cubicBezTo>
                    <a:pt x="1185" y="946"/>
                    <a:pt x="1187" y="955"/>
                    <a:pt x="1182" y="960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79" y="987"/>
                    <a:pt x="1174" y="991"/>
                    <a:pt x="1174" y="999"/>
                  </a:cubicBezTo>
                  <a:cubicBezTo>
                    <a:pt x="1170" y="1003"/>
                    <a:pt x="1171" y="1010"/>
                    <a:pt x="1166" y="1014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54" y="1032"/>
                    <a:pt x="1157" y="1038"/>
                    <a:pt x="1155" y="1040"/>
                  </a:cubicBezTo>
                  <a:cubicBezTo>
                    <a:pt x="1153" y="1043"/>
                    <a:pt x="1151" y="1045"/>
                    <a:pt x="1150" y="1048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34" y="1074"/>
                    <a:pt x="1124" y="1082"/>
                    <a:pt x="1118" y="1093"/>
                  </a:cubicBezTo>
                  <a:cubicBezTo>
                    <a:pt x="1112" y="1097"/>
                    <a:pt x="1109" y="1102"/>
                    <a:pt x="1105" y="1107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095" y="1114"/>
                    <a:pt x="1092" y="1116"/>
                    <a:pt x="1092" y="1120"/>
                  </a:cubicBezTo>
                  <a:cubicBezTo>
                    <a:pt x="1101" y="1123"/>
                    <a:pt x="1105" y="1109"/>
                    <a:pt x="1113" y="1105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26" y="1093"/>
                    <a:pt x="1126" y="1090"/>
                    <a:pt x="1128" y="1089"/>
                  </a:cubicBezTo>
                  <a:cubicBezTo>
                    <a:pt x="1132" y="1088"/>
                    <a:pt x="1129" y="1083"/>
                    <a:pt x="1134" y="1084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42" y="1066"/>
                    <a:pt x="1151" y="1066"/>
                    <a:pt x="1149" y="1059"/>
                  </a:cubicBezTo>
                  <a:cubicBezTo>
                    <a:pt x="1155" y="1057"/>
                    <a:pt x="1151" y="1049"/>
                    <a:pt x="1159" y="1048"/>
                  </a:cubicBezTo>
                  <a:cubicBezTo>
                    <a:pt x="1160" y="1043"/>
                    <a:pt x="1163" y="1039"/>
                    <a:pt x="1167" y="1035"/>
                  </a:cubicBezTo>
                  <a:cubicBezTo>
                    <a:pt x="1168" y="1025"/>
                    <a:pt x="1176" y="1019"/>
                    <a:pt x="1178" y="1009"/>
                  </a:cubicBezTo>
                  <a:cubicBezTo>
                    <a:pt x="1181" y="1006"/>
                    <a:pt x="1179" y="998"/>
                    <a:pt x="1185" y="997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93" y="898"/>
                    <a:pt x="1297" y="905"/>
                    <a:pt x="1293" y="907"/>
                  </a:cubicBezTo>
                  <a:cubicBezTo>
                    <a:pt x="1290" y="914"/>
                    <a:pt x="1286" y="919"/>
                    <a:pt x="1283" y="926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75" y="922"/>
                    <a:pt x="1280" y="912"/>
                    <a:pt x="1282" y="900"/>
                  </a:cubicBezTo>
                  <a:cubicBezTo>
                    <a:pt x="1285" y="898"/>
                    <a:pt x="1286" y="894"/>
                    <a:pt x="1285" y="890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290" y="878"/>
                    <a:pt x="1294" y="875"/>
                    <a:pt x="1295" y="869"/>
                  </a:cubicBezTo>
                  <a:cubicBezTo>
                    <a:pt x="1304" y="848"/>
                    <a:pt x="1303" y="820"/>
                    <a:pt x="1316" y="80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25" y="770"/>
                    <a:pt x="1321" y="762"/>
                    <a:pt x="1324" y="759"/>
                  </a:cubicBezTo>
                  <a:cubicBezTo>
                    <a:pt x="1328" y="758"/>
                    <a:pt x="1324" y="751"/>
                    <a:pt x="1328" y="749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33" y="722"/>
                    <a:pt x="1340" y="722"/>
                    <a:pt x="1340" y="716"/>
                  </a:cubicBezTo>
                  <a:cubicBezTo>
                    <a:pt x="1342" y="713"/>
                    <a:pt x="1343" y="709"/>
                    <a:pt x="1345" y="707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53" y="684"/>
                    <a:pt x="1356" y="683"/>
                    <a:pt x="1358" y="682"/>
                  </a:cubicBezTo>
                  <a:cubicBezTo>
                    <a:pt x="1358" y="679"/>
                    <a:pt x="1357" y="676"/>
                    <a:pt x="1359" y="675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68" y="660"/>
                    <a:pt x="1367" y="650"/>
                    <a:pt x="1374" y="646"/>
                  </a:cubicBezTo>
                  <a:cubicBezTo>
                    <a:pt x="1372" y="639"/>
                    <a:pt x="1379" y="639"/>
                    <a:pt x="1379" y="634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7" y="620"/>
                    <a:pt x="1390" y="607"/>
                    <a:pt x="1397" y="611"/>
                  </a:cubicBezTo>
                  <a:cubicBezTo>
                    <a:pt x="1395" y="614"/>
                    <a:pt x="1394" y="618"/>
                    <a:pt x="1392" y="621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82" y="632"/>
                    <a:pt x="1384" y="639"/>
                    <a:pt x="1382" y="642"/>
                  </a:cubicBezTo>
                  <a:cubicBezTo>
                    <a:pt x="1381" y="646"/>
                    <a:pt x="1377" y="649"/>
                    <a:pt x="1380" y="656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72" y="672"/>
                    <a:pt x="1369" y="675"/>
                    <a:pt x="1367" y="678"/>
                  </a:cubicBezTo>
                  <a:cubicBezTo>
                    <a:pt x="1364" y="686"/>
                    <a:pt x="1361" y="694"/>
                    <a:pt x="1355" y="700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49" y="730"/>
                    <a:pt x="1346" y="736"/>
                    <a:pt x="1345" y="742"/>
                  </a:cubicBezTo>
                  <a:cubicBezTo>
                    <a:pt x="1344" y="745"/>
                    <a:pt x="1343" y="748"/>
                    <a:pt x="1342" y="751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38" y="765"/>
                    <a:pt x="1336" y="770"/>
                    <a:pt x="1336" y="777"/>
                  </a:cubicBezTo>
                  <a:cubicBezTo>
                    <a:pt x="1330" y="780"/>
                    <a:pt x="1335" y="790"/>
                    <a:pt x="1330" y="794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23" y="804"/>
                    <a:pt x="1327" y="810"/>
                    <a:pt x="1324" y="812"/>
                  </a:cubicBezTo>
                  <a:cubicBezTo>
                    <a:pt x="1323" y="818"/>
                    <a:pt x="1319" y="823"/>
                    <a:pt x="1318" y="829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305" y="868"/>
                    <a:pt x="1304" y="874"/>
                    <a:pt x="1301" y="879"/>
                  </a:cubicBezTo>
                  <a:cubicBezTo>
                    <a:pt x="1297" y="883"/>
                    <a:pt x="1292" y="886"/>
                    <a:pt x="1292" y="893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157" y="298"/>
                    <a:pt x="1167" y="300"/>
                    <a:pt x="1179" y="300"/>
                  </a:cubicBezTo>
                  <a:cubicBezTo>
                    <a:pt x="1183" y="303"/>
                    <a:pt x="1188" y="305"/>
                    <a:pt x="1195" y="304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19" y="310"/>
                    <a:pt x="1228" y="313"/>
                    <a:pt x="1239" y="314"/>
                  </a:cubicBezTo>
                  <a:cubicBezTo>
                    <a:pt x="1244" y="316"/>
                    <a:pt x="1250" y="316"/>
                    <a:pt x="1255" y="317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276" y="328"/>
                    <a:pt x="1288" y="328"/>
                    <a:pt x="1298" y="332"/>
                  </a:cubicBezTo>
                  <a:cubicBezTo>
                    <a:pt x="1301" y="335"/>
                    <a:pt x="1308" y="335"/>
                    <a:pt x="1312" y="338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33" y="348"/>
                    <a:pt x="1342" y="351"/>
                    <a:pt x="1352" y="353"/>
                  </a:cubicBezTo>
                  <a:cubicBezTo>
                    <a:pt x="1355" y="358"/>
                    <a:pt x="1361" y="358"/>
                    <a:pt x="1365" y="36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82" y="366"/>
                    <a:pt x="1381" y="372"/>
                    <a:pt x="1384" y="372"/>
                  </a:cubicBezTo>
                  <a:cubicBezTo>
                    <a:pt x="1388" y="371"/>
                    <a:pt x="1390" y="372"/>
                    <a:pt x="1392" y="375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10" y="382"/>
                    <a:pt x="1416" y="383"/>
                    <a:pt x="1418" y="388"/>
                  </a:cubicBezTo>
                  <a:cubicBezTo>
                    <a:pt x="1423" y="389"/>
                    <a:pt x="1428" y="389"/>
                    <a:pt x="1432" y="392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470" y="404"/>
                    <a:pt x="1474" y="415"/>
                    <a:pt x="1487" y="413"/>
                  </a:cubicBezTo>
                  <a:cubicBezTo>
                    <a:pt x="1490" y="418"/>
                    <a:pt x="1497" y="417"/>
                    <a:pt x="1503" y="417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20" y="426"/>
                    <a:pt x="1529" y="422"/>
                    <a:pt x="1534" y="424"/>
                  </a:cubicBezTo>
                  <a:cubicBezTo>
                    <a:pt x="1539" y="425"/>
                    <a:pt x="1542" y="429"/>
                    <a:pt x="1549" y="426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70" y="428"/>
                    <a:pt x="1573" y="432"/>
                    <a:pt x="1581" y="429"/>
                  </a:cubicBezTo>
                  <a:cubicBezTo>
                    <a:pt x="1578" y="440"/>
                    <a:pt x="1565" y="437"/>
                    <a:pt x="1554" y="439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537" y="435"/>
                    <a:pt x="1532" y="436"/>
                    <a:pt x="1527" y="437"/>
                  </a:cubicBezTo>
                  <a:cubicBezTo>
                    <a:pt x="1523" y="430"/>
                    <a:pt x="1511" y="435"/>
                    <a:pt x="1506" y="430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72" y="420"/>
                    <a:pt x="1458" y="416"/>
                    <a:pt x="1445" y="412"/>
                  </a:cubicBezTo>
                  <a:cubicBezTo>
                    <a:pt x="1439" y="408"/>
                    <a:pt x="1431" y="408"/>
                    <a:pt x="1427" y="402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416" y="394"/>
                    <a:pt x="1409" y="398"/>
                    <a:pt x="1408" y="394"/>
                  </a:cubicBezTo>
                  <a:cubicBezTo>
                    <a:pt x="1401" y="392"/>
                    <a:pt x="1397" y="386"/>
                    <a:pt x="1389" y="386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79" y="377"/>
                    <a:pt x="1372" y="381"/>
                    <a:pt x="1372" y="376"/>
                  </a:cubicBezTo>
                  <a:cubicBezTo>
                    <a:pt x="1365" y="375"/>
                    <a:pt x="1359" y="371"/>
                    <a:pt x="1353" y="368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47" y="363"/>
                    <a:pt x="1345" y="364"/>
                    <a:pt x="1343" y="364"/>
                  </a:cubicBezTo>
                  <a:cubicBezTo>
                    <a:pt x="1343" y="358"/>
                    <a:pt x="1334" y="366"/>
                    <a:pt x="1336" y="358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316" y="345"/>
                    <a:pt x="1308" y="350"/>
                    <a:pt x="1307" y="346"/>
                  </a:cubicBezTo>
                  <a:cubicBezTo>
                    <a:pt x="1302" y="346"/>
                    <a:pt x="1303" y="340"/>
                    <a:pt x="1297" y="343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72" y="332"/>
                    <a:pt x="1265" y="331"/>
                    <a:pt x="1259" y="328"/>
                  </a:cubicBezTo>
                  <a:cubicBezTo>
                    <a:pt x="1251" y="327"/>
                    <a:pt x="1245" y="325"/>
                    <a:pt x="1240" y="320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99" y="316"/>
                    <a:pt x="1182" y="311"/>
                    <a:pt x="1163" y="310"/>
                  </a:cubicBezTo>
                  <a:cubicBezTo>
                    <a:pt x="1160" y="307"/>
                    <a:pt x="1155" y="307"/>
                    <a:pt x="1149" y="308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33" y="302"/>
                    <a:pt x="1125" y="306"/>
                    <a:pt x="1124" y="301"/>
                  </a:cubicBezTo>
                  <a:cubicBezTo>
                    <a:pt x="1117" y="304"/>
                    <a:pt x="1117" y="299"/>
                    <a:pt x="1110" y="301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134" y="317"/>
                    <a:pt x="1122" y="317"/>
                    <a:pt x="1112" y="312"/>
                  </a:cubicBezTo>
                  <a:cubicBezTo>
                    <a:pt x="1090" y="308"/>
                    <a:pt x="1068" y="304"/>
                    <a:pt x="1042" y="305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64" y="300"/>
                    <a:pt x="1067" y="304"/>
                    <a:pt x="1075" y="301"/>
                  </a:cubicBezTo>
                  <a:cubicBezTo>
                    <a:pt x="1077" y="305"/>
                    <a:pt x="1086" y="301"/>
                    <a:pt x="1089" y="305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18" y="304"/>
                    <a:pt x="1124" y="311"/>
                    <a:pt x="1136" y="310"/>
                  </a:cubicBezTo>
                  <a:cubicBezTo>
                    <a:pt x="1140" y="312"/>
                    <a:pt x="1147" y="311"/>
                    <a:pt x="1150" y="314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176" y="318"/>
                    <a:pt x="1187" y="318"/>
                    <a:pt x="1196" y="321"/>
                  </a:cubicBezTo>
                  <a:cubicBezTo>
                    <a:pt x="1208" y="321"/>
                    <a:pt x="1216" y="325"/>
                    <a:pt x="1226" y="327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62" y="340"/>
                    <a:pt x="1270" y="344"/>
                    <a:pt x="1282" y="344"/>
                  </a:cubicBezTo>
                  <a:cubicBezTo>
                    <a:pt x="1286" y="347"/>
                    <a:pt x="1292" y="347"/>
                    <a:pt x="1295" y="352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06" y="354"/>
                    <a:pt x="1307" y="357"/>
                    <a:pt x="1311" y="356"/>
                  </a:cubicBezTo>
                  <a:cubicBezTo>
                    <a:pt x="1315" y="359"/>
                    <a:pt x="1321" y="359"/>
                    <a:pt x="1325" y="362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39" y="371"/>
                    <a:pt x="1343" y="370"/>
                    <a:pt x="1343" y="375"/>
                  </a:cubicBezTo>
                  <a:cubicBezTo>
                    <a:pt x="1345" y="376"/>
                    <a:pt x="1348" y="376"/>
                    <a:pt x="1352" y="375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66" y="384"/>
                    <a:pt x="1369" y="384"/>
                    <a:pt x="1371" y="385"/>
                  </a:cubicBezTo>
                  <a:cubicBezTo>
                    <a:pt x="1373" y="388"/>
                    <a:pt x="1375" y="389"/>
                    <a:pt x="1379" y="388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398" y="402"/>
                    <a:pt x="1408" y="404"/>
                    <a:pt x="1416" y="410"/>
                  </a:cubicBezTo>
                  <a:cubicBezTo>
                    <a:pt x="1427" y="411"/>
                    <a:pt x="1434" y="418"/>
                    <a:pt x="1444" y="421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480" y="430"/>
                    <a:pt x="1481" y="437"/>
                    <a:pt x="1489" y="435"/>
                  </a:cubicBezTo>
                  <a:cubicBezTo>
                    <a:pt x="1491" y="439"/>
                    <a:pt x="1499" y="436"/>
                    <a:pt x="1501" y="44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31" y="442"/>
                    <a:pt x="1533" y="446"/>
                    <a:pt x="1537" y="446"/>
                  </a:cubicBezTo>
                  <a:cubicBezTo>
                    <a:pt x="1540" y="449"/>
                    <a:pt x="1548" y="444"/>
                    <a:pt x="1547" y="451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35" y="447"/>
                    <a:pt x="1533" y="453"/>
                    <a:pt x="1531" y="449"/>
                  </a:cubicBezTo>
                  <a:cubicBezTo>
                    <a:pt x="1524" y="451"/>
                    <a:pt x="1518" y="451"/>
                    <a:pt x="1513" y="448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94" y="444"/>
                    <a:pt x="1490" y="446"/>
                    <a:pt x="1487" y="446"/>
                  </a:cubicBezTo>
                  <a:cubicBezTo>
                    <a:pt x="1484" y="445"/>
                    <a:pt x="1483" y="442"/>
                    <a:pt x="1479" y="443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56" y="439"/>
                    <a:pt x="1451" y="436"/>
                    <a:pt x="1447" y="434"/>
                  </a:cubicBezTo>
                  <a:cubicBezTo>
                    <a:pt x="1436" y="431"/>
                    <a:pt x="1425" y="429"/>
                    <a:pt x="1416" y="424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94" y="416"/>
                    <a:pt x="1390" y="414"/>
                    <a:pt x="1383" y="414"/>
                  </a:cubicBezTo>
                  <a:cubicBezTo>
                    <a:pt x="1375" y="407"/>
                    <a:pt x="1364" y="405"/>
                    <a:pt x="1356" y="399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40" y="391"/>
                    <a:pt x="1337" y="390"/>
                    <a:pt x="1334" y="389"/>
                  </a:cubicBezTo>
                  <a:cubicBezTo>
                    <a:pt x="1332" y="388"/>
                    <a:pt x="1331" y="385"/>
                    <a:pt x="1327" y="386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91" y="366"/>
                    <a:pt x="1281" y="361"/>
                    <a:pt x="1271" y="357"/>
                  </a:cubicBezTo>
                  <a:cubicBezTo>
                    <a:pt x="1268" y="356"/>
                    <a:pt x="1267" y="353"/>
                    <a:pt x="1264" y="353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54" y="350"/>
                    <a:pt x="1252" y="347"/>
                    <a:pt x="1249" y="347"/>
                  </a:cubicBezTo>
                  <a:cubicBezTo>
                    <a:pt x="1248" y="344"/>
                    <a:pt x="1243" y="348"/>
                    <a:pt x="1242" y="344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223" y="336"/>
                    <a:pt x="1216" y="337"/>
                    <a:pt x="1212" y="334"/>
                  </a:cubicBezTo>
                  <a:cubicBezTo>
                    <a:pt x="1203" y="337"/>
                    <a:pt x="1204" y="327"/>
                    <a:pt x="1195" y="330"/>
                  </a:cubicBezTo>
                  <a:cubicBezTo>
                    <a:pt x="1192" y="327"/>
                    <a:pt x="1185" y="327"/>
                    <a:pt x="1179" y="327"/>
                  </a:cubicBezTo>
                  <a:cubicBezTo>
                    <a:pt x="1174" y="324"/>
                    <a:pt x="1167" y="324"/>
                    <a:pt x="1161" y="323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97" y="464"/>
                    <a:pt x="1489" y="468"/>
                    <a:pt x="1485" y="464"/>
                  </a:cubicBezTo>
                  <a:cubicBezTo>
                    <a:pt x="1481" y="466"/>
                    <a:pt x="1479" y="464"/>
                    <a:pt x="1476" y="464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64" y="460"/>
                    <a:pt x="1455" y="465"/>
                    <a:pt x="1453" y="459"/>
                  </a:cubicBezTo>
                  <a:cubicBezTo>
                    <a:pt x="1444" y="463"/>
                    <a:pt x="1443" y="456"/>
                    <a:pt x="1437" y="455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416" y="446"/>
                    <a:pt x="1403" y="448"/>
                    <a:pt x="1399" y="438"/>
                  </a:cubicBezTo>
                  <a:cubicBezTo>
                    <a:pt x="1379" y="438"/>
                    <a:pt x="1369" y="425"/>
                    <a:pt x="1351" y="422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333" y="412"/>
                    <a:pt x="1329" y="409"/>
                    <a:pt x="1323" y="409"/>
                  </a:cubicBezTo>
                  <a:cubicBezTo>
                    <a:pt x="1311" y="400"/>
                    <a:pt x="1298" y="393"/>
                    <a:pt x="1281" y="390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73" y="381"/>
                    <a:pt x="1269" y="381"/>
                    <a:pt x="1264" y="382"/>
                  </a:cubicBezTo>
                  <a:cubicBezTo>
                    <a:pt x="1265" y="376"/>
                    <a:pt x="1259" y="379"/>
                    <a:pt x="1257" y="377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45" y="370"/>
                    <a:pt x="1240" y="366"/>
                    <a:pt x="1233" y="366"/>
                  </a:cubicBezTo>
                  <a:cubicBezTo>
                    <a:pt x="1230" y="360"/>
                    <a:pt x="1222" y="362"/>
                    <a:pt x="1220" y="355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202" y="345"/>
                    <a:pt x="1194" y="349"/>
                    <a:pt x="1193" y="342"/>
                  </a:cubicBezTo>
                  <a:cubicBezTo>
                    <a:pt x="1180" y="343"/>
                    <a:pt x="1176" y="333"/>
                    <a:pt x="1165" y="33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174" y="334"/>
                    <a:pt x="1181" y="330"/>
                    <a:pt x="1182" y="333"/>
                  </a:cubicBezTo>
                  <a:cubicBezTo>
                    <a:pt x="1189" y="333"/>
                    <a:pt x="1193" y="337"/>
                    <a:pt x="1201" y="336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39" y="354"/>
                    <a:pt x="1246" y="354"/>
                    <a:pt x="1251" y="358"/>
                  </a:cubicBezTo>
                  <a:cubicBezTo>
                    <a:pt x="1254" y="360"/>
                    <a:pt x="1259" y="357"/>
                    <a:pt x="1259" y="363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279" y="368"/>
                    <a:pt x="1287" y="378"/>
                    <a:pt x="1300" y="380"/>
                  </a:cubicBezTo>
                  <a:cubicBezTo>
                    <a:pt x="1303" y="387"/>
                    <a:pt x="1312" y="384"/>
                    <a:pt x="1315" y="391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29" y="392"/>
                    <a:pt x="1328" y="397"/>
                    <a:pt x="1331" y="397"/>
                  </a:cubicBezTo>
                  <a:cubicBezTo>
                    <a:pt x="1339" y="397"/>
                    <a:pt x="1342" y="403"/>
                    <a:pt x="1348" y="405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370" y="415"/>
                    <a:pt x="1375" y="417"/>
                    <a:pt x="1380" y="421"/>
                  </a:cubicBezTo>
                  <a:cubicBezTo>
                    <a:pt x="1384" y="425"/>
                    <a:pt x="1393" y="422"/>
                    <a:pt x="1395" y="430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41" y="446"/>
                    <a:pt x="1459" y="445"/>
                    <a:pt x="1470" y="454"/>
                  </a:cubicBezTo>
                  <a:cubicBezTo>
                    <a:pt x="1475" y="452"/>
                    <a:pt x="1479" y="453"/>
                    <a:pt x="1482" y="45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488" y="454"/>
                    <a:pt x="1490" y="455"/>
                    <a:pt x="1491" y="457"/>
                  </a:cubicBezTo>
                  <a:cubicBezTo>
                    <a:pt x="1498" y="457"/>
                    <a:pt x="1506" y="458"/>
                    <a:pt x="1511" y="462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42" y="462"/>
                    <a:pt x="1542" y="461"/>
                    <a:pt x="1544" y="460"/>
                  </a:cubicBezTo>
                  <a:cubicBezTo>
                    <a:pt x="1547" y="460"/>
                    <a:pt x="1546" y="462"/>
                    <a:pt x="1545" y="462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37" y="497"/>
                    <a:pt x="1545" y="495"/>
                    <a:pt x="1547" y="488"/>
                  </a:cubicBezTo>
                  <a:cubicBezTo>
                    <a:pt x="1553" y="484"/>
                    <a:pt x="1558" y="480"/>
                    <a:pt x="1563" y="475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62" y="480"/>
                    <a:pt x="1560" y="482"/>
                    <a:pt x="1560" y="484"/>
                  </a:cubicBezTo>
                  <a:cubicBezTo>
                    <a:pt x="1558" y="487"/>
                    <a:pt x="1559" y="492"/>
                    <a:pt x="1555" y="494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50" y="508"/>
                    <a:pt x="1542" y="507"/>
                    <a:pt x="1545" y="513"/>
                  </a:cubicBezTo>
                  <a:cubicBezTo>
                    <a:pt x="1539" y="518"/>
                    <a:pt x="1536" y="526"/>
                    <a:pt x="1533" y="533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520" y="569"/>
                    <a:pt x="1509" y="579"/>
                    <a:pt x="1504" y="594"/>
                  </a:cubicBezTo>
                  <a:cubicBezTo>
                    <a:pt x="1501" y="596"/>
                    <a:pt x="1502" y="602"/>
                    <a:pt x="1500" y="606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90" y="621"/>
                    <a:pt x="1489" y="629"/>
                    <a:pt x="1483" y="633"/>
                  </a:cubicBezTo>
                  <a:cubicBezTo>
                    <a:pt x="1479" y="653"/>
                    <a:pt x="1471" y="669"/>
                    <a:pt x="1461" y="684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46" y="711"/>
                    <a:pt x="1442" y="714"/>
                    <a:pt x="1443" y="720"/>
                  </a:cubicBezTo>
                  <a:cubicBezTo>
                    <a:pt x="1439" y="722"/>
                    <a:pt x="1436" y="725"/>
                    <a:pt x="1436" y="730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20" y="754"/>
                    <a:pt x="1420" y="757"/>
                    <a:pt x="1419" y="760"/>
                  </a:cubicBezTo>
                  <a:cubicBezTo>
                    <a:pt x="1415" y="760"/>
                    <a:pt x="1415" y="762"/>
                    <a:pt x="1415" y="765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400" y="780"/>
                    <a:pt x="1396" y="788"/>
                    <a:pt x="1392" y="796"/>
                  </a:cubicBezTo>
                  <a:cubicBezTo>
                    <a:pt x="1386" y="797"/>
                    <a:pt x="1385" y="802"/>
                    <a:pt x="1383" y="806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68" y="815"/>
                    <a:pt x="1372" y="807"/>
                    <a:pt x="1374" y="808"/>
                  </a:cubicBezTo>
                  <a:cubicBezTo>
                    <a:pt x="1372" y="802"/>
                    <a:pt x="1378" y="803"/>
                    <a:pt x="1377" y="798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391" y="778"/>
                    <a:pt x="1388" y="768"/>
                    <a:pt x="1393" y="764"/>
                  </a:cubicBezTo>
                  <a:cubicBezTo>
                    <a:pt x="1395" y="758"/>
                    <a:pt x="1396" y="752"/>
                    <a:pt x="1401" y="747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13" y="726"/>
                    <a:pt x="1411" y="716"/>
                    <a:pt x="1417" y="714"/>
                  </a:cubicBezTo>
                  <a:cubicBezTo>
                    <a:pt x="1419" y="700"/>
                    <a:pt x="1428" y="692"/>
                    <a:pt x="1431" y="68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48" y="639"/>
                    <a:pt x="1456" y="637"/>
                    <a:pt x="1455" y="629"/>
                  </a:cubicBezTo>
                  <a:cubicBezTo>
                    <a:pt x="1460" y="629"/>
                    <a:pt x="1456" y="622"/>
                    <a:pt x="1461" y="622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66" y="608"/>
                    <a:pt x="1467" y="602"/>
                    <a:pt x="1472" y="597"/>
                  </a:cubicBezTo>
                  <a:cubicBezTo>
                    <a:pt x="1468" y="591"/>
                    <a:pt x="1478" y="594"/>
                    <a:pt x="1474" y="588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83" y="575"/>
                    <a:pt x="1489" y="572"/>
                    <a:pt x="1488" y="563"/>
                  </a:cubicBezTo>
                  <a:cubicBezTo>
                    <a:pt x="1494" y="564"/>
                    <a:pt x="1491" y="558"/>
                    <a:pt x="1493" y="556"/>
                  </a:cubicBezTo>
                  <a:cubicBezTo>
                    <a:pt x="1495" y="554"/>
                    <a:pt x="1497" y="552"/>
                    <a:pt x="1496" y="549"/>
                  </a:cubicBezTo>
                  <a:cubicBezTo>
                    <a:pt x="1503" y="547"/>
                    <a:pt x="1501" y="540"/>
                    <a:pt x="1507" y="538"/>
                  </a:cubicBezTo>
                  <a:cubicBezTo>
                    <a:pt x="1510" y="534"/>
                    <a:pt x="1510" y="529"/>
                    <a:pt x="1517" y="527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496" y="522"/>
                    <a:pt x="1500" y="522"/>
                    <a:pt x="1500" y="519"/>
                  </a:cubicBezTo>
                  <a:cubicBezTo>
                    <a:pt x="1505" y="517"/>
                    <a:pt x="1505" y="512"/>
                    <a:pt x="1511" y="510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99" y="529"/>
                    <a:pt x="1496" y="533"/>
                    <a:pt x="1494" y="538"/>
                  </a:cubicBezTo>
                  <a:cubicBezTo>
                    <a:pt x="1486" y="545"/>
                    <a:pt x="1484" y="556"/>
                    <a:pt x="1477" y="563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73" y="573"/>
                    <a:pt x="1470" y="575"/>
                    <a:pt x="1470" y="578"/>
                  </a:cubicBezTo>
                  <a:cubicBezTo>
                    <a:pt x="1465" y="580"/>
                    <a:pt x="1468" y="588"/>
                    <a:pt x="1462" y="59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42" y="629"/>
                    <a:pt x="1442" y="643"/>
                    <a:pt x="1433" y="651"/>
                  </a:cubicBezTo>
                  <a:cubicBezTo>
                    <a:pt x="1433" y="661"/>
                    <a:pt x="1428" y="668"/>
                    <a:pt x="1424" y="675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410" y="705"/>
                    <a:pt x="1407" y="713"/>
                    <a:pt x="1400" y="719"/>
                  </a:cubicBezTo>
                  <a:cubicBezTo>
                    <a:pt x="1401" y="729"/>
                    <a:pt x="1393" y="734"/>
                    <a:pt x="1394" y="744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83" y="761"/>
                    <a:pt x="1380" y="765"/>
                    <a:pt x="1379" y="769"/>
                  </a:cubicBezTo>
                  <a:cubicBezTo>
                    <a:pt x="1379" y="773"/>
                    <a:pt x="1378" y="775"/>
                    <a:pt x="1375" y="776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73" y="790"/>
                    <a:pt x="1369" y="793"/>
                    <a:pt x="1366" y="796"/>
                  </a:cubicBezTo>
                  <a:cubicBezTo>
                    <a:pt x="1368" y="804"/>
                    <a:pt x="1358" y="803"/>
                    <a:pt x="1362" y="812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52" y="828"/>
                    <a:pt x="1352" y="834"/>
                    <a:pt x="1349" y="837"/>
                  </a:cubicBezTo>
                  <a:cubicBezTo>
                    <a:pt x="1348" y="842"/>
                    <a:pt x="1342" y="844"/>
                    <a:pt x="1342" y="849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25" y="864"/>
                    <a:pt x="1330" y="862"/>
                    <a:pt x="1333" y="862"/>
                  </a:cubicBezTo>
                  <a:cubicBezTo>
                    <a:pt x="1327" y="874"/>
                    <a:pt x="1317" y="884"/>
                    <a:pt x="1308" y="895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07" y="881"/>
                    <a:pt x="1315" y="875"/>
                    <a:pt x="1316" y="865"/>
                  </a:cubicBezTo>
                  <a:cubicBezTo>
                    <a:pt x="1319" y="862"/>
                    <a:pt x="1321" y="858"/>
                    <a:pt x="1326" y="856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39" y="824"/>
                    <a:pt x="1346" y="823"/>
                    <a:pt x="1345" y="817"/>
                  </a:cubicBezTo>
                  <a:cubicBezTo>
                    <a:pt x="1350" y="815"/>
                    <a:pt x="1349" y="809"/>
                    <a:pt x="1352" y="805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65" y="775"/>
                    <a:pt x="1366" y="770"/>
                    <a:pt x="1369" y="766"/>
                  </a:cubicBezTo>
                  <a:cubicBezTo>
                    <a:pt x="1372" y="763"/>
                    <a:pt x="1371" y="756"/>
                    <a:pt x="1373" y="752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3" y="737"/>
                    <a:pt x="1379" y="731"/>
                    <a:pt x="1383" y="731"/>
                  </a:cubicBezTo>
                  <a:cubicBezTo>
                    <a:pt x="1383" y="728"/>
                    <a:pt x="1387" y="729"/>
                    <a:pt x="1386" y="726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394" y="709"/>
                    <a:pt x="1393" y="703"/>
                    <a:pt x="1397" y="699"/>
                  </a:cubicBezTo>
                  <a:cubicBezTo>
                    <a:pt x="1399" y="690"/>
                    <a:pt x="1402" y="681"/>
                    <a:pt x="1405" y="671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15" y="658"/>
                    <a:pt x="1411" y="653"/>
                    <a:pt x="1415" y="652"/>
                  </a:cubicBezTo>
                  <a:cubicBezTo>
                    <a:pt x="1416" y="650"/>
                    <a:pt x="1417" y="648"/>
                    <a:pt x="1416" y="645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24" y="626"/>
                    <a:pt x="1430" y="627"/>
                    <a:pt x="1430" y="623"/>
                  </a:cubicBezTo>
                  <a:cubicBezTo>
                    <a:pt x="1428" y="618"/>
                    <a:pt x="1433" y="619"/>
                    <a:pt x="1433" y="615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40" y="598"/>
                    <a:pt x="1442" y="596"/>
                    <a:pt x="1442" y="594"/>
                  </a:cubicBezTo>
                  <a:cubicBezTo>
                    <a:pt x="1442" y="591"/>
                    <a:pt x="1446" y="592"/>
                    <a:pt x="1446" y="58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56" y="573"/>
                    <a:pt x="1463" y="569"/>
                    <a:pt x="1465" y="561"/>
                  </a:cubicBezTo>
                  <a:cubicBezTo>
                    <a:pt x="1469" y="559"/>
                    <a:pt x="1470" y="555"/>
                    <a:pt x="1475" y="555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32" y="583"/>
                    <a:pt x="1430" y="577"/>
                    <a:pt x="1432" y="574"/>
                  </a:cubicBezTo>
                  <a:cubicBezTo>
                    <a:pt x="1442" y="568"/>
                    <a:pt x="1444" y="557"/>
                    <a:pt x="1455" y="552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68" y="539"/>
                    <a:pt x="1466" y="534"/>
                    <a:pt x="1469" y="534"/>
                  </a:cubicBezTo>
                  <a:cubicBezTo>
                    <a:pt x="1470" y="531"/>
                    <a:pt x="1475" y="531"/>
                    <a:pt x="1475" y="528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71" y="539"/>
                    <a:pt x="1469" y="541"/>
                    <a:pt x="1469" y="545"/>
                  </a:cubicBezTo>
                  <a:cubicBezTo>
                    <a:pt x="1464" y="544"/>
                    <a:pt x="1466" y="548"/>
                    <a:pt x="1465" y="550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57" y="554"/>
                    <a:pt x="1460" y="559"/>
                    <a:pt x="1454" y="559"/>
                  </a:cubicBezTo>
                  <a:cubicBezTo>
                    <a:pt x="1452" y="562"/>
                    <a:pt x="1451" y="566"/>
                    <a:pt x="1449" y="568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39" y="581"/>
                    <a:pt x="1438" y="588"/>
                    <a:pt x="1431" y="591"/>
                  </a:cubicBezTo>
                  <a:cubicBezTo>
                    <a:pt x="1430" y="603"/>
                    <a:pt x="1421" y="609"/>
                    <a:pt x="1420" y="620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413" y="639"/>
                    <a:pt x="1408" y="642"/>
                    <a:pt x="1407" y="647"/>
                  </a:cubicBezTo>
                  <a:cubicBezTo>
                    <a:pt x="1404" y="651"/>
                    <a:pt x="1403" y="656"/>
                    <a:pt x="1401" y="661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92" y="678"/>
                    <a:pt x="1392" y="684"/>
                    <a:pt x="1388" y="688"/>
                  </a:cubicBezTo>
                  <a:cubicBezTo>
                    <a:pt x="1389" y="694"/>
                    <a:pt x="1386" y="697"/>
                    <a:pt x="1387" y="704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8" y="739"/>
                    <a:pt x="1370" y="745"/>
                    <a:pt x="1366" y="749"/>
                  </a:cubicBezTo>
                  <a:cubicBezTo>
                    <a:pt x="1365" y="750"/>
                    <a:pt x="1363" y="750"/>
                    <a:pt x="1364" y="752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60" y="763"/>
                    <a:pt x="1361" y="767"/>
                    <a:pt x="1358" y="768"/>
                  </a:cubicBezTo>
                  <a:cubicBezTo>
                    <a:pt x="1357" y="781"/>
                    <a:pt x="1349" y="789"/>
                    <a:pt x="1347" y="802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0" y="833"/>
                    <a:pt x="1328" y="834"/>
                    <a:pt x="1329" y="836"/>
                  </a:cubicBezTo>
                  <a:cubicBezTo>
                    <a:pt x="1322" y="834"/>
                    <a:pt x="1330" y="827"/>
                    <a:pt x="1331" y="824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35" y="807"/>
                    <a:pt x="1338" y="804"/>
                    <a:pt x="1340" y="801"/>
                  </a:cubicBezTo>
                  <a:cubicBezTo>
                    <a:pt x="1338" y="794"/>
                    <a:pt x="1341" y="792"/>
                    <a:pt x="1342" y="787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52" y="754"/>
                    <a:pt x="1352" y="744"/>
                    <a:pt x="1357" y="738"/>
                  </a:cubicBezTo>
                  <a:cubicBezTo>
                    <a:pt x="1354" y="728"/>
                    <a:pt x="1359" y="724"/>
                    <a:pt x="1360" y="717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66" y="695"/>
                    <a:pt x="1372" y="695"/>
                    <a:pt x="1371" y="691"/>
                  </a:cubicBezTo>
                  <a:cubicBezTo>
                    <a:pt x="1376" y="691"/>
                    <a:pt x="1372" y="684"/>
                    <a:pt x="1376" y="683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84" y="664"/>
                    <a:pt x="1384" y="662"/>
                    <a:pt x="1385" y="659"/>
                  </a:cubicBezTo>
                  <a:cubicBezTo>
                    <a:pt x="1386" y="658"/>
                    <a:pt x="1388" y="656"/>
                    <a:pt x="1389" y="654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0" y="647"/>
                    <a:pt x="1391" y="646"/>
                    <a:pt x="1392" y="645"/>
                  </a:cubicBezTo>
                  <a:cubicBezTo>
                    <a:pt x="1392" y="644"/>
                    <a:pt x="1391" y="642"/>
                    <a:pt x="1393" y="643"/>
                  </a:cubicBezTo>
                  <a:cubicBezTo>
                    <a:pt x="1396" y="633"/>
                    <a:pt x="1401" y="627"/>
                    <a:pt x="1405" y="618"/>
                  </a:cubicBezTo>
                  <a:cubicBezTo>
                    <a:pt x="1407" y="614"/>
                    <a:pt x="1409" y="610"/>
                    <a:pt x="1411" y="606"/>
                  </a:cubicBezTo>
                  <a:cubicBezTo>
                    <a:pt x="1415" y="604"/>
                    <a:pt x="1418" y="601"/>
                    <a:pt x="1418" y="596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21" y="189"/>
                    <a:pt x="1923" y="184"/>
                    <a:pt x="1925" y="180"/>
                  </a:cubicBezTo>
                  <a:cubicBezTo>
                    <a:pt x="1933" y="175"/>
                    <a:pt x="1934" y="163"/>
                    <a:pt x="1942" y="158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60" y="130"/>
                    <a:pt x="1963" y="127"/>
                    <a:pt x="1966" y="123"/>
                  </a:cubicBezTo>
                  <a:cubicBezTo>
                    <a:pt x="1969" y="119"/>
                    <a:pt x="1970" y="114"/>
                    <a:pt x="1975" y="113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1985" y="98"/>
                    <a:pt x="1988" y="95"/>
                    <a:pt x="1990" y="91"/>
                  </a:cubicBezTo>
                  <a:cubicBezTo>
                    <a:pt x="2000" y="88"/>
                    <a:pt x="1999" y="73"/>
                    <a:pt x="2010" y="71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33" y="48"/>
                    <a:pt x="2033" y="42"/>
                    <a:pt x="2038" y="41"/>
                  </a:cubicBezTo>
                  <a:cubicBezTo>
                    <a:pt x="2038" y="34"/>
                    <a:pt x="2046" y="35"/>
                    <a:pt x="2049" y="32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64" y="0"/>
                    <a:pt x="2064" y="0"/>
                    <a:pt x="2064" y="0"/>
                  </a:cubicBezTo>
                  <a:cubicBezTo>
                    <a:pt x="2063" y="1"/>
                    <a:pt x="2061" y="2"/>
                    <a:pt x="2060" y="4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46" y="22"/>
                    <a:pt x="2044" y="24"/>
                    <a:pt x="2041" y="25"/>
                  </a:cubicBezTo>
                  <a:cubicBezTo>
                    <a:pt x="2036" y="26"/>
                    <a:pt x="2039" y="33"/>
                    <a:pt x="2034" y="32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27" y="43"/>
                    <a:pt x="2019" y="40"/>
                    <a:pt x="2021" y="47"/>
                  </a:cubicBezTo>
                  <a:cubicBezTo>
                    <a:pt x="2017" y="47"/>
                    <a:pt x="2018" y="53"/>
                    <a:pt x="2012" y="51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2006" y="67"/>
                    <a:pt x="1995" y="66"/>
                    <a:pt x="1995" y="75"/>
                  </a:cubicBezTo>
                  <a:cubicBezTo>
                    <a:pt x="1989" y="79"/>
                    <a:pt x="1985" y="83"/>
                    <a:pt x="1984" y="91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70" y="112"/>
                    <a:pt x="1963" y="113"/>
                    <a:pt x="1962" y="121"/>
                  </a:cubicBezTo>
                  <a:cubicBezTo>
                    <a:pt x="1954" y="118"/>
                    <a:pt x="1961" y="129"/>
                    <a:pt x="1956" y="128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44" y="140"/>
                    <a:pt x="1943" y="148"/>
                    <a:pt x="1938" y="152"/>
                  </a:cubicBezTo>
                  <a:cubicBezTo>
                    <a:pt x="1936" y="159"/>
                    <a:pt x="1929" y="162"/>
                    <a:pt x="1927" y="16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8" y="177"/>
                    <a:pt x="1920" y="184"/>
                    <a:pt x="1916" y="184"/>
                  </a:cubicBezTo>
                  <a:cubicBezTo>
                    <a:pt x="1916" y="189"/>
                    <a:pt x="1915" y="192"/>
                    <a:pt x="1912" y="193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6" y="2108"/>
                    <a:pt x="2686" y="2103"/>
                    <a:pt x="2685" y="2097"/>
                  </a:cubicBezTo>
                  <a:cubicBezTo>
                    <a:pt x="2682" y="2087"/>
                    <a:pt x="2680" y="2077"/>
                    <a:pt x="2676" y="2067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71" y="2048"/>
                    <a:pt x="2668" y="2043"/>
                    <a:pt x="2668" y="2037"/>
                  </a:cubicBezTo>
                  <a:cubicBezTo>
                    <a:pt x="2660" y="2017"/>
                    <a:pt x="2655" y="1996"/>
                    <a:pt x="2639" y="1975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47" y="1992"/>
                    <a:pt x="2644" y="1996"/>
                    <a:pt x="2650" y="2001"/>
                  </a:cubicBezTo>
                  <a:cubicBezTo>
                    <a:pt x="2647" y="2006"/>
                    <a:pt x="2656" y="2012"/>
                    <a:pt x="2653" y="201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58" y="2039"/>
                    <a:pt x="2662" y="2043"/>
                    <a:pt x="2664" y="2046"/>
                  </a:cubicBezTo>
                  <a:cubicBezTo>
                    <a:pt x="2663" y="2050"/>
                    <a:pt x="2666" y="2054"/>
                    <a:pt x="2668" y="2057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6" y="2072"/>
                    <a:pt x="2678" y="2077"/>
                    <a:pt x="2671" y="2081"/>
                  </a:cubicBezTo>
                  <a:cubicBezTo>
                    <a:pt x="2665" y="2077"/>
                    <a:pt x="2673" y="2074"/>
                    <a:pt x="2667" y="2070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59" y="2049"/>
                    <a:pt x="2655" y="2041"/>
                    <a:pt x="2655" y="2033"/>
                  </a:cubicBezTo>
                  <a:cubicBezTo>
                    <a:pt x="2644" y="2016"/>
                    <a:pt x="2635" y="1999"/>
                    <a:pt x="2622" y="1982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11" y="1981"/>
                    <a:pt x="2616" y="1983"/>
                    <a:pt x="2621" y="1988"/>
                  </a:cubicBezTo>
                  <a:cubicBezTo>
                    <a:pt x="2621" y="1998"/>
                    <a:pt x="2631" y="1999"/>
                    <a:pt x="2632" y="2007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36" y="2022"/>
                    <a:pt x="2645" y="2026"/>
                    <a:pt x="2646" y="2030"/>
                  </a:cubicBezTo>
                  <a:cubicBezTo>
                    <a:pt x="2646" y="2039"/>
                    <a:pt x="2652" y="2049"/>
                    <a:pt x="2657" y="2058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0" y="2078"/>
                    <a:pt x="2661" y="2083"/>
                    <a:pt x="2666" y="2088"/>
                  </a:cubicBezTo>
                  <a:cubicBezTo>
                    <a:pt x="2662" y="2092"/>
                    <a:pt x="2669" y="2097"/>
                    <a:pt x="2665" y="2101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68" y="2110"/>
                    <a:pt x="2666" y="2112"/>
                    <a:pt x="2669" y="2115"/>
                  </a:cubicBezTo>
                  <a:cubicBezTo>
                    <a:pt x="2672" y="2119"/>
                    <a:pt x="2667" y="2123"/>
                    <a:pt x="2671" y="212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72" y="2136"/>
                    <a:pt x="2671" y="2140"/>
                    <a:pt x="2669" y="2138"/>
                  </a:cubicBezTo>
                  <a:cubicBezTo>
                    <a:pt x="2666" y="2128"/>
                    <a:pt x="2664" y="2118"/>
                    <a:pt x="2660" y="2108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52" y="2089"/>
                    <a:pt x="2653" y="2087"/>
                    <a:pt x="2650" y="2084"/>
                  </a:cubicBezTo>
                  <a:cubicBezTo>
                    <a:pt x="2653" y="2082"/>
                    <a:pt x="2647" y="2079"/>
                    <a:pt x="2649" y="2076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636" y="2058"/>
                    <a:pt x="2631" y="2049"/>
                    <a:pt x="2621" y="2037"/>
                  </a:cubicBezTo>
                  <a:cubicBezTo>
                    <a:pt x="2612" y="2026"/>
                    <a:pt x="2600" y="2015"/>
                    <a:pt x="2591" y="2003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570" y="1989"/>
                    <a:pt x="2571" y="1978"/>
                    <a:pt x="2563" y="1984"/>
                  </a:cubicBezTo>
                  <a:cubicBezTo>
                    <a:pt x="2589" y="2007"/>
                    <a:pt x="2611" y="2037"/>
                    <a:pt x="2633" y="2064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49" y="2100"/>
                    <a:pt x="2650" y="2104"/>
                    <a:pt x="2651" y="2107"/>
                  </a:cubicBezTo>
                  <a:cubicBezTo>
                    <a:pt x="2651" y="2112"/>
                    <a:pt x="2652" y="2119"/>
                    <a:pt x="2654" y="2121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5" y="2128"/>
                    <a:pt x="2657" y="2129"/>
                    <a:pt x="2658" y="2133"/>
                  </a:cubicBezTo>
                  <a:cubicBezTo>
                    <a:pt x="2659" y="2136"/>
                    <a:pt x="2657" y="2140"/>
                    <a:pt x="2661" y="2142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62" y="2149"/>
                    <a:pt x="2657" y="2151"/>
                    <a:pt x="2661" y="2153"/>
                  </a:cubicBezTo>
                  <a:cubicBezTo>
                    <a:pt x="2659" y="2155"/>
                    <a:pt x="2662" y="2157"/>
                    <a:pt x="2663" y="2160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1" y="2159"/>
                    <a:pt x="2671" y="2157"/>
                    <a:pt x="2669" y="2155"/>
                  </a:cubicBezTo>
                  <a:cubicBezTo>
                    <a:pt x="2673" y="2151"/>
                    <a:pt x="2664" y="2145"/>
                    <a:pt x="2671" y="2141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2" y="2160"/>
                    <a:pt x="2682" y="2160"/>
                    <a:pt x="2682" y="2160"/>
                  </a:cubicBezTo>
                  <a:cubicBezTo>
                    <a:pt x="2682" y="2160"/>
                    <a:pt x="2682" y="2159"/>
                    <a:pt x="2681" y="2159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81" y="2151"/>
                    <a:pt x="2682" y="2148"/>
                    <a:pt x="2679" y="2146"/>
                  </a:cubicBezTo>
                  <a:cubicBezTo>
                    <a:pt x="2680" y="2135"/>
                    <a:pt x="2684" y="2123"/>
                    <a:pt x="2673" y="2110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76" y="2081"/>
                    <a:pt x="2672" y="2089"/>
                    <a:pt x="2676" y="2091"/>
                  </a:cubicBezTo>
                  <a:cubicBezTo>
                    <a:pt x="2673" y="2093"/>
                    <a:pt x="2680" y="2097"/>
                    <a:pt x="2676" y="2100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79" y="2123"/>
                    <a:pt x="2684" y="2129"/>
                    <a:pt x="2683" y="2134"/>
                  </a:cubicBezTo>
                  <a:cubicBezTo>
                    <a:pt x="2681" y="2140"/>
                    <a:pt x="2688" y="2146"/>
                    <a:pt x="2683" y="2151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6" y="2160"/>
                    <a:pt x="2696" y="2160"/>
                    <a:pt x="2696" y="2160"/>
                  </a:cubicBezTo>
                  <a:cubicBezTo>
                    <a:pt x="2695" y="2159"/>
                    <a:pt x="2695" y="2159"/>
                    <a:pt x="2695" y="2158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68" y="520"/>
                    <a:pt x="1874" y="516"/>
                    <a:pt x="1873" y="505"/>
                  </a:cubicBezTo>
                  <a:cubicBezTo>
                    <a:pt x="1879" y="502"/>
                    <a:pt x="1880" y="493"/>
                    <a:pt x="1884" y="488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02" y="459"/>
                    <a:pt x="1906" y="443"/>
                    <a:pt x="1916" y="435"/>
                  </a:cubicBezTo>
                  <a:cubicBezTo>
                    <a:pt x="1917" y="427"/>
                    <a:pt x="1926" y="426"/>
                    <a:pt x="1927" y="41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40" y="407"/>
                    <a:pt x="1938" y="403"/>
                    <a:pt x="1942" y="405"/>
                  </a:cubicBezTo>
                  <a:cubicBezTo>
                    <a:pt x="1943" y="400"/>
                    <a:pt x="1948" y="402"/>
                    <a:pt x="1947" y="396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60" y="385"/>
                    <a:pt x="1965" y="380"/>
                    <a:pt x="1971" y="376"/>
                  </a:cubicBezTo>
                  <a:cubicBezTo>
                    <a:pt x="1974" y="371"/>
                    <a:pt x="1982" y="369"/>
                    <a:pt x="1986" y="363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1996" y="355"/>
                    <a:pt x="1999" y="353"/>
                    <a:pt x="2001" y="350"/>
                  </a:cubicBezTo>
                  <a:cubicBezTo>
                    <a:pt x="2011" y="341"/>
                    <a:pt x="2023" y="334"/>
                    <a:pt x="2032" y="324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55" y="309"/>
                    <a:pt x="2058" y="303"/>
                    <a:pt x="2065" y="300"/>
                  </a:cubicBezTo>
                  <a:cubicBezTo>
                    <a:pt x="2067" y="293"/>
                    <a:pt x="2076" y="293"/>
                    <a:pt x="2078" y="285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091" y="278"/>
                    <a:pt x="2091" y="272"/>
                    <a:pt x="2095" y="272"/>
                  </a:cubicBezTo>
                  <a:cubicBezTo>
                    <a:pt x="2103" y="258"/>
                    <a:pt x="2115" y="249"/>
                    <a:pt x="2123" y="237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34" y="226"/>
                    <a:pt x="2137" y="224"/>
                    <a:pt x="2139" y="219"/>
                  </a:cubicBezTo>
                  <a:cubicBezTo>
                    <a:pt x="2142" y="217"/>
                    <a:pt x="2146" y="216"/>
                    <a:pt x="2145" y="211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52" y="206"/>
                    <a:pt x="2155" y="206"/>
                    <a:pt x="2154" y="202"/>
                  </a:cubicBezTo>
                  <a:cubicBezTo>
                    <a:pt x="2160" y="197"/>
                    <a:pt x="2163" y="189"/>
                    <a:pt x="2169" y="184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78" y="172"/>
                    <a:pt x="2181" y="169"/>
                    <a:pt x="2182" y="165"/>
                  </a:cubicBezTo>
                  <a:cubicBezTo>
                    <a:pt x="2188" y="166"/>
                    <a:pt x="2184" y="156"/>
                    <a:pt x="2191" y="158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0" y="145"/>
                    <a:pt x="2201" y="141"/>
                    <a:pt x="2204" y="139"/>
                  </a:cubicBezTo>
                  <a:cubicBezTo>
                    <a:pt x="2206" y="135"/>
                    <a:pt x="2204" y="127"/>
                    <a:pt x="2211" y="128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88" y="172"/>
                    <a:pt x="2178" y="179"/>
                    <a:pt x="2176" y="193"/>
                  </a:cubicBezTo>
                  <a:cubicBezTo>
                    <a:pt x="2170" y="197"/>
                    <a:pt x="2165" y="202"/>
                    <a:pt x="2163" y="208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43" y="229"/>
                    <a:pt x="2141" y="236"/>
                    <a:pt x="2137" y="241"/>
                  </a:cubicBezTo>
                  <a:cubicBezTo>
                    <a:pt x="2134" y="243"/>
                    <a:pt x="2132" y="247"/>
                    <a:pt x="2128" y="248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113" y="267"/>
                    <a:pt x="2100" y="275"/>
                    <a:pt x="2091" y="285"/>
                  </a:cubicBezTo>
                  <a:cubicBezTo>
                    <a:pt x="2089" y="287"/>
                    <a:pt x="2086" y="289"/>
                    <a:pt x="2084" y="291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75" y="302"/>
                    <a:pt x="2070" y="302"/>
                    <a:pt x="2069" y="307"/>
                  </a:cubicBezTo>
                  <a:cubicBezTo>
                    <a:pt x="2068" y="311"/>
                    <a:pt x="2061" y="308"/>
                    <a:pt x="2062" y="315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41" y="332"/>
                    <a:pt x="2038" y="339"/>
                    <a:pt x="2030" y="341"/>
                  </a:cubicBezTo>
                  <a:cubicBezTo>
                    <a:pt x="2028" y="345"/>
                    <a:pt x="2026" y="347"/>
                    <a:pt x="2023" y="34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2014" y="359"/>
                    <a:pt x="2010" y="360"/>
                    <a:pt x="2008" y="363"/>
                  </a:cubicBezTo>
                  <a:cubicBezTo>
                    <a:pt x="2007" y="368"/>
                    <a:pt x="2002" y="368"/>
                    <a:pt x="1999" y="370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88" y="377"/>
                    <a:pt x="1990" y="384"/>
                    <a:pt x="1986" y="385"/>
                  </a:cubicBezTo>
                  <a:cubicBezTo>
                    <a:pt x="1984" y="388"/>
                    <a:pt x="1980" y="389"/>
                    <a:pt x="1980" y="394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68" y="407"/>
                    <a:pt x="1965" y="414"/>
                    <a:pt x="1960" y="418"/>
                  </a:cubicBezTo>
                  <a:cubicBezTo>
                    <a:pt x="1956" y="424"/>
                    <a:pt x="1953" y="432"/>
                    <a:pt x="1947" y="435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28" y="469"/>
                    <a:pt x="1928" y="482"/>
                    <a:pt x="1923" y="490"/>
                  </a:cubicBezTo>
                  <a:cubicBezTo>
                    <a:pt x="1918" y="498"/>
                    <a:pt x="1916" y="510"/>
                    <a:pt x="1912" y="518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06" y="535"/>
                    <a:pt x="1903" y="547"/>
                    <a:pt x="1908" y="549"/>
                  </a:cubicBezTo>
                  <a:cubicBezTo>
                    <a:pt x="1909" y="535"/>
                    <a:pt x="1918" y="528"/>
                    <a:pt x="1919" y="514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5" y="504"/>
                    <a:pt x="1926" y="501"/>
                    <a:pt x="1925" y="496"/>
                  </a:cubicBezTo>
                  <a:cubicBezTo>
                    <a:pt x="1929" y="496"/>
                    <a:pt x="1926" y="490"/>
                    <a:pt x="1929" y="490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38" y="474"/>
                    <a:pt x="1942" y="466"/>
                    <a:pt x="1945" y="457"/>
                  </a:cubicBezTo>
                  <a:cubicBezTo>
                    <a:pt x="1948" y="449"/>
                    <a:pt x="1953" y="442"/>
                    <a:pt x="1958" y="435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1978" y="408"/>
                    <a:pt x="1983" y="401"/>
                    <a:pt x="1986" y="394"/>
                  </a:cubicBezTo>
                  <a:cubicBezTo>
                    <a:pt x="1995" y="393"/>
                    <a:pt x="1996" y="384"/>
                    <a:pt x="2004" y="381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16" y="372"/>
                    <a:pt x="2017" y="369"/>
                    <a:pt x="2019" y="365"/>
                  </a:cubicBezTo>
                  <a:cubicBezTo>
                    <a:pt x="2025" y="361"/>
                    <a:pt x="2030" y="356"/>
                    <a:pt x="2034" y="350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54" y="330"/>
                    <a:pt x="2061" y="327"/>
                    <a:pt x="2067" y="322"/>
                  </a:cubicBezTo>
                  <a:cubicBezTo>
                    <a:pt x="2072" y="317"/>
                    <a:pt x="2076" y="310"/>
                    <a:pt x="2082" y="30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23" y="269"/>
                    <a:pt x="2131" y="259"/>
                    <a:pt x="2141" y="250"/>
                  </a:cubicBezTo>
                  <a:cubicBezTo>
                    <a:pt x="2142" y="247"/>
                    <a:pt x="2144" y="245"/>
                    <a:pt x="2147" y="243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57" y="235"/>
                    <a:pt x="2154" y="228"/>
                    <a:pt x="2158" y="228"/>
                  </a:cubicBezTo>
                  <a:cubicBezTo>
                    <a:pt x="2161" y="226"/>
                    <a:pt x="2163" y="222"/>
                    <a:pt x="2165" y="219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79" y="198"/>
                    <a:pt x="2185" y="195"/>
                    <a:pt x="2187" y="187"/>
                  </a:cubicBezTo>
                  <a:cubicBezTo>
                    <a:pt x="2191" y="182"/>
                    <a:pt x="2194" y="176"/>
                    <a:pt x="2198" y="171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4" y="162"/>
                    <a:pt x="2204" y="161"/>
                    <a:pt x="2204" y="158"/>
                  </a:cubicBezTo>
                  <a:cubicBezTo>
                    <a:pt x="2207" y="159"/>
                    <a:pt x="2208" y="155"/>
                    <a:pt x="2208" y="158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97" y="184"/>
                    <a:pt x="2195" y="188"/>
                    <a:pt x="2193" y="191"/>
                  </a:cubicBezTo>
                  <a:cubicBezTo>
                    <a:pt x="2187" y="193"/>
                    <a:pt x="2197" y="199"/>
                    <a:pt x="2189" y="200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62" y="241"/>
                    <a:pt x="2160" y="242"/>
                    <a:pt x="2161" y="246"/>
                  </a:cubicBezTo>
                  <a:cubicBezTo>
                    <a:pt x="2157" y="245"/>
                    <a:pt x="2155" y="247"/>
                    <a:pt x="2154" y="250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42" y="264"/>
                    <a:pt x="2139" y="268"/>
                    <a:pt x="2137" y="272"/>
                  </a:cubicBezTo>
                  <a:cubicBezTo>
                    <a:pt x="2133" y="275"/>
                    <a:pt x="2127" y="276"/>
                    <a:pt x="2126" y="280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116" y="297"/>
                    <a:pt x="2106" y="294"/>
                    <a:pt x="2106" y="300"/>
                  </a:cubicBezTo>
                  <a:cubicBezTo>
                    <a:pt x="2101" y="302"/>
                    <a:pt x="2100" y="307"/>
                    <a:pt x="2095" y="30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84" y="321"/>
                    <a:pt x="2083" y="322"/>
                    <a:pt x="2082" y="324"/>
                  </a:cubicBezTo>
                  <a:cubicBezTo>
                    <a:pt x="2078" y="323"/>
                    <a:pt x="2078" y="327"/>
                    <a:pt x="2075" y="32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58" y="344"/>
                    <a:pt x="2056" y="355"/>
                    <a:pt x="2047" y="359"/>
                  </a:cubicBezTo>
                  <a:cubicBezTo>
                    <a:pt x="2047" y="362"/>
                    <a:pt x="2047" y="364"/>
                    <a:pt x="2043" y="363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35" y="373"/>
                    <a:pt x="2032" y="377"/>
                    <a:pt x="2030" y="381"/>
                  </a:cubicBezTo>
                  <a:cubicBezTo>
                    <a:pt x="2025" y="390"/>
                    <a:pt x="2015" y="394"/>
                    <a:pt x="2012" y="405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2003" y="421"/>
                    <a:pt x="1994" y="419"/>
                    <a:pt x="1995" y="427"/>
                  </a:cubicBezTo>
                  <a:cubicBezTo>
                    <a:pt x="1988" y="433"/>
                    <a:pt x="1984" y="442"/>
                    <a:pt x="1977" y="448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68" y="465"/>
                    <a:pt x="1967" y="471"/>
                    <a:pt x="1962" y="472"/>
                  </a:cubicBezTo>
                  <a:cubicBezTo>
                    <a:pt x="1964" y="480"/>
                    <a:pt x="1957" y="481"/>
                    <a:pt x="1958" y="488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47" y="512"/>
                    <a:pt x="1940" y="518"/>
                    <a:pt x="1938" y="529"/>
                  </a:cubicBezTo>
                  <a:cubicBezTo>
                    <a:pt x="1935" y="539"/>
                    <a:pt x="1931" y="548"/>
                    <a:pt x="1929" y="560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20" y="577"/>
                    <a:pt x="1928" y="583"/>
                    <a:pt x="1921" y="586"/>
                  </a:cubicBezTo>
                  <a:cubicBezTo>
                    <a:pt x="1922" y="594"/>
                    <a:pt x="1918" y="596"/>
                    <a:pt x="1919" y="603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17" y="615"/>
                    <a:pt x="1916" y="620"/>
                    <a:pt x="1919" y="621"/>
                  </a:cubicBezTo>
                  <a:cubicBezTo>
                    <a:pt x="1922" y="609"/>
                    <a:pt x="1924" y="596"/>
                    <a:pt x="1927" y="584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36" y="560"/>
                    <a:pt x="1937" y="553"/>
                    <a:pt x="1938" y="546"/>
                  </a:cubicBezTo>
                  <a:cubicBezTo>
                    <a:pt x="1943" y="544"/>
                    <a:pt x="1942" y="535"/>
                    <a:pt x="1945" y="529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47" y="517"/>
                    <a:pt x="1953" y="518"/>
                    <a:pt x="1953" y="514"/>
                  </a:cubicBezTo>
                  <a:cubicBezTo>
                    <a:pt x="1957" y="501"/>
                    <a:pt x="1965" y="493"/>
                    <a:pt x="1966" y="479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1982" y="459"/>
                    <a:pt x="1986" y="455"/>
                    <a:pt x="1988" y="448"/>
                  </a:cubicBezTo>
                  <a:cubicBezTo>
                    <a:pt x="1997" y="439"/>
                    <a:pt x="2004" y="427"/>
                    <a:pt x="2012" y="418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24" y="399"/>
                    <a:pt x="2027" y="397"/>
                    <a:pt x="2030" y="396"/>
                  </a:cubicBezTo>
                  <a:cubicBezTo>
                    <a:pt x="2033" y="394"/>
                    <a:pt x="2034" y="390"/>
                    <a:pt x="2036" y="387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43" y="376"/>
                    <a:pt x="2049" y="378"/>
                    <a:pt x="2047" y="372"/>
                  </a:cubicBezTo>
                  <a:cubicBezTo>
                    <a:pt x="2054" y="375"/>
                    <a:pt x="2049" y="365"/>
                    <a:pt x="2056" y="368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077" y="337"/>
                    <a:pt x="2097" y="321"/>
                    <a:pt x="2117" y="304"/>
                  </a:cubicBezTo>
                  <a:cubicBezTo>
                    <a:pt x="2124" y="294"/>
                    <a:pt x="2136" y="287"/>
                    <a:pt x="2143" y="276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54" y="269"/>
                    <a:pt x="2151" y="262"/>
                    <a:pt x="2156" y="263"/>
                  </a:cubicBezTo>
                  <a:cubicBezTo>
                    <a:pt x="2160" y="263"/>
                    <a:pt x="2158" y="256"/>
                    <a:pt x="2163" y="256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67" y="252"/>
                    <a:pt x="2168" y="249"/>
                    <a:pt x="2169" y="252"/>
                  </a:cubicBezTo>
                  <a:cubicBezTo>
                    <a:pt x="2161" y="271"/>
                    <a:pt x="2145" y="284"/>
                    <a:pt x="2134" y="300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90" y="345"/>
                    <a:pt x="2093" y="354"/>
                    <a:pt x="2086" y="355"/>
                  </a:cubicBezTo>
                  <a:cubicBezTo>
                    <a:pt x="2083" y="355"/>
                    <a:pt x="2084" y="359"/>
                    <a:pt x="2082" y="361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74" y="370"/>
                    <a:pt x="2069" y="372"/>
                    <a:pt x="2069" y="379"/>
                  </a:cubicBezTo>
                  <a:cubicBezTo>
                    <a:pt x="2065" y="381"/>
                    <a:pt x="2060" y="384"/>
                    <a:pt x="2058" y="389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48" y="406"/>
                    <a:pt x="2041" y="406"/>
                    <a:pt x="2041" y="413"/>
                  </a:cubicBezTo>
                  <a:cubicBezTo>
                    <a:pt x="2034" y="414"/>
                    <a:pt x="2034" y="421"/>
                    <a:pt x="2030" y="424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25" y="434"/>
                    <a:pt x="2022" y="435"/>
                    <a:pt x="2021" y="437"/>
                  </a:cubicBezTo>
                  <a:cubicBezTo>
                    <a:pt x="2017" y="440"/>
                    <a:pt x="2016" y="446"/>
                    <a:pt x="2012" y="448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99" y="470"/>
                    <a:pt x="1995" y="480"/>
                    <a:pt x="1990" y="490"/>
                  </a:cubicBezTo>
                  <a:cubicBezTo>
                    <a:pt x="1986" y="499"/>
                    <a:pt x="1983" y="510"/>
                    <a:pt x="1977" y="518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62" y="550"/>
                    <a:pt x="1965" y="560"/>
                    <a:pt x="1960" y="562"/>
                  </a:cubicBezTo>
                  <a:cubicBezTo>
                    <a:pt x="1959" y="568"/>
                    <a:pt x="1958" y="574"/>
                    <a:pt x="1956" y="57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50" y="629"/>
                    <a:pt x="1945" y="638"/>
                    <a:pt x="1947" y="653"/>
                  </a:cubicBezTo>
                  <a:cubicBezTo>
                    <a:pt x="1942" y="656"/>
                    <a:pt x="1946" y="667"/>
                    <a:pt x="1945" y="673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1" y="666"/>
                    <a:pt x="1953" y="637"/>
                    <a:pt x="1956" y="610"/>
                  </a:cubicBezTo>
                  <a:cubicBezTo>
                    <a:pt x="1960" y="609"/>
                    <a:pt x="1954" y="606"/>
                    <a:pt x="1958" y="605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63" y="592"/>
                    <a:pt x="1961" y="582"/>
                    <a:pt x="1964" y="577"/>
                  </a:cubicBezTo>
                  <a:cubicBezTo>
                    <a:pt x="1966" y="563"/>
                    <a:pt x="1974" y="554"/>
                    <a:pt x="1975" y="540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1989" y="518"/>
                    <a:pt x="1989" y="513"/>
                    <a:pt x="1990" y="509"/>
                  </a:cubicBezTo>
                  <a:cubicBezTo>
                    <a:pt x="1994" y="507"/>
                    <a:pt x="1994" y="502"/>
                    <a:pt x="1997" y="498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23" y="452"/>
                    <a:pt x="2027" y="445"/>
                    <a:pt x="2032" y="440"/>
                  </a:cubicBezTo>
                  <a:cubicBezTo>
                    <a:pt x="2034" y="437"/>
                    <a:pt x="2034" y="431"/>
                    <a:pt x="2038" y="431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52" y="416"/>
                    <a:pt x="2052" y="406"/>
                    <a:pt x="2060" y="403"/>
                  </a:cubicBezTo>
                  <a:cubicBezTo>
                    <a:pt x="2058" y="396"/>
                    <a:pt x="2067" y="400"/>
                    <a:pt x="2067" y="394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081" y="380"/>
                    <a:pt x="2081" y="370"/>
                    <a:pt x="2089" y="368"/>
                  </a:cubicBezTo>
                  <a:cubicBezTo>
                    <a:pt x="2091" y="360"/>
                    <a:pt x="2100" y="357"/>
                    <a:pt x="2104" y="350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12" y="338"/>
                    <a:pt x="2119" y="339"/>
                    <a:pt x="2119" y="333"/>
                  </a:cubicBezTo>
                  <a:cubicBezTo>
                    <a:pt x="2126" y="335"/>
                    <a:pt x="2122" y="326"/>
                    <a:pt x="2128" y="326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39" y="310"/>
                    <a:pt x="2143" y="303"/>
                    <a:pt x="2147" y="298"/>
                  </a:cubicBezTo>
                  <a:cubicBezTo>
                    <a:pt x="2153" y="293"/>
                    <a:pt x="2158" y="286"/>
                    <a:pt x="2163" y="280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72" y="269"/>
                    <a:pt x="2173" y="263"/>
                    <a:pt x="2176" y="261"/>
                  </a:cubicBezTo>
                  <a:cubicBezTo>
                    <a:pt x="2178" y="258"/>
                    <a:pt x="2178" y="253"/>
                    <a:pt x="2182" y="25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87" y="246"/>
                    <a:pt x="2188" y="242"/>
                    <a:pt x="2189" y="246"/>
                  </a:cubicBezTo>
                  <a:cubicBezTo>
                    <a:pt x="2185" y="265"/>
                    <a:pt x="2174" y="277"/>
                    <a:pt x="2167" y="294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52" y="325"/>
                    <a:pt x="2148" y="333"/>
                    <a:pt x="2143" y="339"/>
                  </a:cubicBezTo>
                  <a:cubicBezTo>
                    <a:pt x="2138" y="346"/>
                    <a:pt x="2133" y="352"/>
                    <a:pt x="2128" y="359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118" y="373"/>
                    <a:pt x="2112" y="372"/>
                    <a:pt x="2113" y="379"/>
                  </a:cubicBezTo>
                  <a:cubicBezTo>
                    <a:pt x="2103" y="381"/>
                    <a:pt x="2104" y="393"/>
                    <a:pt x="2095" y="396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86" y="407"/>
                    <a:pt x="2085" y="409"/>
                    <a:pt x="2084" y="411"/>
                  </a:cubicBezTo>
                  <a:cubicBezTo>
                    <a:pt x="2084" y="415"/>
                    <a:pt x="2079" y="413"/>
                    <a:pt x="2080" y="418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62" y="441"/>
                    <a:pt x="2059" y="444"/>
                    <a:pt x="2054" y="444"/>
                  </a:cubicBezTo>
                  <a:cubicBezTo>
                    <a:pt x="2055" y="451"/>
                    <a:pt x="2048" y="450"/>
                    <a:pt x="2047" y="45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43" y="462"/>
                    <a:pt x="2042" y="464"/>
                    <a:pt x="2041" y="466"/>
                  </a:cubicBezTo>
                  <a:cubicBezTo>
                    <a:pt x="2035" y="466"/>
                    <a:pt x="2036" y="473"/>
                    <a:pt x="2032" y="474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2010" y="501"/>
                    <a:pt x="2007" y="510"/>
                    <a:pt x="2001" y="516"/>
                  </a:cubicBezTo>
                  <a:cubicBezTo>
                    <a:pt x="1998" y="524"/>
                    <a:pt x="1995" y="533"/>
                    <a:pt x="1988" y="538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73" y="590"/>
                    <a:pt x="1976" y="588"/>
                    <a:pt x="1975" y="584"/>
                  </a:cubicBezTo>
                  <a:cubicBezTo>
                    <a:pt x="1974" y="577"/>
                    <a:pt x="1981" y="579"/>
                    <a:pt x="1980" y="573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1991" y="547"/>
                    <a:pt x="1994" y="540"/>
                    <a:pt x="1999" y="536"/>
                  </a:cubicBezTo>
                  <a:cubicBezTo>
                    <a:pt x="2001" y="528"/>
                    <a:pt x="2007" y="524"/>
                    <a:pt x="2008" y="516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20" y="505"/>
                    <a:pt x="2023" y="502"/>
                    <a:pt x="2025" y="498"/>
                  </a:cubicBezTo>
                  <a:cubicBezTo>
                    <a:pt x="2024" y="492"/>
                    <a:pt x="2031" y="493"/>
                    <a:pt x="2032" y="488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46" y="472"/>
                    <a:pt x="2051" y="466"/>
                    <a:pt x="2056" y="459"/>
                  </a:cubicBezTo>
                  <a:cubicBezTo>
                    <a:pt x="2058" y="456"/>
                    <a:pt x="2062" y="454"/>
                    <a:pt x="2062" y="448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73" y="437"/>
                    <a:pt x="2077" y="438"/>
                    <a:pt x="2078" y="435"/>
                  </a:cubicBezTo>
                  <a:cubicBezTo>
                    <a:pt x="2078" y="432"/>
                    <a:pt x="2079" y="430"/>
                    <a:pt x="2080" y="429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095" y="414"/>
                    <a:pt x="2100" y="407"/>
                    <a:pt x="2106" y="400"/>
                  </a:cubicBezTo>
                  <a:cubicBezTo>
                    <a:pt x="2110" y="393"/>
                    <a:pt x="2117" y="388"/>
                    <a:pt x="2121" y="381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0" y="369"/>
                    <a:pt x="2131" y="367"/>
                    <a:pt x="2134" y="368"/>
                  </a:cubicBezTo>
                  <a:cubicBezTo>
                    <a:pt x="2135" y="365"/>
                    <a:pt x="2137" y="363"/>
                    <a:pt x="2139" y="361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19" y="397"/>
                    <a:pt x="2113" y="400"/>
                    <a:pt x="2113" y="407"/>
                  </a:cubicBezTo>
                  <a:cubicBezTo>
                    <a:pt x="2106" y="408"/>
                    <a:pt x="2108" y="419"/>
                    <a:pt x="2102" y="420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92" y="438"/>
                    <a:pt x="2091" y="440"/>
                    <a:pt x="2089" y="442"/>
                  </a:cubicBezTo>
                  <a:cubicBezTo>
                    <a:pt x="2084" y="442"/>
                    <a:pt x="2087" y="449"/>
                    <a:pt x="2082" y="448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61" y="482"/>
                    <a:pt x="2056" y="483"/>
                    <a:pt x="2056" y="490"/>
                  </a:cubicBezTo>
                  <a:cubicBezTo>
                    <a:pt x="2051" y="491"/>
                    <a:pt x="2047" y="494"/>
                    <a:pt x="2047" y="501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27" y="529"/>
                    <a:pt x="2022" y="530"/>
                    <a:pt x="2021" y="536"/>
                  </a:cubicBezTo>
                  <a:cubicBezTo>
                    <a:pt x="2017" y="539"/>
                    <a:pt x="2017" y="546"/>
                    <a:pt x="2012" y="549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94" y="591"/>
                    <a:pt x="1984" y="601"/>
                    <a:pt x="1982" y="618"/>
                  </a:cubicBezTo>
                  <a:cubicBezTo>
                    <a:pt x="1976" y="617"/>
                    <a:pt x="1983" y="629"/>
                    <a:pt x="1977" y="627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75" y="645"/>
                    <a:pt x="1969" y="644"/>
                    <a:pt x="1971" y="651"/>
                  </a:cubicBezTo>
                  <a:cubicBezTo>
                    <a:pt x="1967" y="652"/>
                    <a:pt x="1971" y="661"/>
                    <a:pt x="1966" y="662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8" y="722"/>
                    <a:pt x="1953" y="727"/>
                    <a:pt x="1953" y="736"/>
                  </a:cubicBezTo>
                  <a:cubicBezTo>
                    <a:pt x="1955" y="743"/>
                    <a:pt x="1951" y="744"/>
                    <a:pt x="1951" y="749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2" y="750"/>
                    <a:pt x="1960" y="745"/>
                    <a:pt x="1956" y="740"/>
                  </a:cubicBezTo>
                  <a:cubicBezTo>
                    <a:pt x="1957" y="734"/>
                    <a:pt x="1958" y="727"/>
                    <a:pt x="1962" y="723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69" y="675"/>
                    <a:pt x="1973" y="665"/>
                    <a:pt x="1975" y="651"/>
                  </a:cubicBezTo>
                  <a:cubicBezTo>
                    <a:pt x="1979" y="648"/>
                    <a:pt x="1978" y="639"/>
                    <a:pt x="1982" y="636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1993" y="611"/>
                    <a:pt x="1994" y="595"/>
                    <a:pt x="2001" y="588"/>
                  </a:cubicBezTo>
                  <a:cubicBezTo>
                    <a:pt x="2004" y="583"/>
                    <a:pt x="2005" y="577"/>
                    <a:pt x="2008" y="573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19" y="555"/>
                    <a:pt x="2024" y="553"/>
                    <a:pt x="2023" y="544"/>
                  </a:cubicBezTo>
                  <a:cubicBezTo>
                    <a:pt x="2031" y="544"/>
                    <a:pt x="2029" y="534"/>
                    <a:pt x="2034" y="531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49" y="517"/>
                    <a:pt x="2048" y="509"/>
                    <a:pt x="2054" y="507"/>
                  </a:cubicBezTo>
                  <a:cubicBezTo>
                    <a:pt x="2058" y="496"/>
                    <a:pt x="2066" y="488"/>
                    <a:pt x="2073" y="481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77" y="464"/>
                    <a:pt x="2086" y="467"/>
                    <a:pt x="2086" y="461"/>
                  </a:cubicBezTo>
                  <a:cubicBezTo>
                    <a:pt x="2085" y="454"/>
                    <a:pt x="2095" y="459"/>
                    <a:pt x="2093" y="451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03" y="433"/>
                    <a:pt x="2110" y="429"/>
                    <a:pt x="2113" y="420"/>
                  </a:cubicBezTo>
                  <a:cubicBezTo>
                    <a:pt x="2119" y="415"/>
                    <a:pt x="2121" y="405"/>
                    <a:pt x="2128" y="400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46" y="374"/>
                    <a:pt x="2147" y="363"/>
                    <a:pt x="2154" y="359"/>
                  </a:cubicBezTo>
                  <a:cubicBezTo>
                    <a:pt x="2154" y="348"/>
                    <a:pt x="2165" y="348"/>
                    <a:pt x="2165" y="337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79" y="329"/>
                    <a:pt x="2170" y="332"/>
                    <a:pt x="2167" y="341"/>
                  </a:cubicBezTo>
                  <a:cubicBezTo>
                    <a:pt x="2168" y="348"/>
                    <a:pt x="2161" y="347"/>
                    <a:pt x="2161" y="352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53" y="377"/>
                    <a:pt x="2143" y="379"/>
                    <a:pt x="2143" y="392"/>
                  </a:cubicBezTo>
                  <a:cubicBezTo>
                    <a:pt x="2135" y="396"/>
                    <a:pt x="2135" y="408"/>
                    <a:pt x="2128" y="413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111" y="446"/>
                    <a:pt x="2108" y="456"/>
                    <a:pt x="2102" y="461"/>
                  </a:cubicBezTo>
                  <a:cubicBezTo>
                    <a:pt x="2098" y="470"/>
                    <a:pt x="2093" y="478"/>
                    <a:pt x="2089" y="485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66" y="512"/>
                    <a:pt x="2064" y="523"/>
                    <a:pt x="2058" y="529"/>
                  </a:cubicBezTo>
                  <a:cubicBezTo>
                    <a:pt x="2055" y="532"/>
                    <a:pt x="2055" y="537"/>
                    <a:pt x="2052" y="540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41" y="550"/>
                    <a:pt x="2041" y="552"/>
                    <a:pt x="2041" y="553"/>
                  </a:cubicBezTo>
                  <a:cubicBezTo>
                    <a:pt x="2038" y="556"/>
                    <a:pt x="2034" y="555"/>
                    <a:pt x="2036" y="562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26" y="577"/>
                    <a:pt x="2023" y="580"/>
                    <a:pt x="2021" y="584"/>
                  </a:cubicBezTo>
                  <a:cubicBezTo>
                    <a:pt x="2018" y="587"/>
                    <a:pt x="2018" y="594"/>
                    <a:pt x="2014" y="597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92" y="654"/>
                    <a:pt x="1991" y="659"/>
                    <a:pt x="1990" y="664"/>
                  </a:cubicBezTo>
                  <a:cubicBezTo>
                    <a:pt x="1988" y="668"/>
                    <a:pt x="1988" y="674"/>
                    <a:pt x="1986" y="679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1" y="730"/>
                    <a:pt x="1977" y="743"/>
                    <a:pt x="1977" y="762"/>
                  </a:cubicBezTo>
                  <a:cubicBezTo>
                    <a:pt x="1985" y="764"/>
                    <a:pt x="1980" y="754"/>
                    <a:pt x="1982" y="749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0" y="730"/>
                    <a:pt x="1986" y="728"/>
                    <a:pt x="1984" y="721"/>
                  </a:cubicBezTo>
                  <a:cubicBezTo>
                    <a:pt x="1983" y="714"/>
                    <a:pt x="1985" y="711"/>
                    <a:pt x="1986" y="706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05" y="643"/>
                    <a:pt x="2006" y="632"/>
                    <a:pt x="2010" y="625"/>
                  </a:cubicBezTo>
                  <a:cubicBezTo>
                    <a:pt x="2013" y="622"/>
                    <a:pt x="2011" y="615"/>
                    <a:pt x="2014" y="612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20" y="594"/>
                    <a:pt x="2028" y="596"/>
                    <a:pt x="2025" y="588"/>
                  </a:cubicBezTo>
                  <a:cubicBezTo>
                    <a:pt x="2029" y="586"/>
                    <a:pt x="2029" y="580"/>
                    <a:pt x="2034" y="579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55" y="552"/>
                    <a:pt x="2057" y="542"/>
                    <a:pt x="2065" y="538"/>
                  </a:cubicBezTo>
                  <a:cubicBezTo>
                    <a:pt x="2064" y="531"/>
                    <a:pt x="2067" y="529"/>
                    <a:pt x="2071" y="527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82" y="508"/>
                    <a:pt x="2086" y="501"/>
                    <a:pt x="2093" y="496"/>
                  </a:cubicBezTo>
                  <a:cubicBezTo>
                    <a:pt x="2093" y="494"/>
                    <a:pt x="2093" y="490"/>
                    <a:pt x="2095" y="490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00" y="480"/>
                    <a:pt x="2106" y="479"/>
                    <a:pt x="2106" y="472"/>
                  </a:cubicBezTo>
                  <a:cubicBezTo>
                    <a:pt x="2111" y="466"/>
                    <a:pt x="2115" y="458"/>
                    <a:pt x="2119" y="451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34" y="418"/>
                    <a:pt x="2142" y="415"/>
                    <a:pt x="2143" y="405"/>
                  </a:cubicBezTo>
                  <a:cubicBezTo>
                    <a:pt x="2152" y="401"/>
                    <a:pt x="2152" y="389"/>
                    <a:pt x="2158" y="383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56" y="403"/>
                    <a:pt x="2150" y="403"/>
                    <a:pt x="2150" y="405"/>
                  </a:cubicBezTo>
                  <a:cubicBezTo>
                    <a:pt x="2148" y="409"/>
                    <a:pt x="2149" y="413"/>
                    <a:pt x="2147" y="418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33" y="439"/>
                    <a:pt x="2134" y="449"/>
                    <a:pt x="2130" y="453"/>
                  </a:cubicBezTo>
                  <a:cubicBezTo>
                    <a:pt x="2128" y="460"/>
                    <a:pt x="2122" y="462"/>
                    <a:pt x="2119" y="468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97" y="506"/>
                    <a:pt x="2091" y="508"/>
                    <a:pt x="2089" y="514"/>
                  </a:cubicBezTo>
                  <a:cubicBezTo>
                    <a:pt x="2083" y="517"/>
                    <a:pt x="2083" y="526"/>
                    <a:pt x="2078" y="529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72" y="553"/>
                    <a:pt x="2062" y="548"/>
                    <a:pt x="2065" y="555"/>
                  </a:cubicBezTo>
                  <a:cubicBezTo>
                    <a:pt x="2061" y="556"/>
                    <a:pt x="2063" y="563"/>
                    <a:pt x="2060" y="564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55" y="574"/>
                    <a:pt x="2053" y="576"/>
                    <a:pt x="2052" y="579"/>
                  </a:cubicBezTo>
                  <a:cubicBezTo>
                    <a:pt x="2050" y="586"/>
                    <a:pt x="2044" y="589"/>
                    <a:pt x="2043" y="597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33" y="617"/>
                    <a:pt x="2031" y="620"/>
                    <a:pt x="2030" y="623"/>
                  </a:cubicBezTo>
                  <a:cubicBezTo>
                    <a:pt x="2027" y="624"/>
                    <a:pt x="2029" y="631"/>
                    <a:pt x="2025" y="631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08" y="734"/>
                    <a:pt x="2008" y="734"/>
                    <a:pt x="2008" y="734"/>
                  </a:cubicBezTo>
                  <a:cubicBezTo>
                    <a:pt x="2009" y="738"/>
                    <a:pt x="2005" y="748"/>
                    <a:pt x="2010" y="749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19" y="677"/>
                    <a:pt x="2024" y="660"/>
                    <a:pt x="2030" y="645"/>
                  </a:cubicBezTo>
                  <a:cubicBezTo>
                    <a:pt x="2037" y="630"/>
                    <a:pt x="2040" y="611"/>
                    <a:pt x="2052" y="601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58" y="587"/>
                    <a:pt x="2059" y="581"/>
                    <a:pt x="2062" y="579"/>
                  </a:cubicBezTo>
                  <a:cubicBezTo>
                    <a:pt x="2064" y="570"/>
                    <a:pt x="2071" y="566"/>
                    <a:pt x="2071" y="555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085" y="532"/>
                    <a:pt x="2094" y="522"/>
                    <a:pt x="2102" y="512"/>
                  </a:cubicBezTo>
                  <a:cubicBezTo>
                    <a:pt x="2107" y="508"/>
                    <a:pt x="2109" y="501"/>
                    <a:pt x="2113" y="49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19" y="487"/>
                    <a:pt x="2119" y="486"/>
                    <a:pt x="2119" y="483"/>
                  </a:cubicBezTo>
                  <a:cubicBezTo>
                    <a:pt x="2122" y="483"/>
                    <a:pt x="2122" y="480"/>
                    <a:pt x="2123" y="483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99" y="531"/>
                    <a:pt x="2099" y="549"/>
                    <a:pt x="2086" y="555"/>
                  </a:cubicBezTo>
                  <a:cubicBezTo>
                    <a:pt x="2087" y="562"/>
                    <a:pt x="2081" y="570"/>
                    <a:pt x="2080" y="573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77" y="582"/>
                    <a:pt x="2074" y="583"/>
                    <a:pt x="2073" y="584"/>
                  </a:cubicBezTo>
                  <a:cubicBezTo>
                    <a:pt x="2071" y="588"/>
                    <a:pt x="2070" y="592"/>
                    <a:pt x="2069" y="594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53" y="636"/>
                    <a:pt x="2046" y="656"/>
                    <a:pt x="2041" y="679"/>
                  </a:cubicBezTo>
                  <a:cubicBezTo>
                    <a:pt x="2046" y="680"/>
                    <a:pt x="2046" y="675"/>
                    <a:pt x="2047" y="671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53" y="649"/>
                    <a:pt x="2059" y="643"/>
                    <a:pt x="2060" y="634"/>
                  </a:cubicBezTo>
                  <a:cubicBezTo>
                    <a:pt x="2065" y="616"/>
                    <a:pt x="2076" y="604"/>
                    <a:pt x="2080" y="586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095" y="568"/>
                    <a:pt x="2096" y="560"/>
                    <a:pt x="2102" y="557"/>
                  </a:cubicBezTo>
                  <a:cubicBezTo>
                    <a:pt x="2105" y="544"/>
                    <a:pt x="2115" y="537"/>
                    <a:pt x="2117" y="522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28" y="501"/>
                    <a:pt x="2130" y="494"/>
                    <a:pt x="2132" y="488"/>
                  </a:cubicBezTo>
                  <a:cubicBezTo>
                    <a:pt x="2133" y="485"/>
                    <a:pt x="2135" y="483"/>
                    <a:pt x="2134" y="479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41" y="468"/>
                    <a:pt x="2141" y="459"/>
                    <a:pt x="2145" y="455"/>
                  </a:cubicBezTo>
                  <a:cubicBezTo>
                    <a:pt x="2145" y="483"/>
                    <a:pt x="2145" y="483"/>
                    <a:pt x="2145" y="483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114" y="650"/>
                    <a:pt x="2111" y="677"/>
                    <a:pt x="2104" y="703"/>
                  </a:cubicBezTo>
                  <a:cubicBezTo>
                    <a:pt x="2103" y="720"/>
                    <a:pt x="2096" y="731"/>
                    <a:pt x="2095" y="747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0" y="773"/>
                    <a:pt x="2086" y="772"/>
                    <a:pt x="2086" y="778"/>
                  </a:cubicBezTo>
                  <a:cubicBezTo>
                    <a:pt x="2084" y="778"/>
                    <a:pt x="2079" y="786"/>
                    <a:pt x="2084" y="786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12" y="679"/>
                    <a:pt x="2123" y="659"/>
                    <a:pt x="2123" y="629"/>
                  </a:cubicBezTo>
                  <a:cubicBezTo>
                    <a:pt x="2128" y="601"/>
                    <a:pt x="2136" y="583"/>
                    <a:pt x="2134" y="553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2" y="536"/>
                    <a:pt x="2142" y="530"/>
                    <a:pt x="2139" y="529"/>
                  </a:cubicBezTo>
                  <a:cubicBezTo>
                    <a:pt x="2139" y="526"/>
                    <a:pt x="2144" y="527"/>
                    <a:pt x="2143" y="522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0" y="504"/>
                    <a:pt x="2147" y="493"/>
                    <a:pt x="2152" y="490"/>
                  </a:cubicBezTo>
                  <a:cubicBezTo>
                    <a:pt x="2153" y="485"/>
                    <a:pt x="2149" y="474"/>
                    <a:pt x="2154" y="472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6" y="466"/>
                    <a:pt x="2156" y="466"/>
                    <a:pt x="2156" y="466"/>
                  </a:cubicBezTo>
                  <a:cubicBezTo>
                    <a:pt x="2159" y="471"/>
                    <a:pt x="2151" y="474"/>
                    <a:pt x="2156" y="474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3" y="489"/>
                    <a:pt x="2157" y="497"/>
                    <a:pt x="2152" y="496"/>
                  </a:cubicBezTo>
                  <a:cubicBezTo>
                    <a:pt x="2156" y="507"/>
                    <a:pt x="2153" y="524"/>
                    <a:pt x="2154" y="538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53" y="607"/>
                    <a:pt x="2143" y="641"/>
                    <a:pt x="2141" y="671"/>
                  </a:cubicBezTo>
                  <a:cubicBezTo>
                    <a:pt x="2138" y="678"/>
                    <a:pt x="2136" y="685"/>
                    <a:pt x="2137" y="695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28" y="707"/>
                    <a:pt x="2136" y="720"/>
                    <a:pt x="2130" y="719"/>
                  </a:cubicBezTo>
                  <a:cubicBezTo>
                    <a:pt x="2127" y="735"/>
                    <a:pt x="2122" y="750"/>
                    <a:pt x="2121" y="769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09" y="787"/>
                    <a:pt x="2116" y="799"/>
                    <a:pt x="2110" y="797"/>
                  </a:cubicBezTo>
                  <a:cubicBezTo>
                    <a:pt x="2113" y="803"/>
                    <a:pt x="2104" y="806"/>
                    <a:pt x="2110" y="80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26" y="756"/>
                    <a:pt x="2132" y="756"/>
                    <a:pt x="2130" y="749"/>
                  </a:cubicBezTo>
                  <a:cubicBezTo>
                    <a:pt x="2132" y="745"/>
                    <a:pt x="2131" y="738"/>
                    <a:pt x="2134" y="736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39" y="719"/>
                    <a:pt x="2137" y="712"/>
                    <a:pt x="2141" y="710"/>
                  </a:cubicBezTo>
                  <a:cubicBezTo>
                    <a:pt x="2141" y="690"/>
                    <a:pt x="2146" y="676"/>
                    <a:pt x="2150" y="660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0" y="599"/>
                    <a:pt x="2162" y="590"/>
                    <a:pt x="2165" y="581"/>
                  </a:cubicBezTo>
                  <a:cubicBezTo>
                    <a:pt x="2157" y="581"/>
                    <a:pt x="2169" y="572"/>
                    <a:pt x="2163" y="573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2" y="469"/>
                    <a:pt x="2167" y="470"/>
                    <a:pt x="2165" y="464"/>
                  </a:cubicBezTo>
                  <a:cubicBezTo>
                    <a:pt x="2165" y="427"/>
                    <a:pt x="2165" y="427"/>
                    <a:pt x="2165" y="427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67" y="408"/>
                    <a:pt x="2167" y="403"/>
                    <a:pt x="2167" y="398"/>
                  </a:cubicBezTo>
                  <a:cubicBezTo>
                    <a:pt x="2167" y="396"/>
                    <a:pt x="2169" y="396"/>
                    <a:pt x="2169" y="39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67" y="391"/>
                    <a:pt x="2168" y="389"/>
                    <a:pt x="2169" y="387"/>
                  </a:cubicBezTo>
                  <a:cubicBezTo>
                    <a:pt x="2169" y="375"/>
                    <a:pt x="2172" y="367"/>
                    <a:pt x="2178" y="361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78" y="411"/>
                    <a:pt x="2176" y="416"/>
                    <a:pt x="2176" y="420"/>
                  </a:cubicBezTo>
                  <a:cubicBezTo>
                    <a:pt x="2174" y="440"/>
                    <a:pt x="2179" y="459"/>
                    <a:pt x="2180" y="47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499"/>
                    <a:pt x="2180" y="504"/>
                    <a:pt x="2180" y="507"/>
                  </a:cubicBezTo>
                  <a:cubicBezTo>
                    <a:pt x="2180" y="520"/>
                    <a:pt x="2180" y="520"/>
                    <a:pt x="2180" y="520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78" y="577"/>
                    <a:pt x="2181" y="595"/>
                    <a:pt x="2180" y="607"/>
                  </a:cubicBezTo>
                  <a:cubicBezTo>
                    <a:pt x="2181" y="613"/>
                    <a:pt x="2176" y="612"/>
                    <a:pt x="2178" y="61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680"/>
                    <a:pt x="2172" y="689"/>
                    <a:pt x="2171" y="699"/>
                  </a:cubicBezTo>
                  <a:cubicBezTo>
                    <a:pt x="2173" y="708"/>
                    <a:pt x="2162" y="716"/>
                    <a:pt x="2169" y="72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3" y="678"/>
                    <a:pt x="2179" y="670"/>
                    <a:pt x="2180" y="666"/>
                  </a:cubicBezTo>
                  <a:cubicBezTo>
                    <a:pt x="2180" y="653"/>
                    <a:pt x="2180" y="653"/>
                    <a:pt x="2180" y="653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1" y="636"/>
                    <a:pt x="2185" y="634"/>
                    <a:pt x="2185" y="629"/>
                  </a:cubicBezTo>
                  <a:cubicBezTo>
                    <a:pt x="2185" y="613"/>
                    <a:pt x="2186" y="597"/>
                    <a:pt x="2187" y="581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527"/>
                    <a:pt x="2187" y="522"/>
                    <a:pt x="2187" y="518"/>
                  </a:cubicBezTo>
                  <a:cubicBezTo>
                    <a:pt x="2186" y="505"/>
                    <a:pt x="2188" y="492"/>
                    <a:pt x="2187" y="477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61"/>
                    <a:pt x="2187" y="461"/>
                    <a:pt x="2187" y="461"/>
                  </a:cubicBezTo>
                  <a:cubicBezTo>
                    <a:pt x="2185" y="453"/>
                    <a:pt x="2186" y="454"/>
                    <a:pt x="2187" y="444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20"/>
                    <a:pt x="2185" y="420"/>
                    <a:pt x="2185" y="420"/>
                  </a:cubicBezTo>
                  <a:cubicBezTo>
                    <a:pt x="2185" y="417"/>
                    <a:pt x="2188" y="415"/>
                    <a:pt x="2185" y="413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89" y="401"/>
                    <a:pt x="2180" y="397"/>
                    <a:pt x="2187" y="396"/>
                  </a:cubicBezTo>
                  <a:cubicBezTo>
                    <a:pt x="2190" y="399"/>
                    <a:pt x="2190" y="406"/>
                    <a:pt x="2191" y="411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193" y="464"/>
                    <a:pt x="2198" y="491"/>
                    <a:pt x="2202" y="525"/>
                  </a:cubicBezTo>
                  <a:cubicBezTo>
                    <a:pt x="2200" y="539"/>
                    <a:pt x="2203" y="553"/>
                    <a:pt x="2202" y="573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598"/>
                    <a:pt x="2207" y="612"/>
                    <a:pt x="2204" y="621"/>
                  </a:cubicBezTo>
                  <a:cubicBezTo>
                    <a:pt x="2204" y="662"/>
                    <a:pt x="2204" y="662"/>
                    <a:pt x="2204" y="662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6" y="700"/>
                    <a:pt x="2204" y="716"/>
                    <a:pt x="2198" y="717"/>
                  </a:cubicBezTo>
                  <a:cubicBezTo>
                    <a:pt x="2200" y="725"/>
                    <a:pt x="2191" y="732"/>
                    <a:pt x="2198" y="736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05" y="703"/>
                    <a:pt x="2207" y="694"/>
                    <a:pt x="2208" y="686"/>
                  </a:cubicBezTo>
                  <a:cubicBezTo>
                    <a:pt x="2208" y="675"/>
                    <a:pt x="2209" y="664"/>
                    <a:pt x="2211" y="655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615"/>
                    <a:pt x="2213" y="612"/>
                    <a:pt x="2211" y="603"/>
                  </a:cubicBezTo>
                  <a:cubicBezTo>
                    <a:pt x="2212" y="592"/>
                    <a:pt x="2211" y="592"/>
                    <a:pt x="2211" y="579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210" y="541"/>
                    <a:pt x="2208" y="526"/>
                    <a:pt x="2208" y="507"/>
                  </a:cubicBezTo>
                  <a:cubicBezTo>
                    <a:pt x="2205" y="483"/>
                    <a:pt x="2202" y="456"/>
                    <a:pt x="2202" y="422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35"/>
                    <a:pt x="2195" y="335"/>
                    <a:pt x="2195" y="335"/>
                  </a:cubicBezTo>
                  <a:cubicBezTo>
                    <a:pt x="2197" y="327"/>
                    <a:pt x="2191" y="326"/>
                    <a:pt x="2195" y="322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197" y="340"/>
                    <a:pt x="2207" y="356"/>
                    <a:pt x="2206" y="381"/>
                  </a:cubicBezTo>
                  <a:cubicBezTo>
                    <a:pt x="2213" y="381"/>
                    <a:pt x="2204" y="396"/>
                    <a:pt x="2211" y="396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15" y="427"/>
                    <a:pt x="2215" y="441"/>
                    <a:pt x="2217" y="453"/>
                  </a:cubicBezTo>
                  <a:cubicBezTo>
                    <a:pt x="2217" y="485"/>
                    <a:pt x="2221" y="514"/>
                    <a:pt x="2224" y="544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4" y="609"/>
                    <a:pt x="2221" y="610"/>
                    <a:pt x="2224" y="612"/>
                  </a:cubicBezTo>
                  <a:cubicBezTo>
                    <a:pt x="2226" y="614"/>
                    <a:pt x="2222" y="619"/>
                    <a:pt x="2222" y="618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3" y="629"/>
                    <a:pt x="2220" y="637"/>
                    <a:pt x="2222" y="647"/>
                  </a:cubicBezTo>
                  <a:cubicBezTo>
                    <a:pt x="2223" y="651"/>
                    <a:pt x="2219" y="661"/>
                    <a:pt x="2224" y="662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31" y="642"/>
                    <a:pt x="2223" y="638"/>
                    <a:pt x="2228" y="634"/>
                  </a:cubicBezTo>
                  <a:cubicBezTo>
                    <a:pt x="2228" y="614"/>
                    <a:pt x="2228" y="614"/>
                    <a:pt x="2228" y="614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32" y="578"/>
                    <a:pt x="2229" y="549"/>
                    <a:pt x="2230" y="525"/>
                  </a:cubicBezTo>
                  <a:cubicBezTo>
                    <a:pt x="2224" y="478"/>
                    <a:pt x="2225" y="451"/>
                    <a:pt x="2222" y="403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12" y="381"/>
                    <a:pt x="2218" y="367"/>
                    <a:pt x="2213" y="363"/>
                  </a:cubicBezTo>
                  <a:cubicBezTo>
                    <a:pt x="2211" y="347"/>
                    <a:pt x="2210" y="331"/>
                    <a:pt x="2206" y="318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2" y="282"/>
                    <a:pt x="2204" y="271"/>
                    <a:pt x="2204" y="252"/>
                  </a:cubicBezTo>
                  <a:cubicBezTo>
                    <a:pt x="2206" y="248"/>
                    <a:pt x="2208" y="244"/>
                    <a:pt x="2208" y="239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13" y="243"/>
                    <a:pt x="2215" y="244"/>
                    <a:pt x="2215" y="259"/>
                  </a:cubicBezTo>
                  <a:cubicBezTo>
                    <a:pt x="2217" y="261"/>
                    <a:pt x="2217" y="267"/>
                    <a:pt x="2219" y="270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22" y="289"/>
                    <a:pt x="2228" y="289"/>
                    <a:pt x="2226" y="296"/>
                  </a:cubicBezTo>
                  <a:cubicBezTo>
                    <a:pt x="2230" y="297"/>
                    <a:pt x="2225" y="308"/>
                    <a:pt x="2230" y="309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45" y="385"/>
                    <a:pt x="2252" y="400"/>
                    <a:pt x="2254" y="420"/>
                  </a:cubicBezTo>
                  <a:cubicBezTo>
                    <a:pt x="2260" y="419"/>
                    <a:pt x="2253" y="432"/>
                    <a:pt x="2259" y="431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60" y="459"/>
                    <a:pt x="2263" y="467"/>
                    <a:pt x="2265" y="477"/>
                  </a:cubicBezTo>
                  <a:cubicBezTo>
                    <a:pt x="2266" y="505"/>
                    <a:pt x="2266" y="522"/>
                    <a:pt x="2270" y="549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3" y="597"/>
                    <a:pt x="2270" y="597"/>
                    <a:pt x="2270" y="605"/>
                  </a:cubicBezTo>
                  <a:cubicBezTo>
                    <a:pt x="2271" y="611"/>
                    <a:pt x="2267" y="623"/>
                    <a:pt x="2272" y="625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95"/>
                    <a:pt x="2273" y="580"/>
                    <a:pt x="2276" y="568"/>
                  </a:cubicBezTo>
                  <a:cubicBezTo>
                    <a:pt x="2272" y="564"/>
                    <a:pt x="2276" y="565"/>
                    <a:pt x="2276" y="56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74" y="514"/>
                    <a:pt x="2274" y="514"/>
                    <a:pt x="2274" y="514"/>
                  </a:cubicBezTo>
                  <a:cubicBezTo>
                    <a:pt x="2272" y="504"/>
                    <a:pt x="2272" y="493"/>
                    <a:pt x="2272" y="477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67" y="439"/>
                    <a:pt x="2262" y="426"/>
                    <a:pt x="2265" y="420"/>
                  </a:cubicBezTo>
                  <a:cubicBezTo>
                    <a:pt x="2262" y="417"/>
                    <a:pt x="2261" y="412"/>
                    <a:pt x="2261" y="407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56" y="389"/>
                    <a:pt x="2255" y="384"/>
                    <a:pt x="2254" y="379"/>
                  </a:cubicBezTo>
                  <a:cubicBezTo>
                    <a:pt x="2254" y="373"/>
                    <a:pt x="2252" y="370"/>
                    <a:pt x="2250" y="365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33" y="292"/>
                    <a:pt x="2231" y="270"/>
                    <a:pt x="2224" y="254"/>
                  </a:cubicBezTo>
                  <a:cubicBezTo>
                    <a:pt x="2224" y="246"/>
                    <a:pt x="2223" y="240"/>
                    <a:pt x="2222" y="235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21" y="221"/>
                    <a:pt x="2218" y="219"/>
                    <a:pt x="2222" y="217"/>
                  </a:cubicBezTo>
                  <a:cubicBezTo>
                    <a:pt x="2232" y="245"/>
                    <a:pt x="2235" y="279"/>
                    <a:pt x="2248" y="30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78" y="405"/>
                    <a:pt x="2279" y="437"/>
                    <a:pt x="2285" y="464"/>
                  </a:cubicBezTo>
                  <a:cubicBezTo>
                    <a:pt x="2285" y="481"/>
                    <a:pt x="2285" y="481"/>
                    <a:pt x="2285" y="481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93" y="487"/>
                    <a:pt x="2289" y="484"/>
                    <a:pt x="2289" y="472"/>
                  </a:cubicBezTo>
                  <a:cubicBezTo>
                    <a:pt x="2291" y="460"/>
                    <a:pt x="2286" y="454"/>
                    <a:pt x="2287" y="442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4" y="383"/>
                    <a:pt x="2277" y="376"/>
                    <a:pt x="2274" y="374"/>
                  </a:cubicBezTo>
                  <a:cubicBezTo>
                    <a:pt x="2273" y="371"/>
                    <a:pt x="2271" y="369"/>
                    <a:pt x="2270" y="365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62" y="330"/>
                    <a:pt x="2260" y="327"/>
                    <a:pt x="2261" y="320"/>
                  </a:cubicBezTo>
                  <a:cubicBezTo>
                    <a:pt x="2258" y="319"/>
                    <a:pt x="2258" y="316"/>
                    <a:pt x="2259" y="313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63" y="318"/>
                    <a:pt x="2267" y="329"/>
                    <a:pt x="2270" y="341"/>
                  </a:cubicBezTo>
                  <a:cubicBezTo>
                    <a:pt x="2274" y="345"/>
                    <a:pt x="2275" y="351"/>
                    <a:pt x="2278" y="355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83" y="364"/>
                    <a:pt x="2282" y="369"/>
                    <a:pt x="2285" y="370"/>
                  </a:cubicBezTo>
                  <a:cubicBezTo>
                    <a:pt x="2289" y="373"/>
                    <a:pt x="2288" y="381"/>
                    <a:pt x="2291" y="385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02" y="413"/>
                    <a:pt x="2308" y="421"/>
                    <a:pt x="2311" y="433"/>
                  </a:cubicBezTo>
                  <a:cubicBezTo>
                    <a:pt x="2315" y="444"/>
                    <a:pt x="2319" y="455"/>
                    <a:pt x="2324" y="466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29" y="507"/>
                    <a:pt x="2333" y="509"/>
                    <a:pt x="2333" y="516"/>
                  </a:cubicBezTo>
                  <a:cubicBezTo>
                    <a:pt x="2333" y="522"/>
                    <a:pt x="2331" y="531"/>
                    <a:pt x="2337" y="531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28" y="464"/>
                    <a:pt x="2326" y="455"/>
                    <a:pt x="2324" y="446"/>
                  </a:cubicBezTo>
                  <a:cubicBezTo>
                    <a:pt x="2318" y="440"/>
                    <a:pt x="2320" y="427"/>
                    <a:pt x="2313" y="42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305" y="392"/>
                    <a:pt x="2299" y="391"/>
                    <a:pt x="2300" y="385"/>
                  </a:cubicBezTo>
                  <a:cubicBezTo>
                    <a:pt x="2298" y="381"/>
                    <a:pt x="2294" y="380"/>
                    <a:pt x="2296" y="372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81" y="342"/>
                    <a:pt x="2278" y="334"/>
                    <a:pt x="2274" y="326"/>
                  </a:cubicBezTo>
                  <a:cubicBezTo>
                    <a:pt x="2273" y="321"/>
                    <a:pt x="2270" y="318"/>
                    <a:pt x="2272" y="311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63" y="294"/>
                    <a:pt x="2263" y="291"/>
                    <a:pt x="2261" y="289"/>
                  </a:cubicBezTo>
                  <a:cubicBezTo>
                    <a:pt x="2258" y="288"/>
                    <a:pt x="2260" y="281"/>
                    <a:pt x="2256" y="280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45" y="243"/>
                    <a:pt x="2246" y="238"/>
                    <a:pt x="2246" y="235"/>
                  </a:cubicBezTo>
                  <a:cubicBezTo>
                    <a:pt x="2242" y="234"/>
                    <a:pt x="2244" y="229"/>
                    <a:pt x="2243" y="226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40" y="202"/>
                    <a:pt x="2236" y="199"/>
                    <a:pt x="2235" y="191"/>
                  </a:cubicBezTo>
                  <a:cubicBezTo>
                    <a:pt x="2236" y="181"/>
                    <a:pt x="2232" y="178"/>
                    <a:pt x="2232" y="169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6" y="154"/>
                    <a:pt x="2228" y="149"/>
                    <a:pt x="2235" y="147"/>
                  </a:cubicBezTo>
                  <a:cubicBezTo>
                    <a:pt x="2240" y="149"/>
                    <a:pt x="2234" y="161"/>
                    <a:pt x="2239" y="163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5" y="180"/>
                    <a:pt x="2242" y="186"/>
                    <a:pt x="2246" y="187"/>
                  </a:cubicBezTo>
                  <a:cubicBezTo>
                    <a:pt x="2245" y="191"/>
                    <a:pt x="2248" y="191"/>
                    <a:pt x="2248" y="195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56" y="224"/>
                    <a:pt x="2261" y="235"/>
                    <a:pt x="2265" y="246"/>
                  </a:cubicBezTo>
                  <a:cubicBezTo>
                    <a:pt x="2270" y="248"/>
                    <a:pt x="2267" y="258"/>
                    <a:pt x="2274" y="259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282" y="290"/>
                    <a:pt x="2291" y="296"/>
                    <a:pt x="2294" y="309"/>
                  </a:cubicBezTo>
                  <a:cubicBezTo>
                    <a:pt x="2298" y="311"/>
                    <a:pt x="2297" y="319"/>
                    <a:pt x="2302" y="322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13" y="346"/>
                    <a:pt x="2319" y="355"/>
                    <a:pt x="2322" y="368"/>
                  </a:cubicBezTo>
                  <a:cubicBezTo>
                    <a:pt x="2327" y="369"/>
                    <a:pt x="2325" y="379"/>
                    <a:pt x="2328" y="383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37" y="405"/>
                    <a:pt x="2339" y="411"/>
                    <a:pt x="2339" y="418"/>
                  </a:cubicBezTo>
                  <a:cubicBezTo>
                    <a:pt x="2345" y="421"/>
                    <a:pt x="2341" y="432"/>
                    <a:pt x="2348" y="433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34" y="374"/>
                    <a:pt x="2325" y="365"/>
                    <a:pt x="2324" y="348"/>
                  </a:cubicBezTo>
                  <a:cubicBezTo>
                    <a:pt x="2320" y="348"/>
                    <a:pt x="2323" y="341"/>
                    <a:pt x="2318" y="341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313" y="321"/>
                    <a:pt x="2306" y="318"/>
                    <a:pt x="2304" y="309"/>
                  </a:cubicBezTo>
                  <a:cubicBezTo>
                    <a:pt x="2298" y="305"/>
                    <a:pt x="2298" y="295"/>
                    <a:pt x="2294" y="289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81" y="252"/>
                    <a:pt x="2272" y="241"/>
                    <a:pt x="2267" y="226"/>
                  </a:cubicBezTo>
                  <a:cubicBezTo>
                    <a:pt x="2261" y="211"/>
                    <a:pt x="2254" y="198"/>
                    <a:pt x="2254" y="182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49" y="169"/>
                    <a:pt x="2245" y="168"/>
                    <a:pt x="2246" y="163"/>
                  </a:cubicBezTo>
                  <a:cubicBezTo>
                    <a:pt x="2245" y="143"/>
                    <a:pt x="2241" y="128"/>
                    <a:pt x="2239" y="110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39" y="85"/>
                    <a:pt x="2238" y="81"/>
                    <a:pt x="2241" y="80"/>
                  </a:cubicBezTo>
                  <a:cubicBezTo>
                    <a:pt x="2242" y="77"/>
                    <a:pt x="2239" y="69"/>
                    <a:pt x="2243" y="6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46" y="113"/>
                    <a:pt x="2249" y="120"/>
                    <a:pt x="2250" y="130"/>
                  </a:cubicBezTo>
                  <a:cubicBezTo>
                    <a:pt x="2251" y="137"/>
                    <a:pt x="2256" y="149"/>
                    <a:pt x="2252" y="154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65" y="173"/>
                    <a:pt x="2263" y="184"/>
                    <a:pt x="2267" y="189"/>
                  </a:cubicBezTo>
                  <a:cubicBezTo>
                    <a:pt x="2268" y="197"/>
                    <a:pt x="2273" y="201"/>
                    <a:pt x="2274" y="208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288" y="241"/>
                    <a:pt x="2295" y="252"/>
                    <a:pt x="2300" y="265"/>
                  </a:cubicBezTo>
                  <a:cubicBezTo>
                    <a:pt x="2304" y="266"/>
                    <a:pt x="2301" y="273"/>
                    <a:pt x="2304" y="274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14" y="289"/>
                    <a:pt x="2318" y="294"/>
                    <a:pt x="2320" y="302"/>
                  </a:cubicBezTo>
                  <a:cubicBezTo>
                    <a:pt x="2325" y="306"/>
                    <a:pt x="2326" y="313"/>
                    <a:pt x="2331" y="318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39" y="327"/>
                    <a:pt x="2337" y="334"/>
                    <a:pt x="2342" y="335"/>
                  </a:cubicBezTo>
                  <a:cubicBezTo>
                    <a:pt x="2347" y="348"/>
                    <a:pt x="2354" y="359"/>
                    <a:pt x="2361" y="370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79" y="411"/>
                    <a:pt x="2380" y="414"/>
                    <a:pt x="2383" y="416"/>
                  </a:cubicBezTo>
                  <a:cubicBezTo>
                    <a:pt x="2384" y="420"/>
                    <a:pt x="2384" y="425"/>
                    <a:pt x="2387" y="42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97" y="436"/>
                    <a:pt x="2391" y="434"/>
                    <a:pt x="2392" y="424"/>
                  </a:cubicBezTo>
                  <a:cubicBezTo>
                    <a:pt x="2386" y="422"/>
                    <a:pt x="2390" y="408"/>
                    <a:pt x="2383" y="407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75" y="384"/>
                    <a:pt x="2373" y="382"/>
                    <a:pt x="2372" y="379"/>
                  </a:cubicBezTo>
                  <a:cubicBezTo>
                    <a:pt x="2371" y="375"/>
                    <a:pt x="2371" y="370"/>
                    <a:pt x="2368" y="368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56" y="345"/>
                    <a:pt x="2351" y="340"/>
                    <a:pt x="2350" y="333"/>
                  </a:cubicBezTo>
                  <a:cubicBezTo>
                    <a:pt x="2343" y="332"/>
                    <a:pt x="2346" y="319"/>
                    <a:pt x="2339" y="318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21" y="290"/>
                    <a:pt x="2320" y="274"/>
                    <a:pt x="2311" y="265"/>
                  </a:cubicBezTo>
                  <a:cubicBezTo>
                    <a:pt x="2314" y="258"/>
                    <a:pt x="2304" y="264"/>
                    <a:pt x="2307" y="256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98" y="243"/>
                    <a:pt x="2296" y="235"/>
                    <a:pt x="2294" y="228"/>
                  </a:cubicBezTo>
                  <a:cubicBezTo>
                    <a:pt x="2288" y="224"/>
                    <a:pt x="2288" y="216"/>
                    <a:pt x="2285" y="211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74" y="191"/>
                    <a:pt x="2277" y="184"/>
                    <a:pt x="2274" y="182"/>
                  </a:cubicBezTo>
                  <a:cubicBezTo>
                    <a:pt x="2275" y="177"/>
                    <a:pt x="2270" y="178"/>
                    <a:pt x="2272" y="17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9" y="133"/>
                    <a:pt x="2260" y="123"/>
                    <a:pt x="2256" y="104"/>
                  </a:cubicBezTo>
                  <a:cubicBezTo>
                    <a:pt x="2256" y="95"/>
                    <a:pt x="2255" y="87"/>
                    <a:pt x="2252" y="80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1" y="63"/>
                    <a:pt x="2247" y="54"/>
                    <a:pt x="2252" y="54"/>
                  </a:cubicBezTo>
                  <a:cubicBezTo>
                    <a:pt x="2251" y="60"/>
                    <a:pt x="2254" y="62"/>
                    <a:pt x="2254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54" y="72"/>
                    <a:pt x="2255" y="74"/>
                    <a:pt x="2256" y="75"/>
                  </a:cubicBezTo>
                  <a:cubicBezTo>
                    <a:pt x="2262" y="80"/>
                    <a:pt x="2260" y="93"/>
                    <a:pt x="2265" y="97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1" y="148"/>
                    <a:pt x="2278" y="156"/>
                    <a:pt x="2283" y="156"/>
                  </a:cubicBezTo>
                  <a:cubicBezTo>
                    <a:pt x="2284" y="160"/>
                    <a:pt x="2284" y="165"/>
                    <a:pt x="2287" y="16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02" y="195"/>
                    <a:pt x="2301" y="206"/>
                    <a:pt x="2307" y="211"/>
                  </a:cubicBezTo>
                  <a:cubicBezTo>
                    <a:pt x="2307" y="221"/>
                    <a:pt x="2315" y="224"/>
                    <a:pt x="2315" y="235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27" y="244"/>
                    <a:pt x="2323" y="253"/>
                    <a:pt x="2326" y="254"/>
                  </a:cubicBezTo>
                  <a:cubicBezTo>
                    <a:pt x="2331" y="261"/>
                    <a:pt x="2337" y="265"/>
                    <a:pt x="2339" y="274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53" y="296"/>
                    <a:pt x="2357" y="297"/>
                    <a:pt x="2357" y="302"/>
                  </a:cubicBezTo>
                  <a:cubicBezTo>
                    <a:pt x="2364" y="301"/>
                    <a:pt x="2358" y="313"/>
                    <a:pt x="2365" y="31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55" y="293"/>
                    <a:pt x="2358" y="286"/>
                    <a:pt x="2355" y="285"/>
                  </a:cubicBezTo>
                  <a:cubicBezTo>
                    <a:pt x="2353" y="282"/>
                    <a:pt x="2351" y="279"/>
                    <a:pt x="2350" y="276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27" y="239"/>
                    <a:pt x="2324" y="234"/>
                    <a:pt x="2322" y="228"/>
                  </a:cubicBezTo>
                  <a:cubicBezTo>
                    <a:pt x="2322" y="224"/>
                    <a:pt x="2320" y="221"/>
                    <a:pt x="2318" y="219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311" y="204"/>
                    <a:pt x="2311" y="196"/>
                    <a:pt x="2304" y="193"/>
                  </a:cubicBezTo>
                  <a:cubicBezTo>
                    <a:pt x="2306" y="183"/>
                    <a:pt x="2300" y="180"/>
                    <a:pt x="2298" y="174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70" y="91"/>
                    <a:pt x="2269" y="84"/>
                    <a:pt x="2267" y="78"/>
                  </a:cubicBezTo>
                  <a:cubicBezTo>
                    <a:pt x="2264" y="72"/>
                    <a:pt x="2263" y="65"/>
                    <a:pt x="2261" y="58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57" y="34"/>
                    <a:pt x="2250" y="23"/>
                    <a:pt x="2256" y="19"/>
                  </a:cubicBezTo>
                  <a:cubicBezTo>
                    <a:pt x="2258" y="34"/>
                    <a:pt x="2265" y="44"/>
                    <a:pt x="2265" y="60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282" y="106"/>
                    <a:pt x="2287" y="110"/>
                    <a:pt x="2287" y="119"/>
                  </a:cubicBezTo>
                  <a:cubicBezTo>
                    <a:pt x="2293" y="122"/>
                    <a:pt x="2295" y="130"/>
                    <a:pt x="2296" y="13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15" y="183"/>
                    <a:pt x="2320" y="188"/>
                    <a:pt x="2324" y="193"/>
                  </a:cubicBezTo>
                  <a:cubicBezTo>
                    <a:pt x="2324" y="203"/>
                    <a:pt x="2332" y="204"/>
                    <a:pt x="2331" y="215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0" y="234"/>
                    <a:pt x="2346" y="243"/>
                    <a:pt x="2350" y="243"/>
                  </a:cubicBezTo>
                  <a:cubicBezTo>
                    <a:pt x="2350" y="250"/>
                    <a:pt x="2357" y="248"/>
                    <a:pt x="2357" y="254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72" y="283"/>
                    <a:pt x="2372" y="286"/>
                    <a:pt x="2372" y="289"/>
                  </a:cubicBezTo>
                  <a:cubicBezTo>
                    <a:pt x="2375" y="290"/>
                    <a:pt x="2376" y="292"/>
                    <a:pt x="2376" y="296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384" y="317"/>
                    <a:pt x="2390" y="317"/>
                    <a:pt x="2389" y="324"/>
                  </a:cubicBezTo>
                  <a:cubicBezTo>
                    <a:pt x="2395" y="326"/>
                    <a:pt x="2392" y="336"/>
                    <a:pt x="2398" y="337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404" y="358"/>
                    <a:pt x="2408" y="361"/>
                    <a:pt x="2413" y="363"/>
                  </a:cubicBezTo>
                  <a:cubicBezTo>
                    <a:pt x="2411" y="347"/>
                    <a:pt x="2400" y="339"/>
                    <a:pt x="2398" y="322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87" y="300"/>
                    <a:pt x="2386" y="297"/>
                    <a:pt x="2383" y="296"/>
                  </a:cubicBezTo>
                  <a:cubicBezTo>
                    <a:pt x="2382" y="292"/>
                    <a:pt x="2382" y="287"/>
                    <a:pt x="2379" y="285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55" y="242"/>
                    <a:pt x="2354" y="234"/>
                    <a:pt x="2350" y="228"/>
                  </a:cubicBezTo>
                  <a:cubicBezTo>
                    <a:pt x="2343" y="226"/>
                    <a:pt x="2346" y="214"/>
                    <a:pt x="2339" y="211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25" y="187"/>
                    <a:pt x="2327" y="176"/>
                    <a:pt x="2320" y="174"/>
                  </a:cubicBezTo>
                  <a:cubicBezTo>
                    <a:pt x="2319" y="170"/>
                    <a:pt x="2318" y="166"/>
                    <a:pt x="2315" y="165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308" y="147"/>
                    <a:pt x="2309" y="137"/>
                    <a:pt x="2302" y="134"/>
                  </a:cubicBezTo>
                  <a:cubicBezTo>
                    <a:pt x="2301" y="117"/>
                    <a:pt x="2291" y="108"/>
                    <a:pt x="2287" y="93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73" y="41"/>
                    <a:pt x="2270" y="37"/>
                    <a:pt x="2267" y="32"/>
                  </a:cubicBezTo>
                  <a:cubicBezTo>
                    <a:pt x="2269" y="22"/>
                    <a:pt x="2264" y="20"/>
                    <a:pt x="2263" y="12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42" y="0"/>
                    <a:pt x="2242" y="0"/>
                    <a:pt x="2242" y="0"/>
                  </a:cubicBezTo>
                  <a:cubicBezTo>
                    <a:pt x="2235" y="5"/>
                    <a:pt x="2237" y="18"/>
                    <a:pt x="2230" y="23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26" y="38"/>
                    <a:pt x="2227" y="44"/>
                    <a:pt x="2222" y="45"/>
                  </a:cubicBezTo>
                  <a:cubicBezTo>
                    <a:pt x="2218" y="45"/>
                    <a:pt x="2223" y="53"/>
                    <a:pt x="2217" y="5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214" y="65"/>
                    <a:pt x="2210" y="65"/>
                    <a:pt x="2208" y="67"/>
                  </a:cubicBezTo>
                  <a:cubicBezTo>
                    <a:pt x="2208" y="73"/>
                    <a:pt x="2204" y="76"/>
                    <a:pt x="2204" y="82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93" y="89"/>
                    <a:pt x="2193" y="94"/>
                    <a:pt x="2191" y="97"/>
                  </a:cubicBezTo>
                  <a:cubicBezTo>
                    <a:pt x="2185" y="101"/>
                    <a:pt x="2187" y="114"/>
                    <a:pt x="2178" y="115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49" y="154"/>
                    <a:pt x="2144" y="159"/>
                    <a:pt x="2141" y="165"/>
                  </a:cubicBezTo>
                  <a:cubicBezTo>
                    <a:pt x="2139" y="165"/>
                    <a:pt x="2138" y="167"/>
                    <a:pt x="2139" y="169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31" y="176"/>
                    <a:pt x="2128" y="177"/>
                    <a:pt x="2126" y="180"/>
                  </a:cubicBezTo>
                  <a:cubicBezTo>
                    <a:pt x="2124" y="183"/>
                    <a:pt x="2122" y="185"/>
                    <a:pt x="2119" y="187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108" y="196"/>
                    <a:pt x="2107" y="200"/>
                    <a:pt x="2102" y="200"/>
                  </a:cubicBezTo>
                  <a:cubicBezTo>
                    <a:pt x="2102" y="206"/>
                    <a:pt x="2099" y="207"/>
                    <a:pt x="2093" y="206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73" y="229"/>
                    <a:pt x="2066" y="237"/>
                    <a:pt x="2058" y="243"/>
                  </a:cubicBezTo>
                  <a:cubicBezTo>
                    <a:pt x="2056" y="248"/>
                    <a:pt x="2051" y="251"/>
                    <a:pt x="2049" y="256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37" y="273"/>
                    <a:pt x="2029" y="272"/>
                    <a:pt x="2028" y="278"/>
                  </a:cubicBezTo>
                  <a:cubicBezTo>
                    <a:pt x="2021" y="279"/>
                    <a:pt x="2021" y="287"/>
                    <a:pt x="2014" y="287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2004" y="306"/>
                    <a:pt x="1996" y="305"/>
                    <a:pt x="1995" y="311"/>
                  </a:cubicBezTo>
                  <a:cubicBezTo>
                    <a:pt x="1986" y="317"/>
                    <a:pt x="1980" y="325"/>
                    <a:pt x="1973" y="333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51" y="369"/>
                    <a:pt x="1941" y="373"/>
                    <a:pt x="1938" y="385"/>
                  </a:cubicBezTo>
                  <a:cubicBezTo>
                    <a:pt x="1935" y="386"/>
                    <a:pt x="1936" y="390"/>
                    <a:pt x="1934" y="392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26" y="398"/>
                    <a:pt x="1928" y="404"/>
                    <a:pt x="1925" y="405"/>
                  </a:cubicBezTo>
                  <a:cubicBezTo>
                    <a:pt x="1923" y="408"/>
                    <a:pt x="1923" y="410"/>
                    <a:pt x="1925" y="413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908" y="429"/>
                    <a:pt x="1908" y="438"/>
                    <a:pt x="1903" y="442"/>
                  </a:cubicBezTo>
                  <a:cubicBezTo>
                    <a:pt x="1899" y="446"/>
                    <a:pt x="1896" y="452"/>
                    <a:pt x="1892" y="45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79" y="478"/>
                    <a:pt x="1878" y="486"/>
                    <a:pt x="1875" y="492"/>
                  </a:cubicBezTo>
                  <a:cubicBezTo>
                    <a:pt x="1874" y="499"/>
                    <a:pt x="1867" y="502"/>
                    <a:pt x="1868" y="512"/>
                  </a:cubicBezTo>
                  <a:cubicBezTo>
                    <a:pt x="1863" y="515"/>
                    <a:pt x="1863" y="524"/>
                    <a:pt x="1862" y="531"/>
                  </a:cubicBezTo>
                  <a:cubicBezTo>
                    <a:pt x="1860" y="534"/>
                    <a:pt x="1859" y="537"/>
                    <a:pt x="1860" y="542"/>
                  </a:cubicBezTo>
                  <a:cubicBezTo>
                    <a:pt x="1856" y="541"/>
                    <a:pt x="1856" y="552"/>
                    <a:pt x="1860" y="55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47" y="379"/>
                    <a:pt x="1951" y="374"/>
                    <a:pt x="1956" y="368"/>
                  </a:cubicBezTo>
                  <a:cubicBezTo>
                    <a:pt x="1955" y="364"/>
                    <a:pt x="1957" y="364"/>
                    <a:pt x="1960" y="363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64" y="356"/>
                    <a:pt x="1964" y="351"/>
                    <a:pt x="1969" y="350"/>
                  </a:cubicBezTo>
                  <a:cubicBezTo>
                    <a:pt x="1970" y="342"/>
                    <a:pt x="1980" y="341"/>
                    <a:pt x="1982" y="333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1991" y="322"/>
                    <a:pt x="1996" y="322"/>
                    <a:pt x="1997" y="318"/>
                  </a:cubicBezTo>
                  <a:cubicBezTo>
                    <a:pt x="2001" y="311"/>
                    <a:pt x="2009" y="310"/>
                    <a:pt x="2012" y="302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32" y="282"/>
                    <a:pt x="2040" y="281"/>
                    <a:pt x="2041" y="272"/>
                  </a:cubicBezTo>
                  <a:cubicBezTo>
                    <a:pt x="2049" y="275"/>
                    <a:pt x="2045" y="266"/>
                    <a:pt x="2052" y="26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76" y="246"/>
                    <a:pt x="2074" y="240"/>
                    <a:pt x="2078" y="239"/>
                  </a:cubicBezTo>
                  <a:cubicBezTo>
                    <a:pt x="2080" y="237"/>
                    <a:pt x="2082" y="235"/>
                    <a:pt x="2084" y="232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01" y="215"/>
                    <a:pt x="2107" y="211"/>
                    <a:pt x="2113" y="206"/>
                  </a:cubicBezTo>
                  <a:cubicBezTo>
                    <a:pt x="2115" y="204"/>
                    <a:pt x="2117" y="200"/>
                    <a:pt x="2119" y="198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33" y="186"/>
                    <a:pt x="2138" y="181"/>
                    <a:pt x="2143" y="176"/>
                  </a:cubicBezTo>
                  <a:cubicBezTo>
                    <a:pt x="2147" y="171"/>
                    <a:pt x="2150" y="164"/>
                    <a:pt x="2158" y="163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179" y="132"/>
                    <a:pt x="2183" y="124"/>
                    <a:pt x="2191" y="119"/>
                  </a:cubicBezTo>
                  <a:cubicBezTo>
                    <a:pt x="2192" y="110"/>
                    <a:pt x="2199" y="106"/>
                    <a:pt x="2200" y="9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37" y="50"/>
                    <a:pt x="2232" y="59"/>
                    <a:pt x="2230" y="60"/>
                  </a:cubicBezTo>
                  <a:cubicBezTo>
                    <a:pt x="2230" y="75"/>
                    <a:pt x="2230" y="75"/>
                    <a:pt x="2230" y="75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215" y="98"/>
                    <a:pt x="2211" y="106"/>
                    <a:pt x="2204" y="113"/>
                  </a:cubicBezTo>
                  <a:cubicBezTo>
                    <a:pt x="2203" y="125"/>
                    <a:pt x="2193" y="128"/>
                    <a:pt x="2193" y="141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82" y="152"/>
                    <a:pt x="2180" y="155"/>
                    <a:pt x="2178" y="158"/>
                  </a:cubicBezTo>
                  <a:cubicBezTo>
                    <a:pt x="2174" y="165"/>
                    <a:pt x="2167" y="170"/>
                    <a:pt x="2165" y="178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47" y="198"/>
                    <a:pt x="2148" y="204"/>
                    <a:pt x="2143" y="204"/>
                  </a:cubicBezTo>
                  <a:cubicBezTo>
                    <a:pt x="2141" y="207"/>
                    <a:pt x="2139" y="211"/>
                    <a:pt x="2137" y="213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117" y="237"/>
                    <a:pt x="2109" y="240"/>
                    <a:pt x="2104" y="246"/>
                  </a:cubicBezTo>
                  <a:cubicBezTo>
                    <a:pt x="2099" y="251"/>
                    <a:pt x="2096" y="259"/>
                    <a:pt x="2089" y="263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73" y="284"/>
                    <a:pt x="2065" y="281"/>
                    <a:pt x="2065" y="287"/>
                  </a:cubicBezTo>
                  <a:cubicBezTo>
                    <a:pt x="2064" y="291"/>
                    <a:pt x="2059" y="291"/>
                    <a:pt x="2056" y="294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49" y="298"/>
                    <a:pt x="2050" y="302"/>
                    <a:pt x="2047" y="302"/>
                  </a:cubicBezTo>
                  <a:cubicBezTo>
                    <a:pt x="2043" y="303"/>
                    <a:pt x="2043" y="308"/>
                    <a:pt x="2038" y="309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93" y="347"/>
                    <a:pt x="1981" y="357"/>
                    <a:pt x="1969" y="365"/>
                  </a:cubicBezTo>
                  <a:cubicBezTo>
                    <a:pt x="1967" y="369"/>
                    <a:pt x="1964" y="372"/>
                    <a:pt x="1960" y="374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49" y="384"/>
                    <a:pt x="1949" y="389"/>
                    <a:pt x="1945" y="389"/>
                  </a:cubicBezTo>
                  <a:cubicBezTo>
                    <a:pt x="1947" y="396"/>
                    <a:pt x="1937" y="392"/>
                    <a:pt x="1938" y="398"/>
                  </a:cubicBezTo>
                  <a:cubicBezTo>
                    <a:pt x="1937" y="401"/>
                    <a:pt x="1934" y="402"/>
                    <a:pt x="1934" y="405"/>
                  </a:cubicBezTo>
                  <a:cubicBezTo>
                    <a:pt x="1931" y="407"/>
                    <a:pt x="1929" y="407"/>
                    <a:pt x="1929" y="403"/>
                  </a:cubicBezTo>
                  <a:cubicBezTo>
                    <a:pt x="1936" y="404"/>
                    <a:pt x="1932" y="395"/>
                    <a:pt x="1936" y="394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36" y="1648"/>
                    <a:pt x="37" y="1642"/>
                    <a:pt x="39" y="1637"/>
                  </a:cubicBezTo>
                  <a:cubicBezTo>
                    <a:pt x="44" y="1634"/>
                    <a:pt x="41" y="1623"/>
                    <a:pt x="46" y="1621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56" y="1601"/>
                    <a:pt x="55" y="1592"/>
                    <a:pt x="60" y="1589"/>
                  </a:cubicBezTo>
                  <a:cubicBezTo>
                    <a:pt x="60" y="1575"/>
                    <a:pt x="69" y="1569"/>
                    <a:pt x="70" y="1556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76" y="1533"/>
                    <a:pt x="79" y="1528"/>
                    <a:pt x="79" y="1520"/>
                  </a:cubicBezTo>
                  <a:cubicBezTo>
                    <a:pt x="83" y="1509"/>
                    <a:pt x="82" y="1494"/>
                    <a:pt x="85" y="1482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6" y="1442"/>
                    <a:pt x="81" y="1430"/>
                    <a:pt x="85" y="1428"/>
                  </a:cubicBezTo>
                  <a:cubicBezTo>
                    <a:pt x="84" y="1418"/>
                    <a:pt x="83" y="1419"/>
                    <a:pt x="84" y="1410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71" y="1379"/>
                    <a:pt x="78" y="1365"/>
                    <a:pt x="72" y="1365"/>
                  </a:cubicBezTo>
                  <a:cubicBezTo>
                    <a:pt x="72" y="1358"/>
                    <a:pt x="71" y="1352"/>
                    <a:pt x="67" y="1350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78" y="1414"/>
                    <a:pt x="79" y="1427"/>
                    <a:pt x="80" y="1439"/>
                  </a:cubicBezTo>
                  <a:cubicBezTo>
                    <a:pt x="77" y="1453"/>
                    <a:pt x="80" y="1472"/>
                    <a:pt x="76" y="1485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05"/>
                    <a:pt x="75" y="1513"/>
                    <a:pt x="74" y="1516"/>
                  </a:cubicBezTo>
                  <a:cubicBezTo>
                    <a:pt x="71" y="1518"/>
                    <a:pt x="74" y="1524"/>
                    <a:pt x="70" y="152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66" y="1538"/>
                    <a:pt x="69" y="1544"/>
                    <a:pt x="65" y="1545"/>
                  </a:cubicBezTo>
                  <a:cubicBezTo>
                    <a:pt x="64" y="1552"/>
                    <a:pt x="64" y="1560"/>
                    <a:pt x="58" y="1563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44" y="1610"/>
                    <a:pt x="39" y="1614"/>
                    <a:pt x="38" y="1621"/>
                  </a:cubicBezTo>
                  <a:cubicBezTo>
                    <a:pt x="35" y="1627"/>
                    <a:pt x="31" y="1632"/>
                    <a:pt x="30" y="1639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15" y="1660"/>
                    <a:pt x="19" y="1672"/>
                    <a:pt x="13" y="1675"/>
                  </a:cubicBezTo>
                  <a:cubicBezTo>
                    <a:pt x="12" y="1683"/>
                    <a:pt x="10" y="1689"/>
                    <a:pt x="6" y="1693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0" y="1704"/>
                    <a:pt x="1" y="1708"/>
                    <a:pt x="0" y="1710"/>
                  </a:cubicBezTo>
                  <a:cubicBezTo>
                    <a:pt x="0" y="1738"/>
                    <a:pt x="0" y="1738"/>
                    <a:pt x="0" y="1738"/>
                  </a:cubicBezTo>
                  <a:cubicBezTo>
                    <a:pt x="6" y="1719"/>
                    <a:pt x="13" y="1701"/>
                    <a:pt x="20" y="1684"/>
                  </a:cubicBezTo>
                  <a:cubicBezTo>
                    <a:pt x="24" y="1680"/>
                    <a:pt x="24" y="1673"/>
                    <a:pt x="26" y="1668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34" y="1699"/>
                    <a:pt x="33" y="1694"/>
                    <a:pt x="34" y="1689"/>
                  </a:cubicBezTo>
                  <a:cubicBezTo>
                    <a:pt x="38" y="1687"/>
                    <a:pt x="39" y="1683"/>
                    <a:pt x="40" y="167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56" y="1649"/>
                    <a:pt x="60" y="1641"/>
                    <a:pt x="63" y="1633"/>
                  </a:cubicBezTo>
                  <a:cubicBezTo>
                    <a:pt x="67" y="1631"/>
                    <a:pt x="68" y="1626"/>
                    <a:pt x="68" y="1621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81" y="1605"/>
                    <a:pt x="81" y="1594"/>
                    <a:pt x="86" y="1587"/>
                  </a:cubicBezTo>
                  <a:cubicBezTo>
                    <a:pt x="89" y="1580"/>
                    <a:pt x="94" y="1572"/>
                    <a:pt x="95" y="1563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02" y="1547"/>
                    <a:pt x="104" y="1543"/>
                    <a:pt x="104" y="1538"/>
                  </a:cubicBezTo>
                  <a:cubicBezTo>
                    <a:pt x="103" y="1531"/>
                    <a:pt x="110" y="1533"/>
                    <a:pt x="107" y="1525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2" y="1500"/>
                    <a:pt x="115" y="1492"/>
                    <a:pt x="115" y="1480"/>
                  </a:cubicBezTo>
                  <a:cubicBezTo>
                    <a:pt x="115" y="1472"/>
                    <a:pt x="114" y="1463"/>
                    <a:pt x="113" y="1454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10" y="1440"/>
                    <a:pt x="112" y="1432"/>
                    <a:pt x="106" y="1435"/>
                  </a:cubicBezTo>
                  <a:cubicBezTo>
                    <a:pt x="111" y="1459"/>
                    <a:pt x="108" y="1484"/>
                    <a:pt x="107" y="1512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101" y="1534"/>
                    <a:pt x="95" y="1536"/>
                    <a:pt x="96" y="1543"/>
                  </a:cubicBezTo>
                  <a:cubicBezTo>
                    <a:pt x="92" y="1546"/>
                    <a:pt x="92" y="1553"/>
                    <a:pt x="90" y="1559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83" y="1576"/>
                    <a:pt x="80" y="1577"/>
                    <a:pt x="81" y="1581"/>
                  </a:cubicBezTo>
                  <a:cubicBezTo>
                    <a:pt x="77" y="1581"/>
                    <a:pt x="80" y="1587"/>
                    <a:pt x="77" y="1588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68" y="1615"/>
                    <a:pt x="58" y="1621"/>
                    <a:pt x="56" y="1633"/>
                  </a:cubicBezTo>
                  <a:cubicBezTo>
                    <a:pt x="48" y="1640"/>
                    <a:pt x="47" y="1653"/>
                    <a:pt x="38" y="1658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20" y="1699"/>
                    <a:pt x="16" y="1709"/>
                    <a:pt x="12" y="1719"/>
                  </a:cubicBezTo>
                  <a:cubicBezTo>
                    <a:pt x="10" y="1724"/>
                    <a:pt x="8" y="1729"/>
                    <a:pt x="4" y="1733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0" y="1767"/>
                    <a:pt x="0" y="1767"/>
                    <a:pt x="0" y="1767"/>
                  </a:cubicBezTo>
                  <a:cubicBezTo>
                    <a:pt x="6" y="1758"/>
                    <a:pt x="9" y="1745"/>
                    <a:pt x="15" y="1737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14" y="59"/>
                    <a:pt x="2319" y="63"/>
                    <a:pt x="2320" y="71"/>
                  </a:cubicBezTo>
                  <a:cubicBezTo>
                    <a:pt x="2328" y="80"/>
                    <a:pt x="2330" y="96"/>
                    <a:pt x="2337" y="106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48" y="124"/>
                    <a:pt x="2349" y="127"/>
                    <a:pt x="2348" y="132"/>
                  </a:cubicBezTo>
                  <a:cubicBezTo>
                    <a:pt x="2348" y="137"/>
                    <a:pt x="2354" y="135"/>
                    <a:pt x="2352" y="141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59" y="165"/>
                    <a:pt x="2365" y="164"/>
                    <a:pt x="2365" y="167"/>
                  </a:cubicBezTo>
                  <a:cubicBezTo>
                    <a:pt x="2366" y="171"/>
                    <a:pt x="2367" y="174"/>
                    <a:pt x="2370" y="176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384" y="194"/>
                    <a:pt x="2380" y="207"/>
                    <a:pt x="2387" y="208"/>
                  </a:cubicBezTo>
                  <a:cubicBezTo>
                    <a:pt x="2387" y="218"/>
                    <a:pt x="2396" y="218"/>
                    <a:pt x="2396" y="226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14" y="251"/>
                    <a:pt x="2419" y="263"/>
                    <a:pt x="2429" y="270"/>
                  </a:cubicBezTo>
                  <a:cubicBezTo>
                    <a:pt x="2435" y="281"/>
                    <a:pt x="2443" y="291"/>
                    <a:pt x="2451" y="300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38" y="275"/>
                    <a:pt x="2433" y="271"/>
                    <a:pt x="2431" y="263"/>
                  </a:cubicBezTo>
                  <a:cubicBezTo>
                    <a:pt x="2426" y="258"/>
                    <a:pt x="2422" y="253"/>
                    <a:pt x="2418" y="248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409" y="238"/>
                    <a:pt x="2413" y="229"/>
                    <a:pt x="2407" y="230"/>
                  </a:cubicBezTo>
                  <a:cubicBezTo>
                    <a:pt x="2408" y="224"/>
                    <a:pt x="2403" y="226"/>
                    <a:pt x="2403" y="222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91" y="210"/>
                    <a:pt x="2399" y="208"/>
                    <a:pt x="2394" y="206"/>
                  </a:cubicBezTo>
                  <a:cubicBezTo>
                    <a:pt x="2393" y="202"/>
                    <a:pt x="2389" y="201"/>
                    <a:pt x="2389" y="195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80" y="171"/>
                    <a:pt x="2371" y="175"/>
                    <a:pt x="2374" y="167"/>
                  </a:cubicBezTo>
                  <a:cubicBezTo>
                    <a:pt x="2371" y="165"/>
                    <a:pt x="2370" y="161"/>
                    <a:pt x="2368" y="15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55" y="125"/>
                    <a:pt x="2351" y="123"/>
                    <a:pt x="2352" y="115"/>
                  </a:cubicBezTo>
                  <a:cubicBezTo>
                    <a:pt x="2347" y="113"/>
                    <a:pt x="2347" y="106"/>
                    <a:pt x="2344" y="102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15" y="41"/>
                    <a:pt x="2316" y="33"/>
                    <a:pt x="2313" y="30"/>
                  </a:cubicBezTo>
                  <a:cubicBezTo>
                    <a:pt x="2316" y="20"/>
                    <a:pt x="2309" y="19"/>
                    <a:pt x="2309" y="12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296" y="0"/>
                    <a:pt x="2296" y="0"/>
                    <a:pt x="2296" y="0"/>
                  </a:cubicBezTo>
                  <a:cubicBezTo>
                    <a:pt x="2298" y="4"/>
                    <a:pt x="2298" y="10"/>
                    <a:pt x="2300" y="14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30" y="22"/>
                    <a:pt x="2333" y="29"/>
                    <a:pt x="2339" y="32"/>
                  </a:cubicBezTo>
                  <a:cubicBezTo>
                    <a:pt x="2339" y="42"/>
                    <a:pt x="2346" y="44"/>
                    <a:pt x="2348" y="51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61" y="79"/>
                    <a:pt x="2363" y="86"/>
                    <a:pt x="2368" y="91"/>
                  </a:cubicBezTo>
                  <a:cubicBezTo>
                    <a:pt x="2367" y="101"/>
                    <a:pt x="2376" y="102"/>
                    <a:pt x="2376" y="110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390" y="129"/>
                    <a:pt x="2391" y="132"/>
                    <a:pt x="2392" y="137"/>
                  </a:cubicBezTo>
                  <a:cubicBezTo>
                    <a:pt x="2398" y="136"/>
                    <a:pt x="2394" y="145"/>
                    <a:pt x="2398" y="145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08" y="173"/>
                    <a:pt x="2417" y="173"/>
                    <a:pt x="2418" y="182"/>
                  </a:cubicBezTo>
                  <a:cubicBezTo>
                    <a:pt x="2423" y="187"/>
                    <a:pt x="2425" y="194"/>
                    <a:pt x="2427" y="202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1" y="215"/>
                    <a:pt x="2439" y="220"/>
                    <a:pt x="2440" y="215"/>
                  </a:cubicBezTo>
                  <a:cubicBezTo>
                    <a:pt x="2435" y="215"/>
                    <a:pt x="2435" y="210"/>
                    <a:pt x="2435" y="204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424" y="187"/>
                    <a:pt x="2422" y="176"/>
                    <a:pt x="2416" y="169"/>
                  </a:cubicBezTo>
                  <a:cubicBezTo>
                    <a:pt x="2412" y="160"/>
                    <a:pt x="2408" y="151"/>
                    <a:pt x="2403" y="14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94" y="126"/>
                    <a:pt x="2392" y="121"/>
                    <a:pt x="2389" y="117"/>
                  </a:cubicBezTo>
                  <a:cubicBezTo>
                    <a:pt x="2385" y="108"/>
                    <a:pt x="2379" y="101"/>
                    <a:pt x="2374" y="93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74" y="87"/>
                    <a:pt x="2372" y="87"/>
                    <a:pt x="2372" y="86"/>
                  </a:cubicBezTo>
                  <a:cubicBezTo>
                    <a:pt x="2369" y="80"/>
                    <a:pt x="2368" y="73"/>
                    <a:pt x="2363" y="6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57" y="51"/>
                    <a:pt x="2352" y="49"/>
                    <a:pt x="2352" y="43"/>
                  </a:cubicBezTo>
                  <a:cubicBezTo>
                    <a:pt x="2349" y="35"/>
                    <a:pt x="2344" y="27"/>
                    <a:pt x="2339" y="21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36" y="5"/>
                    <a:pt x="2332" y="3"/>
                    <a:pt x="2329" y="0"/>
                  </a:cubicBezTo>
                  <a:cubicBezTo>
                    <a:pt x="2320" y="0"/>
                    <a:pt x="2320" y="0"/>
                    <a:pt x="2320" y="0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82" y="64"/>
                    <a:pt x="2179" y="70"/>
                    <a:pt x="2174" y="73"/>
                  </a:cubicBezTo>
                  <a:cubicBezTo>
                    <a:pt x="2175" y="83"/>
                    <a:pt x="2166" y="83"/>
                    <a:pt x="2165" y="91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34" y="129"/>
                    <a:pt x="2126" y="140"/>
                    <a:pt x="2117" y="147"/>
                  </a:cubicBezTo>
                  <a:cubicBezTo>
                    <a:pt x="2120" y="154"/>
                    <a:pt x="2110" y="149"/>
                    <a:pt x="2113" y="156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105" y="166"/>
                    <a:pt x="2103" y="168"/>
                    <a:pt x="2099" y="169"/>
                  </a:cubicBezTo>
                  <a:cubicBezTo>
                    <a:pt x="2092" y="169"/>
                    <a:pt x="2104" y="176"/>
                    <a:pt x="2097" y="176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81" y="190"/>
                    <a:pt x="2079" y="192"/>
                    <a:pt x="2078" y="195"/>
                  </a:cubicBezTo>
                  <a:cubicBezTo>
                    <a:pt x="2068" y="193"/>
                    <a:pt x="2079" y="203"/>
                    <a:pt x="2073" y="202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60" y="210"/>
                    <a:pt x="2057" y="213"/>
                    <a:pt x="2056" y="217"/>
                  </a:cubicBezTo>
                  <a:cubicBezTo>
                    <a:pt x="2050" y="217"/>
                    <a:pt x="2047" y="220"/>
                    <a:pt x="2047" y="22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35" y="237"/>
                    <a:pt x="2032" y="241"/>
                    <a:pt x="2025" y="241"/>
                  </a:cubicBezTo>
                  <a:cubicBezTo>
                    <a:pt x="2025" y="251"/>
                    <a:pt x="2014" y="249"/>
                    <a:pt x="2014" y="259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2009" y="262"/>
                    <a:pt x="2007" y="264"/>
                    <a:pt x="2006" y="265"/>
                  </a:cubicBezTo>
                  <a:cubicBezTo>
                    <a:pt x="2005" y="270"/>
                    <a:pt x="2000" y="269"/>
                    <a:pt x="1999" y="274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80" y="293"/>
                    <a:pt x="1976" y="299"/>
                    <a:pt x="1973" y="307"/>
                  </a:cubicBezTo>
                  <a:cubicBezTo>
                    <a:pt x="1973" y="309"/>
                    <a:pt x="1975" y="308"/>
                    <a:pt x="1977" y="307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1986" y="297"/>
                    <a:pt x="1990" y="294"/>
                    <a:pt x="1993" y="289"/>
                  </a:cubicBezTo>
                  <a:cubicBezTo>
                    <a:pt x="1999" y="282"/>
                    <a:pt x="2007" y="276"/>
                    <a:pt x="2010" y="265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23" y="253"/>
                    <a:pt x="2029" y="255"/>
                    <a:pt x="2028" y="250"/>
                  </a:cubicBezTo>
                  <a:cubicBezTo>
                    <a:pt x="2032" y="250"/>
                    <a:pt x="2030" y="244"/>
                    <a:pt x="2036" y="24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47" y="229"/>
                    <a:pt x="2053" y="231"/>
                    <a:pt x="2052" y="226"/>
                  </a:cubicBezTo>
                  <a:cubicBezTo>
                    <a:pt x="2058" y="228"/>
                    <a:pt x="2057" y="223"/>
                    <a:pt x="2060" y="22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090" y="190"/>
                    <a:pt x="2100" y="183"/>
                    <a:pt x="2108" y="176"/>
                  </a:cubicBezTo>
                  <a:cubicBezTo>
                    <a:pt x="2112" y="166"/>
                    <a:pt x="2122" y="162"/>
                    <a:pt x="2126" y="152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52" y="123"/>
                    <a:pt x="2157" y="114"/>
                    <a:pt x="2165" y="108"/>
                  </a:cubicBezTo>
                  <a:cubicBezTo>
                    <a:pt x="2168" y="98"/>
                    <a:pt x="2177" y="92"/>
                    <a:pt x="2180" y="82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197" y="51"/>
                    <a:pt x="2201" y="48"/>
                    <a:pt x="2204" y="45"/>
                  </a:cubicBezTo>
                  <a:cubicBezTo>
                    <a:pt x="2204" y="42"/>
                    <a:pt x="2204" y="37"/>
                    <a:pt x="2208" y="38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12" y="24"/>
                    <a:pt x="2219" y="25"/>
                    <a:pt x="2217" y="17"/>
                  </a:cubicBezTo>
                  <a:cubicBezTo>
                    <a:pt x="2222" y="14"/>
                    <a:pt x="2222" y="7"/>
                    <a:pt x="2226" y="4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7" y="0"/>
                    <a:pt x="2217" y="0"/>
                    <a:pt x="2217" y="0"/>
                  </a:cubicBezTo>
                  <a:cubicBezTo>
                    <a:pt x="2216" y="2"/>
                    <a:pt x="2214" y="3"/>
                    <a:pt x="2213" y="6"/>
                  </a:cubicBezTo>
                  <a:cubicBezTo>
                    <a:pt x="2213" y="12"/>
                    <a:pt x="2207" y="13"/>
                    <a:pt x="2206" y="19"/>
                  </a:cubicBezTo>
                  <a:cubicBezTo>
                    <a:pt x="2200" y="20"/>
                    <a:pt x="2202" y="29"/>
                    <a:pt x="2200" y="34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83" y="35"/>
                    <a:pt x="2286" y="38"/>
                    <a:pt x="2283" y="38"/>
                  </a:cubicBezTo>
                  <a:cubicBezTo>
                    <a:pt x="2283" y="46"/>
                    <a:pt x="2289" y="48"/>
                    <a:pt x="2287" y="58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02" y="91"/>
                    <a:pt x="2308" y="99"/>
                    <a:pt x="2311" y="110"/>
                  </a:cubicBezTo>
                  <a:cubicBezTo>
                    <a:pt x="2315" y="114"/>
                    <a:pt x="2318" y="118"/>
                    <a:pt x="2318" y="126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29" y="147"/>
                    <a:pt x="2334" y="154"/>
                    <a:pt x="2337" y="163"/>
                  </a:cubicBezTo>
                  <a:cubicBezTo>
                    <a:pt x="2341" y="164"/>
                    <a:pt x="2343" y="169"/>
                    <a:pt x="2344" y="174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52" y="178"/>
                    <a:pt x="2349" y="184"/>
                    <a:pt x="2352" y="184"/>
                  </a:cubicBezTo>
                  <a:cubicBezTo>
                    <a:pt x="2357" y="192"/>
                    <a:pt x="2360" y="202"/>
                    <a:pt x="2365" y="20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385" y="238"/>
                    <a:pt x="2388" y="247"/>
                    <a:pt x="2394" y="252"/>
                  </a:cubicBezTo>
                  <a:cubicBezTo>
                    <a:pt x="2394" y="258"/>
                    <a:pt x="2398" y="260"/>
                    <a:pt x="2400" y="263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11" y="284"/>
                    <a:pt x="2416" y="292"/>
                    <a:pt x="2420" y="300"/>
                  </a:cubicBezTo>
                  <a:cubicBezTo>
                    <a:pt x="2425" y="307"/>
                    <a:pt x="2425" y="320"/>
                    <a:pt x="2433" y="324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24" y="295"/>
                    <a:pt x="2421" y="289"/>
                    <a:pt x="2418" y="283"/>
                  </a:cubicBezTo>
                  <a:cubicBezTo>
                    <a:pt x="2415" y="276"/>
                    <a:pt x="2412" y="270"/>
                    <a:pt x="2407" y="265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93" y="240"/>
                    <a:pt x="2391" y="232"/>
                    <a:pt x="2385" y="228"/>
                  </a:cubicBezTo>
                  <a:cubicBezTo>
                    <a:pt x="2381" y="223"/>
                    <a:pt x="2381" y="214"/>
                    <a:pt x="2374" y="211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63" y="192"/>
                    <a:pt x="2364" y="188"/>
                    <a:pt x="2363" y="187"/>
                  </a:cubicBezTo>
                  <a:cubicBezTo>
                    <a:pt x="2362" y="185"/>
                    <a:pt x="2357" y="187"/>
                    <a:pt x="2359" y="182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51" y="166"/>
                    <a:pt x="2345" y="162"/>
                    <a:pt x="2344" y="154"/>
                  </a:cubicBezTo>
                  <a:cubicBezTo>
                    <a:pt x="2340" y="148"/>
                    <a:pt x="2335" y="144"/>
                    <a:pt x="2335" y="13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314" y="87"/>
                    <a:pt x="2309" y="82"/>
                    <a:pt x="2307" y="75"/>
                  </a:cubicBezTo>
                  <a:cubicBezTo>
                    <a:pt x="2304" y="68"/>
                    <a:pt x="2300" y="61"/>
                    <a:pt x="2298" y="54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83" y="6"/>
                    <a:pt x="2282" y="3"/>
                    <a:pt x="2282" y="0"/>
                  </a:cubicBezTo>
                  <a:cubicBezTo>
                    <a:pt x="2271" y="0"/>
                    <a:pt x="2271" y="0"/>
                    <a:pt x="2271" y="0"/>
                  </a:cubicBezTo>
                  <a:cubicBezTo>
                    <a:pt x="2272" y="3"/>
                    <a:pt x="2272" y="6"/>
                    <a:pt x="2274" y="8"/>
                  </a:cubicBezTo>
                  <a:cubicBezTo>
                    <a:pt x="2274" y="15"/>
                    <a:pt x="2279" y="17"/>
                    <a:pt x="2278" y="25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58" y="65"/>
                    <a:pt x="2156" y="67"/>
                    <a:pt x="2156" y="71"/>
                  </a:cubicBezTo>
                  <a:cubicBezTo>
                    <a:pt x="2151" y="73"/>
                    <a:pt x="2149" y="79"/>
                    <a:pt x="2145" y="82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36" y="100"/>
                    <a:pt x="2131" y="102"/>
                    <a:pt x="2128" y="106"/>
                  </a:cubicBezTo>
                  <a:cubicBezTo>
                    <a:pt x="2125" y="117"/>
                    <a:pt x="2114" y="120"/>
                    <a:pt x="2110" y="130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94" y="140"/>
                    <a:pt x="2096" y="150"/>
                    <a:pt x="2089" y="150"/>
                  </a:cubicBezTo>
                  <a:cubicBezTo>
                    <a:pt x="2085" y="160"/>
                    <a:pt x="2075" y="164"/>
                    <a:pt x="2071" y="174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57" y="189"/>
                    <a:pt x="2052" y="191"/>
                    <a:pt x="2052" y="198"/>
                  </a:cubicBezTo>
                  <a:cubicBezTo>
                    <a:pt x="2045" y="198"/>
                    <a:pt x="2043" y="203"/>
                    <a:pt x="2038" y="206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31" y="214"/>
                    <a:pt x="2028" y="214"/>
                    <a:pt x="2028" y="217"/>
                  </a:cubicBezTo>
                  <a:cubicBezTo>
                    <a:pt x="2020" y="225"/>
                    <a:pt x="2010" y="231"/>
                    <a:pt x="2004" y="239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95" y="245"/>
                    <a:pt x="1995" y="248"/>
                    <a:pt x="1993" y="250"/>
                  </a:cubicBezTo>
                  <a:cubicBezTo>
                    <a:pt x="1990" y="254"/>
                    <a:pt x="1986" y="258"/>
                    <a:pt x="1982" y="261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59" y="297"/>
                    <a:pt x="1950" y="301"/>
                    <a:pt x="1947" y="311"/>
                  </a:cubicBezTo>
                  <a:cubicBezTo>
                    <a:pt x="1943" y="314"/>
                    <a:pt x="1944" y="321"/>
                    <a:pt x="1938" y="322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37" y="332"/>
                    <a:pt x="1933" y="334"/>
                    <a:pt x="1936" y="335"/>
                  </a:cubicBezTo>
                  <a:cubicBezTo>
                    <a:pt x="1940" y="327"/>
                    <a:pt x="1947" y="321"/>
                    <a:pt x="1951" y="313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69" y="287"/>
                    <a:pt x="1974" y="285"/>
                    <a:pt x="1975" y="280"/>
                  </a:cubicBezTo>
                  <a:cubicBezTo>
                    <a:pt x="1979" y="277"/>
                    <a:pt x="1980" y="270"/>
                    <a:pt x="1986" y="270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1992" y="263"/>
                    <a:pt x="1993" y="260"/>
                    <a:pt x="1995" y="259"/>
                  </a:cubicBezTo>
                  <a:cubicBezTo>
                    <a:pt x="1998" y="255"/>
                    <a:pt x="2004" y="253"/>
                    <a:pt x="2006" y="248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17" y="232"/>
                    <a:pt x="2026" y="234"/>
                    <a:pt x="2025" y="226"/>
                  </a:cubicBezTo>
                  <a:cubicBezTo>
                    <a:pt x="2033" y="227"/>
                    <a:pt x="2032" y="219"/>
                    <a:pt x="2036" y="217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52" y="203"/>
                    <a:pt x="2058" y="201"/>
                    <a:pt x="2060" y="195"/>
                  </a:cubicBezTo>
                  <a:cubicBezTo>
                    <a:pt x="2064" y="195"/>
                    <a:pt x="2062" y="188"/>
                    <a:pt x="2067" y="189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74" y="179"/>
                    <a:pt x="2077" y="177"/>
                    <a:pt x="2078" y="174"/>
                  </a:cubicBezTo>
                  <a:cubicBezTo>
                    <a:pt x="2082" y="174"/>
                    <a:pt x="2085" y="172"/>
                    <a:pt x="2084" y="167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093" y="158"/>
                    <a:pt x="2099" y="160"/>
                    <a:pt x="2097" y="154"/>
                  </a:cubicBezTo>
                  <a:cubicBezTo>
                    <a:pt x="2103" y="152"/>
                    <a:pt x="2105" y="145"/>
                    <a:pt x="2110" y="143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32" y="121"/>
                    <a:pt x="2136" y="108"/>
                    <a:pt x="2145" y="99"/>
                  </a:cubicBezTo>
                  <a:cubicBezTo>
                    <a:pt x="2149" y="95"/>
                    <a:pt x="2149" y="87"/>
                    <a:pt x="2156" y="86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65" y="64"/>
                    <a:pt x="2170" y="66"/>
                    <a:pt x="2171" y="62"/>
                  </a:cubicBezTo>
                  <a:cubicBezTo>
                    <a:pt x="2175" y="62"/>
                    <a:pt x="2173" y="55"/>
                    <a:pt x="2176" y="54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188" y="48"/>
                    <a:pt x="2181" y="38"/>
                    <a:pt x="2187" y="38"/>
                  </a:cubicBezTo>
                  <a:cubicBezTo>
                    <a:pt x="2192" y="27"/>
                    <a:pt x="2202" y="20"/>
                    <a:pt x="2206" y="8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201" y="0"/>
                    <a:pt x="2201" y="0"/>
                    <a:pt x="2201" y="0"/>
                  </a:cubicBezTo>
                  <a:cubicBezTo>
                    <a:pt x="2199" y="3"/>
                    <a:pt x="2199" y="7"/>
                    <a:pt x="2198" y="1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85" y="21"/>
                    <a:pt x="2187" y="27"/>
                    <a:pt x="2182" y="25"/>
                  </a:cubicBezTo>
                  <a:cubicBezTo>
                    <a:pt x="2182" y="29"/>
                    <a:pt x="2182" y="32"/>
                    <a:pt x="2180" y="34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79" y="108"/>
                    <a:pt x="2068" y="107"/>
                    <a:pt x="2069" y="119"/>
                  </a:cubicBezTo>
                  <a:cubicBezTo>
                    <a:pt x="2064" y="121"/>
                    <a:pt x="2059" y="122"/>
                    <a:pt x="2056" y="126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46" y="136"/>
                    <a:pt x="2045" y="140"/>
                    <a:pt x="2043" y="143"/>
                  </a:cubicBezTo>
                  <a:cubicBezTo>
                    <a:pt x="2039" y="150"/>
                    <a:pt x="2030" y="152"/>
                    <a:pt x="2030" y="163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21" y="172"/>
                    <a:pt x="2020" y="174"/>
                    <a:pt x="2017" y="174"/>
                  </a:cubicBezTo>
                  <a:cubicBezTo>
                    <a:pt x="2016" y="176"/>
                    <a:pt x="2017" y="180"/>
                    <a:pt x="2014" y="180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07" y="191"/>
                    <a:pt x="1999" y="197"/>
                    <a:pt x="2006" y="200"/>
                  </a:cubicBezTo>
                  <a:cubicBezTo>
                    <a:pt x="2004" y="192"/>
                    <a:pt x="2011" y="192"/>
                    <a:pt x="2014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30" y="168"/>
                    <a:pt x="2037" y="160"/>
                    <a:pt x="2043" y="152"/>
                  </a:cubicBezTo>
                  <a:cubicBezTo>
                    <a:pt x="2051" y="146"/>
                    <a:pt x="2056" y="137"/>
                    <a:pt x="2062" y="130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80" y="118"/>
                    <a:pt x="2078" y="110"/>
                    <a:pt x="2084" y="108"/>
                  </a:cubicBezTo>
                  <a:cubicBezTo>
                    <a:pt x="2085" y="106"/>
                    <a:pt x="2087" y="105"/>
                    <a:pt x="2089" y="104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095" y="92"/>
                    <a:pt x="2102" y="92"/>
                    <a:pt x="2104" y="86"/>
                  </a:cubicBezTo>
                  <a:cubicBezTo>
                    <a:pt x="2111" y="79"/>
                    <a:pt x="2119" y="72"/>
                    <a:pt x="2126" y="65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33" y="57"/>
                    <a:pt x="2134" y="55"/>
                    <a:pt x="2134" y="51"/>
                  </a:cubicBezTo>
                  <a:cubicBezTo>
                    <a:pt x="2143" y="53"/>
                    <a:pt x="2140" y="43"/>
                    <a:pt x="2145" y="41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69" y="16"/>
                    <a:pt x="2167" y="10"/>
                    <a:pt x="2171" y="10"/>
                  </a:cubicBezTo>
                  <a:cubicBezTo>
                    <a:pt x="2170" y="3"/>
                    <a:pt x="2176" y="7"/>
                    <a:pt x="2178" y="8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64" y="0"/>
                    <a:pt x="2164" y="0"/>
                    <a:pt x="2164" y="0"/>
                  </a:cubicBezTo>
                  <a:cubicBezTo>
                    <a:pt x="2163" y="2"/>
                    <a:pt x="2162" y="4"/>
                    <a:pt x="2161" y="6"/>
                  </a:cubicBezTo>
                  <a:cubicBezTo>
                    <a:pt x="2157" y="8"/>
                    <a:pt x="2157" y="13"/>
                    <a:pt x="2154" y="17"/>
                  </a:cubicBezTo>
                  <a:cubicBezTo>
                    <a:pt x="2150" y="19"/>
                    <a:pt x="2147" y="22"/>
                    <a:pt x="2145" y="25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85" y="43"/>
                    <a:pt x="2088" y="53"/>
                    <a:pt x="2082" y="54"/>
                  </a:cubicBezTo>
                  <a:cubicBezTo>
                    <a:pt x="2082" y="57"/>
                    <a:pt x="2078" y="56"/>
                    <a:pt x="2078" y="58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69" y="67"/>
                    <a:pt x="2064" y="68"/>
                    <a:pt x="2062" y="73"/>
                  </a:cubicBezTo>
                  <a:cubicBezTo>
                    <a:pt x="2059" y="73"/>
                    <a:pt x="2058" y="74"/>
                    <a:pt x="2056" y="7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51" y="84"/>
                    <a:pt x="2049" y="85"/>
                    <a:pt x="2047" y="86"/>
                  </a:cubicBezTo>
                  <a:cubicBezTo>
                    <a:pt x="2044" y="87"/>
                    <a:pt x="2045" y="92"/>
                    <a:pt x="2041" y="91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20" y="118"/>
                    <a:pt x="2014" y="118"/>
                    <a:pt x="2012" y="123"/>
                  </a:cubicBezTo>
                  <a:cubicBezTo>
                    <a:pt x="2010" y="124"/>
                    <a:pt x="2009" y="126"/>
                    <a:pt x="2008" y="128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2000" y="137"/>
                    <a:pt x="1995" y="139"/>
                    <a:pt x="1995" y="145"/>
                  </a:cubicBezTo>
                  <a:cubicBezTo>
                    <a:pt x="1991" y="148"/>
                    <a:pt x="1986" y="150"/>
                    <a:pt x="1986" y="156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64" y="188"/>
                    <a:pt x="1961" y="198"/>
                    <a:pt x="1953" y="204"/>
                  </a:cubicBezTo>
                  <a:cubicBezTo>
                    <a:pt x="1955" y="212"/>
                    <a:pt x="1949" y="213"/>
                    <a:pt x="1953" y="217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44" y="229"/>
                    <a:pt x="1943" y="234"/>
                    <a:pt x="1940" y="237"/>
                  </a:cubicBezTo>
                  <a:cubicBezTo>
                    <a:pt x="1941" y="242"/>
                    <a:pt x="1939" y="246"/>
                    <a:pt x="1936" y="248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39" y="247"/>
                    <a:pt x="1948" y="238"/>
                    <a:pt x="1949" y="222"/>
                  </a:cubicBezTo>
                  <a:cubicBezTo>
                    <a:pt x="1960" y="223"/>
                    <a:pt x="1954" y="208"/>
                    <a:pt x="1962" y="206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69" y="192"/>
                    <a:pt x="1970" y="189"/>
                    <a:pt x="1973" y="187"/>
                  </a:cubicBezTo>
                  <a:cubicBezTo>
                    <a:pt x="1975" y="179"/>
                    <a:pt x="1980" y="175"/>
                    <a:pt x="1984" y="169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1989" y="154"/>
                    <a:pt x="1996" y="156"/>
                    <a:pt x="1995" y="150"/>
                  </a:cubicBezTo>
                  <a:cubicBezTo>
                    <a:pt x="2002" y="149"/>
                    <a:pt x="2004" y="143"/>
                    <a:pt x="2008" y="139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17" y="130"/>
                    <a:pt x="2019" y="128"/>
                    <a:pt x="2021" y="126"/>
                  </a:cubicBezTo>
                  <a:cubicBezTo>
                    <a:pt x="2031" y="119"/>
                    <a:pt x="2037" y="108"/>
                    <a:pt x="2045" y="99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68" y="84"/>
                    <a:pt x="2071" y="77"/>
                    <a:pt x="2075" y="71"/>
                  </a:cubicBezTo>
                  <a:cubicBezTo>
                    <a:pt x="2082" y="73"/>
                    <a:pt x="2078" y="64"/>
                    <a:pt x="2084" y="65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091" y="51"/>
                    <a:pt x="2100" y="55"/>
                    <a:pt x="2099" y="49"/>
                  </a:cubicBezTo>
                  <a:cubicBezTo>
                    <a:pt x="2102" y="46"/>
                    <a:pt x="2105" y="45"/>
                    <a:pt x="2108" y="43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23" y="22"/>
                    <a:pt x="2132" y="26"/>
                    <a:pt x="2130" y="19"/>
                  </a:cubicBezTo>
                  <a:cubicBezTo>
                    <a:pt x="2134" y="18"/>
                    <a:pt x="2134" y="13"/>
                    <a:pt x="2139" y="12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48" y="4"/>
                    <a:pt x="2149" y="2"/>
                    <a:pt x="2149" y="0"/>
                  </a:cubicBezTo>
                  <a:cubicBezTo>
                    <a:pt x="2136" y="0"/>
                    <a:pt x="2136" y="0"/>
                    <a:pt x="2136" y="0"/>
                  </a:cubicBezTo>
                  <a:cubicBezTo>
                    <a:pt x="2135" y="1"/>
                    <a:pt x="2134" y="3"/>
                    <a:pt x="2132" y="4"/>
                  </a:cubicBezTo>
                  <a:cubicBezTo>
                    <a:pt x="2131" y="9"/>
                    <a:pt x="2125" y="9"/>
                    <a:pt x="2123" y="14"/>
                  </a:cubicBezTo>
                  <a:cubicBezTo>
                    <a:pt x="2114" y="19"/>
                    <a:pt x="2111" y="29"/>
                    <a:pt x="2102" y="3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52" y="2046"/>
                    <a:pt x="2148" y="2047"/>
                    <a:pt x="2147" y="2041"/>
                  </a:cubicBezTo>
                  <a:cubicBezTo>
                    <a:pt x="2146" y="2037"/>
                    <a:pt x="2140" y="2033"/>
                    <a:pt x="2141" y="202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36" y="2013"/>
                    <a:pt x="2126" y="2009"/>
                    <a:pt x="2129" y="2005"/>
                  </a:cubicBezTo>
                  <a:cubicBezTo>
                    <a:pt x="2121" y="1996"/>
                    <a:pt x="2120" y="1989"/>
                    <a:pt x="2117" y="1981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94" y="1940"/>
                    <a:pt x="2088" y="1925"/>
                    <a:pt x="2080" y="1909"/>
                  </a:cubicBezTo>
                  <a:cubicBezTo>
                    <a:pt x="2070" y="1913"/>
                    <a:pt x="2084" y="1919"/>
                    <a:pt x="2082" y="1924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089" y="1947"/>
                    <a:pt x="2098" y="1953"/>
                    <a:pt x="2097" y="1958"/>
                  </a:cubicBezTo>
                  <a:cubicBezTo>
                    <a:pt x="2103" y="1964"/>
                    <a:pt x="2100" y="1969"/>
                    <a:pt x="2106" y="1975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09" y="1986"/>
                    <a:pt x="2109" y="1988"/>
                    <a:pt x="2111" y="1991"/>
                  </a:cubicBezTo>
                  <a:cubicBezTo>
                    <a:pt x="2119" y="1997"/>
                    <a:pt x="2114" y="2003"/>
                    <a:pt x="2121" y="2009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21" y="2020"/>
                    <a:pt x="2129" y="2023"/>
                    <a:pt x="2131" y="2026"/>
                  </a:cubicBezTo>
                  <a:cubicBezTo>
                    <a:pt x="2128" y="2029"/>
                    <a:pt x="2134" y="2032"/>
                    <a:pt x="2132" y="2034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42" y="2050"/>
                    <a:pt x="2143" y="2055"/>
                    <a:pt x="2150" y="2062"/>
                  </a:cubicBezTo>
                  <a:cubicBezTo>
                    <a:pt x="2155" y="2073"/>
                    <a:pt x="2160" y="2085"/>
                    <a:pt x="2172" y="2097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80" y="2108"/>
                    <a:pt x="2176" y="2111"/>
                    <a:pt x="2182" y="2115"/>
                  </a:cubicBezTo>
                  <a:cubicBezTo>
                    <a:pt x="2189" y="2120"/>
                    <a:pt x="2187" y="2129"/>
                    <a:pt x="2195" y="2130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03" y="2142"/>
                    <a:pt x="2207" y="2147"/>
                    <a:pt x="2212" y="2152"/>
                  </a:cubicBezTo>
                  <a:cubicBezTo>
                    <a:pt x="2213" y="2154"/>
                    <a:pt x="2214" y="2152"/>
                    <a:pt x="2215" y="2152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7" y="2158"/>
                    <a:pt x="2218" y="2159"/>
                    <a:pt x="2218" y="2160"/>
                  </a:cubicBezTo>
                  <a:cubicBezTo>
                    <a:pt x="2230" y="2160"/>
                    <a:pt x="2230" y="2160"/>
                    <a:pt x="2230" y="2160"/>
                  </a:cubicBezTo>
                  <a:cubicBezTo>
                    <a:pt x="2216" y="2144"/>
                    <a:pt x="2203" y="2129"/>
                    <a:pt x="2191" y="2112"/>
                  </a:cubicBezTo>
                  <a:cubicBezTo>
                    <a:pt x="2190" y="2108"/>
                    <a:pt x="2187" y="2103"/>
                    <a:pt x="2185" y="2098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309" y="2065"/>
                    <a:pt x="2308" y="2056"/>
                    <a:pt x="2302" y="2053"/>
                  </a:cubicBezTo>
                  <a:cubicBezTo>
                    <a:pt x="2295" y="2046"/>
                    <a:pt x="2288" y="2038"/>
                    <a:pt x="2282" y="2030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32" y="1992"/>
                    <a:pt x="2229" y="1986"/>
                    <a:pt x="2225" y="1985"/>
                  </a:cubicBezTo>
                  <a:cubicBezTo>
                    <a:pt x="2220" y="1983"/>
                    <a:pt x="2217" y="1977"/>
                    <a:pt x="2213" y="1978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81" y="1956"/>
                    <a:pt x="2173" y="1951"/>
                    <a:pt x="2165" y="1944"/>
                  </a:cubicBezTo>
                  <a:cubicBezTo>
                    <a:pt x="2157" y="1944"/>
                    <a:pt x="2150" y="1931"/>
                    <a:pt x="2141" y="1933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78" y="1972"/>
                    <a:pt x="2183" y="1976"/>
                    <a:pt x="2188" y="1982"/>
                  </a:cubicBezTo>
                  <a:cubicBezTo>
                    <a:pt x="2190" y="1985"/>
                    <a:pt x="2192" y="1988"/>
                    <a:pt x="2195" y="1990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02" y="1997"/>
                    <a:pt x="2204" y="1996"/>
                    <a:pt x="2206" y="2000"/>
                  </a:cubicBezTo>
                  <a:cubicBezTo>
                    <a:pt x="2208" y="2004"/>
                    <a:pt x="2213" y="2003"/>
                    <a:pt x="2211" y="200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34" y="2029"/>
                    <a:pt x="2244" y="2034"/>
                    <a:pt x="2254" y="2045"/>
                  </a:cubicBezTo>
                  <a:cubicBezTo>
                    <a:pt x="2263" y="2053"/>
                    <a:pt x="2266" y="2058"/>
                    <a:pt x="2279" y="206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28" y="2124"/>
                    <a:pt x="2337" y="2133"/>
                    <a:pt x="2345" y="2143"/>
                  </a:cubicBezTo>
                  <a:cubicBezTo>
                    <a:pt x="2349" y="2148"/>
                    <a:pt x="2352" y="2154"/>
                    <a:pt x="2355" y="2160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353" y="2138"/>
                    <a:pt x="2337" y="2117"/>
                    <a:pt x="2325" y="2100"/>
                  </a:cubicBezTo>
                  <a:cubicBezTo>
                    <a:pt x="2312" y="2088"/>
                    <a:pt x="2306" y="2081"/>
                    <a:pt x="2292" y="2065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55" y="2037"/>
                    <a:pt x="2252" y="2028"/>
                    <a:pt x="2250" y="2027"/>
                  </a:cubicBezTo>
                  <a:cubicBezTo>
                    <a:pt x="2247" y="2022"/>
                    <a:pt x="2243" y="2026"/>
                    <a:pt x="2241" y="2020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209" y="1990"/>
                    <a:pt x="2190" y="1977"/>
                    <a:pt x="2168" y="1953"/>
                  </a:cubicBezTo>
                  <a:cubicBezTo>
                    <a:pt x="2173" y="1952"/>
                    <a:pt x="2177" y="1956"/>
                    <a:pt x="2181" y="1962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191" y="1965"/>
                    <a:pt x="2193" y="1969"/>
                    <a:pt x="2195" y="1970"/>
                  </a:cubicBezTo>
                  <a:cubicBezTo>
                    <a:pt x="2203" y="1973"/>
                    <a:pt x="2211" y="1985"/>
                    <a:pt x="2220" y="1989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277" y="2038"/>
                    <a:pt x="2283" y="2045"/>
                    <a:pt x="2290" y="2052"/>
                  </a:cubicBezTo>
                  <a:cubicBezTo>
                    <a:pt x="2297" y="2061"/>
                    <a:pt x="2298" y="2060"/>
                    <a:pt x="2304" y="2069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4" y="2103"/>
                    <a:pt x="2336" y="2102"/>
                    <a:pt x="2337" y="2103"/>
                  </a:cubicBezTo>
                  <a:cubicBezTo>
                    <a:pt x="2337" y="2104"/>
                    <a:pt x="2336" y="2105"/>
                    <a:pt x="2337" y="2107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39" y="2110"/>
                    <a:pt x="2342" y="2113"/>
                    <a:pt x="2347" y="2118"/>
                  </a:cubicBezTo>
                  <a:cubicBezTo>
                    <a:pt x="2355" y="2123"/>
                    <a:pt x="2353" y="2126"/>
                    <a:pt x="2361" y="2134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94" y="2160"/>
                    <a:pt x="2394" y="2160"/>
                    <a:pt x="2394" y="2160"/>
                  </a:cubicBezTo>
                  <a:cubicBezTo>
                    <a:pt x="2385" y="2149"/>
                    <a:pt x="2377" y="2138"/>
                    <a:pt x="2364" y="2124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75" y="2094"/>
                    <a:pt x="2273" y="2089"/>
                    <a:pt x="2270" y="2087"/>
                  </a:cubicBezTo>
                  <a:cubicBezTo>
                    <a:pt x="2268" y="2085"/>
                    <a:pt x="2265" y="2086"/>
                    <a:pt x="2263" y="208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230" y="2047"/>
                    <a:pt x="2221" y="2036"/>
                    <a:pt x="2212" y="2030"/>
                  </a:cubicBezTo>
                  <a:cubicBezTo>
                    <a:pt x="2197" y="2015"/>
                    <a:pt x="2187" y="1999"/>
                    <a:pt x="2175" y="1988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52" y="1954"/>
                    <a:pt x="2144" y="1948"/>
                    <a:pt x="2144" y="1942"/>
                  </a:cubicBezTo>
                  <a:cubicBezTo>
                    <a:pt x="2141" y="1940"/>
                    <a:pt x="2139" y="1937"/>
                    <a:pt x="2137" y="1934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29" y="1917"/>
                    <a:pt x="2124" y="1924"/>
                    <a:pt x="2123" y="1915"/>
                  </a:cubicBezTo>
                  <a:cubicBezTo>
                    <a:pt x="2121" y="1909"/>
                    <a:pt x="2120" y="1903"/>
                    <a:pt x="2119" y="1897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16" y="1894"/>
                    <a:pt x="2116" y="1902"/>
                    <a:pt x="2117" y="1911"/>
                  </a:cubicBezTo>
                  <a:cubicBezTo>
                    <a:pt x="2121" y="1920"/>
                    <a:pt x="2122" y="1929"/>
                    <a:pt x="2126" y="1938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36" y="1970"/>
                    <a:pt x="2140" y="1974"/>
                    <a:pt x="2144" y="1979"/>
                  </a:cubicBezTo>
                  <a:cubicBezTo>
                    <a:pt x="2141" y="1984"/>
                    <a:pt x="2150" y="1989"/>
                    <a:pt x="2148" y="1994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186" y="2039"/>
                    <a:pt x="2199" y="2056"/>
                    <a:pt x="2211" y="2072"/>
                  </a:cubicBezTo>
                  <a:cubicBezTo>
                    <a:pt x="2220" y="2084"/>
                    <a:pt x="2227" y="2087"/>
                    <a:pt x="2232" y="209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65" y="2136"/>
                    <a:pt x="2274" y="2148"/>
                    <a:pt x="2284" y="2160"/>
                  </a:cubicBezTo>
                  <a:cubicBezTo>
                    <a:pt x="2296" y="2160"/>
                    <a:pt x="2296" y="2160"/>
                    <a:pt x="2296" y="2160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85" y="2143"/>
                    <a:pt x="2280" y="2143"/>
                    <a:pt x="2276" y="2133"/>
                  </a:cubicBezTo>
                  <a:cubicBezTo>
                    <a:pt x="2270" y="2136"/>
                    <a:pt x="2273" y="2127"/>
                    <a:pt x="2269" y="2125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55" y="2109"/>
                    <a:pt x="2249" y="2102"/>
                    <a:pt x="2243" y="2096"/>
                  </a:cubicBezTo>
                  <a:cubicBezTo>
                    <a:pt x="2237" y="2091"/>
                    <a:pt x="2240" y="2086"/>
                    <a:pt x="2234" y="2081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212" y="2058"/>
                    <a:pt x="2205" y="2047"/>
                    <a:pt x="2192" y="2034"/>
                  </a:cubicBezTo>
                  <a:cubicBezTo>
                    <a:pt x="2178" y="2020"/>
                    <a:pt x="2167" y="2003"/>
                    <a:pt x="2153" y="1986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28" y="1931"/>
                    <a:pt x="2127" y="1930"/>
                    <a:pt x="2126" y="1929"/>
                  </a:cubicBezTo>
                  <a:cubicBezTo>
                    <a:pt x="2127" y="1925"/>
                    <a:pt x="2128" y="1924"/>
                    <a:pt x="2131" y="1927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36" y="1938"/>
                    <a:pt x="2135" y="1941"/>
                    <a:pt x="2136" y="1943"/>
                  </a:cubicBezTo>
                  <a:cubicBezTo>
                    <a:pt x="2138" y="1945"/>
                    <a:pt x="2140" y="1948"/>
                    <a:pt x="2139" y="1950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175" y="2001"/>
                    <a:pt x="2192" y="2022"/>
                    <a:pt x="2211" y="2043"/>
                  </a:cubicBezTo>
                  <a:cubicBezTo>
                    <a:pt x="2232" y="2060"/>
                    <a:pt x="2242" y="2075"/>
                    <a:pt x="2262" y="2091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10" y="2143"/>
                    <a:pt x="2316" y="2151"/>
                    <a:pt x="2322" y="2160"/>
                  </a:cubicBezTo>
                  <a:cubicBezTo>
                    <a:pt x="2335" y="2160"/>
                    <a:pt x="2335" y="2160"/>
                    <a:pt x="2335" y="2160"/>
                  </a:cubicBezTo>
                  <a:cubicBezTo>
                    <a:pt x="2332" y="2156"/>
                    <a:pt x="2329" y="2152"/>
                    <a:pt x="2326" y="2148"/>
                  </a:cubicBezTo>
                  <a:cubicBezTo>
                    <a:pt x="2312" y="2134"/>
                    <a:pt x="2305" y="2119"/>
                    <a:pt x="2287" y="2109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2038" y="2133"/>
                    <a:pt x="2034" y="2123"/>
                    <a:pt x="2024" y="2114"/>
                  </a:cubicBezTo>
                  <a:cubicBezTo>
                    <a:pt x="2020" y="2100"/>
                    <a:pt x="2008" y="2086"/>
                    <a:pt x="2002" y="2072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90" y="2050"/>
                    <a:pt x="1996" y="2042"/>
                    <a:pt x="1990" y="2045"/>
                  </a:cubicBezTo>
                  <a:cubicBezTo>
                    <a:pt x="1985" y="2041"/>
                    <a:pt x="1989" y="2037"/>
                    <a:pt x="1983" y="2034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72" y="2006"/>
                    <a:pt x="1971" y="1999"/>
                    <a:pt x="1967" y="1992"/>
                  </a:cubicBezTo>
                  <a:cubicBezTo>
                    <a:pt x="1962" y="1985"/>
                    <a:pt x="1962" y="1979"/>
                    <a:pt x="1958" y="1972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38" y="1942"/>
                    <a:pt x="1939" y="1939"/>
                    <a:pt x="1931" y="1934"/>
                  </a:cubicBezTo>
                  <a:cubicBezTo>
                    <a:pt x="1930" y="1927"/>
                    <a:pt x="1925" y="1920"/>
                    <a:pt x="1922" y="1914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25" y="1928"/>
                    <a:pt x="1939" y="1954"/>
                    <a:pt x="1951" y="1980"/>
                  </a:cubicBezTo>
                  <a:cubicBezTo>
                    <a:pt x="1956" y="1987"/>
                    <a:pt x="1957" y="1993"/>
                    <a:pt x="1959" y="1999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3" y="2027"/>
                    <a:pt x="1972" y="2033"/>
                    <a:pt x="1977" y="2039"/>
                  </a:cubicBezTo>
                  <a:cubicBezTo>
                    <a:pt x="1979" y="2046"/>
                    <a:pt x="1986" y="2053"/>
                    <a:pt x="1983" y="206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73" y="2036"/>
                    <a:pt x="1965" y="2029"/>
                    <a:pt x="1965" y="2023"/>
                  </a:cubicBezTo>
                  <a:cubicBezTo>
                    <a:pt x="1957" y="2016"/>
                    <a:pt x="1963" y="2011"/>
                    <a:pt x="1954" y="2004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49" y="1982"/>
                    <a:pt x="1944" y="1979"/>
                    <a:pt x="1942" y="1977"/>
                  </a:cubicBezTo>
                  <a:cubicBezTo>
                    <a:pt x="1945" y="1974"/>
                    <a:pt x="1938" y="1970"/>
                    <a:pt x="1940" y="1967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923" y="1941"/>
                    <a:pt x="1929" y="1936"/>
                    <a:pt x="1921" y="1929"/>
                  </a:cubicBezTo>
                  <a:cubicBezTo>
                    <a:pt x="1916" y="1922"/>
                    <a:pt x="1913" y="1916"/>
                    <a:pt x="1910" y="1910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63" y="1867"/>
                    <a:pt x="1879" y="1873"/>
                    <a:pt x="1876" y="1878"/>
                  </a:cubicBezTo>
                  <a:cubicBezTo>
                    <a:pt x="1883" y="1879"/>
                    <a:pt x="1883" y="1886"/>
                    <a:pt x="1888" y="1891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894" y="1899"/>
                    <a:pt x="1897" y="1902"/>
                    <a:pt x="1899" y="1904"/>
                  </a:cubicBezTo>
                  <a:cubicBezTo>
                    <a:pt x="1901" y="1910"/>
                    <a:pt x="1905" y="1915"/>
                    <a:pt x="1910" y="1920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22" y="1948"/>
                    <a:pt x="1926" y="1955"/>
                    <a:pt x="1929" y="1962"/>
                  </a:cubicBezTo>
                  <a:cubicBezTo>
                    <a:pt x="1932" y="1969"/>
                    <a:pt x="1932" y="1975"/>
                    <a:pt x="1939" y="1983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39" y="1996"/>
                    <a:pt x="1948" y="2000"/>
                    <a:pt x="1945" y="2003"/>
                  </a:cubicBezTo>
                  <a:cubicBezTo>
                    <a:pt x="1952" y="2010"/>
                    <a:pt x="1950" y="2017"/>
                    <a:pt x="1955" y="2024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58" y="2037"/>
                    <a:pt x="1967" y="2041"/>
                    <a:pt x="1964" y="2045"/>
                  </a:cubicBezTo>
                  <a:cubicBezTo>
                    <a:pt x="1969" y="2048"/>
                    <a:pt x="1965" y="2051"/>
                    <a:pt x="1970" y="205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77" y="2069"/>
                    <a:pt x="1979" y="2072"/>
                    <a:pt x="1979" y="2075"/>
                  </a:cubicBezTo>
                  <a:cubicBezTo>
                    <a:pt x="1981" y="2079"/>
                    <a:pt x="1984" y="2083"/>
                    <a:pt x="1983" y="2086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1998" y="2107"/>
                    <a:pt x="1997" y="2109"/>
                    <a:pt x="1997" y="2109"/>
                  </a:cubicBezTo>
                  <a:cubicBezTo>
                    <a:pt x="1999" y="2112"/>
                    <a:pt x="2003" y="2111"/>
                    <a:pt x="2001" y="2114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17" y="2134"/>
                    <a:pt x="2023" y="2143"/>
                    <a:pt x="2025" y="2148"/>
                  </a:cubicBezTo>
                  <a:cubicBezTo>
                    <a:pt x="2023" y="2153"/>
                    <a:pt x="2034" y="2151"/>
                    <a:pt x="2031" y="2157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9" y="2160"/>
                    <a:pt x="2059" y="2160"/>
                    <a:pt x="2059" y="2160"/>
                  </a:cubicBezTo>
                  <a:cubicBezTo>
                    <a:pt x="2058" y="2159"/>
                    <a:pt x="2058" y="2158"/>
                    <a:pt x="2057" y="2157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113" y="2090"/>
                    <a:pt x="2100" y="2086"/>
                    <a:pt x="2105" y="2083"/>
                  </a:cubicBezTo>
                  <a:cubicBezTo>
                    <a:pt x="2102" y="2080"/>
                    <a:pt x="2098" y="2076"/>
                    <a:pt x="2095" y="2072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2" y="2063"/>
                    <a:pt x="2090" y="2063"/>
                    <a:pt x="2091" y="2061"/>
                  </a:cubicBezTo>
                  <a:cubicBezTo>
                    <a:pt x="2089" y="2059"/>
                    <a:pt x="2087" y="2056"/>
                    <a:pt x="2085" y="2054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80" y="2042"/>
                    <a:pt x="2077" y="2038"/>
                    <a:pt x="2074" y="2035"/>
                  </a:cubicBezTo>
                  <a:cubicBezTo>
                    <a:pt x="2080" y="2032"/>
                    <a:pt x="2066" y="2028"/>
                    <a:pt x="2072" y="2026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58" y="2011"/>
                    <a:pt x="2055" y="2003"/>
                    <a:pt x="2052" y="1996"/>
                  </a:cubicBezTo>
                  <a:cubicBezTo>
                    <a:pt x="2045" y="1987"/>
                    <a:pt x="2046" y="1988"/>
                    <a:pt x="2039" y="1979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2000" y="1937"/>
                    <a:pt x="1991" y="1927"/>
                    <a:pt x="1983" y="1918"/>
                  </a:cubicBezTo>
                  <a:cubicBezTo>
                    <a:pt x="1979" y="1914"/>
                    <a:pt x="1975" y="1914"/>
                    <a:pt x="1972" y="1908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61" y="1902"/>
                    <a:pt x="1964" y="1906"/>
                    <a:pt x="1967" y="1909"/>
                  </a:cubicBezTo>
                  <a:cubicBezTo>
                    <a:pt x="1968" y="1913"/>
                    <a:pt x="1973" y="1913"/>
                    <a:pt x="1974" y="1914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75" y="1918"/>
                    <a:pt x="1976" y="1920"/>
                    <a:pt x="1977" y="1920"/>
                  </a:cubicBezTo>
                  <a:cubicBezTo>
                    <a:pt x="1977" y="1921"/>
                    <a:pt x="1981" y="1921"/>
                    <a:pt x="1980" y="1921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85" y="1929"/>
                    <a:pt x="1990" y="1930"/>
                    <a:pt x="1991" y="1934"/>
                  </a:cubicBezTo>
                  <a:cubicBezTo>
                    <a:pt x="1992" y="1934"/>
                    <a:pt x="1992" y="1938"/>
                    <a:pt x="1991" y="193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09" y="1954"/>
                    <a:pt x="2015" y="1961"/>
                    <a:pt x="2022" y="1968"/>
                  </a:cubicBezTo>
                  <a:cubicBezTo>
                    <a:pt x="2024" y="1975"/>
                    <a:pt x="2033" y="1983"/>
                    <a:pt x="2036" y="1991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44" y="2006"/>
                    <a:pt x="2053" y="2010"/>
                    <a:pt x="2050" y="2013"/>
                  </a:cubicBezTo>
                  <a:cubicBezTo>
                    <a:pt x="2062" y="2028"/>
                    <a:pt x="2068" y="2043"/>
                    <a:pt x="2077" y="2058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85" y="2070"/>
                    <a:pt x="2089" y="2074"/>
                    <a:pt x="2089" y="2078"/>
                  </a:cubicBezTo>
                  <a:cubicBezTo>
                    <a:pt x="2092" y="2085"/>
                    <a:pt x="2099" y="2093"/>
                    <a:pt x="2102" y="2100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12" y="2115"/>
                    <a:pt x="2110" y="2119"/>
                    <a:pt x="2113" y="2123"/>
                  </a:cubicBezTo>
                  <a:cubicBezTo>
                    <a:pt x="2118" y="2131"/>
                    <a:pt x="2124" y="2139"/>
                    <a:pt x="2129" y="2147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52" y="2160"/>
                    <a:pt x="2152" y="2160"/>
                    <a:pt x="2152" y="2160"/>
                  </a:cubicBezTo>
                  <a:cubicBezTo>
                    <a:pt x="2147" y="2155"/>
                    <a:pt x="2143" y="2149"/>
                    <a:pt x="2138" y="2144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38" y="2076"/>
                    <a:pt x="1943" y="2070"/>
                    <a:pt x="1935" y="2064"/>
                  </a:cubicBezTo>
                  <a:cubicBezTo>
                    <a:pt x="1935" y="2059"/>
                    <a:pt x="1932" y="2054"/>
                    <a:pt x="1927" y="2048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917" y="2027"/>
                    <a:pt x="1919" y="2022"/>
                    <a:pt x="1913" y="2016"/>
                  </a:cubicBezTo>
                  <a:cubicBezTo>
                    <a:pt x="1911" y="2011"/>
                    <a:pt x="1909" y="2005"/>
                    <a:pt x="1907" y="1999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71" y="1939"/>
                    <a:pt x="1867" y="1932"/>
                    <a:pt x="1861" y="1923"/>
                  </a:cubicBezTo>
                  <a:cubicBezTo>
                    <a:pt x="1845" y="1909"/>
                    <a:pt x="1840" y="1897"/>
                    <a:pt x="1822" y="1885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807" y="1875"/>
                    <a:pt x="1804" y="1864"/>
                    <a:pt x="1800" y="1867"/>
                  </a:cubicBezTo>
                  <a:cubicBezTo>
                    <a:pt x="1797" y="1860"/>
                    <a:pt x="1787" y="1851"/>
                    <a:pt x="1779" y="1847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71" y="1821"/>
                    <a:pt x="1767" y="1816"/>
                    <a:pt x="1765" y="1810"/>
                  </a:cubicBezTo>
                  <a:cubicBezTo>
                    <a:pt x="1767" y="1808"/>
                    <a:pt x="1763" y="1805"/>
                    <a:pt x="1761" y="1802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53" y="1798"/>
                    <a:pt x="1756" y="1803"/>
                    <a:pt x="1760" y="1809"/>
                  </a:cubicBezTo>
                  <a:cubicBezTo>
                    <a:pt x="1760" y="1814"/>
                    <a:pt x="1763" y="1820"/>
                    <a:pt x="1767" y="1826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69" y="1836"/>
                    <a:pt x="1773" y="1839"/>
                    <a:pt x="1775" y="1842"/>
                  </a:cubicBezTo>
                  <a:cubicBezTo>
                    <a:pt x="1773" y="1847"/>
                    <a:pt x="1779" y="1854"/>
                    <a:pt x="1779" y="1859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16" y="1907"/>
                    <a:pt x="1820" y="1915"/>
                    <a:pt x="1828" y="1923"/>
                  </a:cubicBezTo>
                  <a:cubicBezTo>
                    <a:pt x="1837" y="1939"/>
                    <a:pt x="1847" y="1956"/>
                    <a:pt x="1858" y="1973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68" y="1990"/>
                    <a:pt x="1864" y="1998"/>
                    <a:pt x="1869" y="2006"/>
                  </a:cubicBezTo>
                  <a:cubicBezTo>
                    <a:pt x="1873" y="2010"/>
                    <a:pt x="1871" y="2013"/>
                    <a:pt x="1873" y="201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81" y="2037"/>
                    <a:pt x="1884" y="2044"/>
                    <a:pt x="1889" y="2052"/>
                  </a:cubicBezTo>
                  <a:cubicBezTo>
                    <a:pt x="1888" y="2056"/>
                    <a:pt x="1892" y="2059"/>
                    <a:pt x="1893" y="2063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05" y="2083"/>
                    <a:pt x="1901" y="2090"/>
                    <a:pt x="1909" y="2098"/>
                  </a:cubicBezTo>
                  <a:cubicBezTo>
                    <a:pt x="1908" y="2102"/>
                    <a:pt x="1910" y="2106"/>
                    <a:pt x="1914" y="210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22" y="2123"/>
                    <a:pt x="1929" y="2128"/>
                    <a:pt x="1929" y="2133"/>
                  </a:cubicBezTo>
                  <a:cubicBezTo>
                    <a:pt x="1931" y="2136"/>
                    <a:pt x="1934" y="2139"/>
                    <a:pt x="1936" y="2142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31" y="2147"/>
                    <a:pt x="1924" y="2147"/>
                    <a:pt x="1917" y="2140"/>
                  </a:cubicBezTo>
                  <a:cubicBezTo>
                    <a:pt x="1914" y="2137"/>
                    <a:pt x="1911" y="2133"/>
                    <a:pt x="1907" y="2129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907" y="2116"/>
                    <a:pt x="1893" y="2111"/>
                    <a:pt x="1898" y="2108"/>
                  </a:cubicBezTo>
                  <a:cubicBezTo>
                    <a:pt x="1894" y="2104"/>
                    <a:pt x="1892" y="2100"/>
                    <a:pt x="1893" y="2095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69" y="2051"/>
                    <a:pt x="1862" y="2039"/>
                    <a:pt x="1860" y="2028"/>
                  </a:cubicBezTo>
                  <a:cubicBezTo>
                    <a:pt x="1854" y="2017"/>
                    <a:pt x="1857" y="2007"/>
                    <a:pt x="1848" y="1995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28" y="1951"/>
                    <a:pt x="1825" y="1941"/>
                    <a:pt x="1819" y="1931"/>
                  </a:cubicBezTo>
                  <a:cubicBezTo>
                    <a:pt x="1812" y="1920"/>
                    <a:pt x="1813" y="1917"/>
                    <a:pt x="1800" y="1904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99" y="1889"/>
                    <a:pt x="1784" y="1885"/>
                    <a:pt x="1789" y="1882"/>
                  </a:cubicBezTo>
                  <a:cubicBezTo>
                    <a:pt x="1786" y="1878"/>
                    <a:pt x="1781" y="1878"/>
                    <a:pt x="1778" y="1871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8" y="1827"/>
                    <a:pt x="1756" y="1821"/>
                    <a:pt x="1754" y="1814"/>
                  </a:cubicBezTo>
                  <a:cubicBezTo>
                    <a:pt x="1752" y="1811"/>
                    <a:pt x="1753" y="1808"/>
                    <a:pt x="1751" y="1805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37" y="1806"/>
                    <a:pt x="1751" y="1815"/>
                    <a:pt x="1747" y="1823"/>
                  </a:cubicBezTo>
                  <a:cubicBezTo>
                    <a:pt x="1753" y="1832"/>
                    <a:pt x="1757" y="1841"/>
                    <a:pt x="1759" y="1850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765" y="1868"/>
                    <a:pt x="1769" y="1872"/>
                    <a:pt x="1771" y="1877"/>
                  </a:cubicBezTo>
                  <a:cubicBezTo>
                    <a:pt x="1790" y="1897"/>
                    <a:pt x="1799" y="1919"/>
                    <a:pt x="1812" y="1934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15" y="1945"/>
                    <a:pt x="1819" y="1947"/>
                    <a:pt x="1817" y="1950"/>
                  </a:cubicBezTo>
                  <a:cubicBezTo>
                    <a:pt x="1825" y="1956"/>
                    <a:pt x="1824" y="1962"/>
                    <a:pt x="1830" y="1968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2" y="1995"/>
                    <a:pt x="1838" y="1999"/>
                    <a:pt x="1840" y="2002"/>
                  </a:cubicBezTo>
                  <a:cubicBezTo>
                    <a:pt x="1845" y="2007"/>
                    <a:pt x="1842" y="2011"/>
                    <a:pt x="1849" y="2015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57" y="2047"/>
                    <a:pt x="1858" y="2050"/>
                    <a:pt x="1858" y="2053"/>
                  </a:cubicBezTo>
                  <a:cubicBezTo>
                    <a:pt x="1856" y="2056"/>
                    <a:pt x="1865" y="2061"/>
                    <a:pt x="1862" y="2064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80" y="2094"/>
                    <a:pt x="1883" y="2101"/>
                    <a:pt x="1886" y="2107"/>
                  </a:cubicBezTo>
                  <a:cubicBezTo>
                    <a:pt x="1891" y="2111"/>
                    <a:pt x="1887" y="2115"/>
                    <a:pt x="1893" y="2119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93" y="2131"/>
                    <a:pt x="1890" y="2129"/>
                    <a:pt x="1888" y="2126"/>
                  </a:cubicBezTo>
                  <a:cubicBezTo>
                    <a:pt x="1886" y="2128"/>
                    <a:pt x="1878" y="2126"/>
                    <a:pt x="1882" y="2123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62" y="2093"/>
                    <a:pt x="1855" y="2081"/>
                    <a:pt x="1851" y="2068"/>
                  </a:cubicBezTo>
                  <a:cubicBezTo>
                    <a:pt x="1846" y="2061"/>
                    <a:pt x="1847" y="2055"/>
                    <a:pt x="1843" y="2049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7" y="2036"/>
                    <a:pt x="1836" y="2032"/>
                    <a:pt x="1837" y="2028"/>
                  </a:cubicBezTo>
                  <a:cubicBezTo>
                    <a:pt x="1833" y="2025"/>
                    <a:pt x="1832" y="2022"/>
                    <a:pt x="1831" y="201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24" y="2002"/>
                    <a:pt x="1821" y="1995"/>
                    <a:pt x="1819" y="1989"/>
                  </a:cubicBezTo>
                  <a:cubicBezTo>
                    <a:pt x="1816" y="1985"/>
                    <a:pt x="1814" y="1982"/>
                    <a:pt x="1817" y="197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805" y="1962"/>
                    <a:pt x="1807" y="1956"/>
                    <a:pt x="1802" y="1949"/>
                  </a:cubicBezTo>
                  <a:cubicBezTo>
                    <a:pt x="1796" y="1942"/>
                    <a:pt x="1797" y="1936"/>
                    <a:pt x="1791" y="193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74" y="1902"/>
                    <a:pt x="1777" y="1896"/>
                    <a:pt x="1770" y="1890"/>
                  </a:cubicBezTo>
                  <a:cubicBezTo>
                    <a:pt x="1770" y="1886"/>
                    <a:pt x="1769" y="1883"/>
                    <a:pt x="1765" y="1880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62" y="1877"/>
                    <a:pt x="1764" y="1874"/>
                    <a:pt x="1761" y="1875"/>
                  </a:cubicBezTo>
                  <a:cubicBezTo>
                    <a:pt x="1760" y="1869"/>
                    <a:pt x="1751" y="1862"/>
                    <a:pt x="1746" y="1855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37" y="1838"/>
                    <a:pt x="1729" y="1834"/>
                    <a:pt x="1728" y="1831"/>
                  </a:cubicBezTo>
                  <a:cubicBezTo>
                    <a:pt x="1725" y="1828"/>
                    <a:pt x="1722" y="1825"/>
                    <a:pt x="1719" y="182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10" y="1816"/>
                    <a:pt x="1707" y="1801"/>
                    <a:pt x="1703" y="1809"/>
                  </a:cubicBezTo>
                  <a:cubicBezTo>
                    <a:pt x="1711" y="1818"/>
                    <a:pt x="1718" y="1827"/>
                    <a:pt x="1726" y="1836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45" y="1860"/>
                    <a:pt x="1745" y="1862"/>
                    <a:pt x="1746" y="1865"/>
                  </a:cubicBezTo>
                  <a:cubicBezTo>
                    <a:pt x="1748" y="1867"/>
                    <a:pt x="1750" y="1869"/>
                    <a:pt x="1752" y="187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59" y="1887"/>
                    <a:pt x="1764" y="1894"/>
                    <a:pt x="1768" y="1900"/>
                  </a:cubicBezTo>
                  <a:cubicBezTo>
                    <a:pt x="1763" y="1903"/>
                    <a:pt x="1776" y="1907"/>
                    <a:pt x="1771" y="1910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82" y="1927"/>
                    <a:pt x="1782" y="1934"/>
                    <a:pt x="1789" y="1940"/>
                  </a:cubicBezTo>
                  <a:cubicBezTo>
                    <a:pt x="1789" y="1947"/>
                    <a:pt x="1797" y="1954"/>
                    <a:pt x="1795" y="196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08" y="1983"/>
                    <a:pt x="1804" y="1986"/>
                    <a:pt x="1809" y="1989"/>
                  </a:cubicBezTo>
                  <a:cubicBezTo>
                    <a:pt x="1810" y="1993"/>
                    <a:pt x="1814" y="1997"/>
                    <a:pt x="1812" y="200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17" y="2013"/>
                    <a:pt x="1823" y="2017"/>
                    <a:pt x="1820" y="2020"/>
                  </a:cubicBezTo>
                  <a:cubicBezTo>
                    <a:pt x="1825" y="2027"/>
                    <a:pt x="1828" y="2033"/>
                    <a:pt x="1827" y="204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0" y="2083"/>
                    <a:pt x="1846" y="2089"/>
                    <a:pt x="1852" y="2096"/>
                  </a:cubicBezTo>
                  <a:cubicBezTo>
                    <a:pt x="1848" y="2102"/>
                    <a:pt x="1863" y="2109"/>
                    <a:pt x="1857" y="2115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42" y="2100"/>
                    <a:pt x="1831" y="2095"/>
                    <a:pt x="1834" y="2092"/>
                  </a:cubicBezTo>
                  <a:cubicBezTo>
                    <a:pt x="1831" y="2087"/>
                    <a:pt x="1828" y="2083"/>
                    <a:pt x="1829" y="2079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16" y="2061"/>
                    <a:pt x="1821" y="2057"/>
                    <a:pt x="1817" y="2052"/>
                  </a:cubicBezTo>
                  <a:cubicBezTo>
                    <a:pt x="1809" y="2043"/>
                    <a:pt x="1815" y="2035"/>
                    <a:pt x="1806" y="202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802" y="2009"/>
                    <a:pt x="1803" y="2005"/>
                    <a:pt x="1797" y="1999"/>
                  </a:cubicBezTo>
                  <a:cubicBezTo>
                    <a:pt x="1798" y="1991"/>
                    <a:pt x="1793" y="1983"/>
                    <a:pt x="1789" y="197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69" y="1929"/>
                    <a:pt x="1757" y="1911"/>
                    <a:pt x="1747" y="1893"/>
                  </a:cubicBezTo>
                  <a:cubicBezTo>
                    <a:pt x="1733" y="1878"/>
                    <a:pt x="1725" y="1864"/>
                    <a:pt x="1716" y="1850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90" y="1823"/>
                    <a:pt x="1694" y="1820"/>
                    <a:pt x="1689" y="1816"/>
                  </a:cubicBezTo>
                  <a:cubicBezTo>
                    <a:pt x="1680" y="1812"/>
                    <a:pt x="1678" y="1798"/>
                    <a:pt x="1665" y="1796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05" y="1851"/>
                    <a:pt x="1727" y="1874"/>
                    <a:pt x="1739" y="1897"/>
                  </a:cubicBezTo>
                  <a:cubicBezTo>
                    <a:pt x="1755" y="1915"/>
                    <a:pt x="1761" y="1940"/>
                    <a:pt x="1776" y="1963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84" y="1985"/>
                    <a:pt x="1784" y="1991"/>
                    <a:pt x="1789" y="1997"/>
                  </a:cubicBezTo>
                  <a:cubicBezTo>
                    <a:pt x="1789" y="2005"/>
                    <a:pt x="1793" y="2013"/>
                    <a:pt x="1796" y="2021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798" y="2038"/>
                    <a:pt x="1806" y="2042"/>
                    <a:pt x="1803" y="2046"/>
                  </a:cubicBezTo>
                  <a:cubicBezTo>
                    <a:pt x="1808" y="2054"/>
                    <a:pt x="1808" y="2062"/>
                    <a:pt x="1812" y="2070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19" y="2087"/>
                    <a:pt x="1826" y="2092"/>
                    <a:pt x="1820" y="2095"/>
                  </a:cubicBezTo>
                  <a:cubicBezTo>
                    <a:pt x="1814" y="2093"/>
                    <a:pt x="1808" y="2086"/>
                    <a:pt x="1802" y="2085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97" y="2062"/>
                    <a:pt x="1793" y="2064"/>
                    <a:pt x="1790" y="2058"/>
                  </a:cubicBezTo>
                  <a:cubicBezTo>
                    <a:pt x="1792" y="2049"/>
                    <a:pt x="1783" y="2040"/>
                    <a:pt x="1781" y="2031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64" y="1994"/>
                    <a:pt x="1759" y="1984"/>
                    <a:pt x="1760" y="1974"/>
                  </a:cubicBezTo>
                  <a:cubicBezTo>
                    <a:pt x="1752" y="1967"/>
                    <a:pt x="1753" y="1961"/>
                    <a:pt x="1749" y="1955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743" y="1941"/>
                    <a:pt x="1741" y="1938"/>
                    <a:pt x="1743" y="1934"/>
                  </a:cubicBezTo>
                  <a:cubicBezTo>
                    <a:pt x="1721" y="1905"/>
                    <a:pt x="1716" y="1884"/>
                    <a:pt x="1695" y="1857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62" y="1813"/>
                    <a:pt x="1643" y="1797"/>
                    <a:pt x="1635" y="1782"/>
                  </a:cubicBezTo>
                  <a:cubicBezTo>
                    <a:pt x="1632" y="1785"/>
                    <a:pt x="1629" y="1775"/>
                    <a:pt x="1625" y="1773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7" y="1757"/>
                    <a:pt x="1606" y="1746"/>
                    <a:pt x="1596" y="1750"/>
                  </a:cubicBezTo>
                  <a:cubicBezTo>
                    <a:pt x="1600" y="1753"/>
                    <a:pt x="1605" y="1754"/>
                    <a:pt x="1604" y="1760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17" y="1770"/>
                    <a:pt x="1622" y="1776"/>
                    <a:pt x="1623" y="1778"/>
                  </a:cubicBezTo>
                  <a:cubicBezTo>
                    <a:pt x="1624" y="1779"/>
                    <a:pt x="1623" y="1781"/>
                    <a:pt x="1623" y="1781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30" y="1786"/>
                    <a:pt x="1633" y="1789"/>
                    <a:pt x="1636" y="1793"/>
                  </a:cubicBezTo>
                  <a:cubicBezTo>
                    <a:pt x="1646" y="1808"/>
                    <a:pt x="1660" y="1825"/>
                    <a:pt x="1672" y="1837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685" y="1852"/>
                    <a:pt x="1683" y="1857"/>
                    <a:pt x="1686" y="1859"/>
                  </a:cubicBezTo>
                  <a:cubicBezTo>
                    <a:pt x="1689" y="1862"/>
                    <a:pt x="1692" y="1866"/>
                    <a:pt x="1694" y="1869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13" y="1908"/>
                    <a:pt x="1717" y="1911"/>
                    <a:pt x="1719" y="1914"/>
                  </a:cubicBezTo>
                  <a:cubicBezTo>
                    <a:pt x="1720" y="1917"/>
                    <a:pt x="1721" y="1920"/>
                    <a:pt x="1725" y="1924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36" y="1948"/>
                    <a:pt x="1736" y="1953"/>
                    <a:pt x="1741" y="1959"/>
                  </a:cubicBezTo>
                  <a:cubicBezTo>
                    <a:pt x="1738" y="1962"/>
                    <a:pt x="1744" y="1961"/>
                    <a:pt x="1742" y="196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45" y="1976"/>
                    <a:pt x="1751" y="1985"/>
                    <a:pt x="1751" y="1993"/>
                  </a:cubicBezTo>
                  <a:cubicBezTo>
                    <a:pt x="1763" y="2006"/>
                    <a:pt x="1759" y="2019"/>
                    <a:pt x="1770" y="2032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9" y="2054"/>
                    <a:pt x="1779" y="2057"/>
                    <a:pt x="1781" y="2060"/>
                  </a:cubicBezTo>
                  <a:cubicBezTo>
                    <a:pt x="1785" y="2064"/>
                    <a:pt x="1783" y="2068"/>
                    <a:pt x="1779" y="2068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64" y="2051"/>
                    <a:pt x="1764" y="2046"/>
                    <a:pt x="1757" y="2040"/>
                  </a:cubicBezTo>
                  <a:cubicBezTo>
                    <a:pt x="1758" y="2036"/>
                    <a:pt x="1753" y="2031"/>
                    <a:pt x="1754" y="202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40" y="1999"/>
                    <a:pt x="1739" y="1989"/>
                    <a:pt x="1732" y="1978"/>
                  </a:cubicBezTo>
                  <a:cubicBezTo>
                    <a:pt x="1726" y="1967"/>
                    <a:pt x="1727" y="1957"/>
                    <a:pt x="1719" y="1946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703" y="1908"/>
                    <a:pt x="1697" y="1902"/>
                    <a:pt x="1697" y="1895"/>
                  </a:cubicBezTo>
                  <a:cubicBezTo>
                    <a:pt x="1673" y="1863"/>
                    <a:pt x="1663" y="1836"/>
                    <a:pt x="1634" y="1806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21" y="1788"/>
                    <a:pt x="1613" y="1779"/>
                    <a:pt x="1605" y="1770"/>
                  </a:cubicBezTo>
                  <a:cubicBezTo>
                    <a:pt x="1607" y="1768"/>
                    <a:pt x="1605" y="1768"/>
                    <a:pt x="1602" y="176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92" y="1756"/>
                    <a:pt x="1588" y="1751"/>
                    <a:pt x="1584" y="1746"/>
                  </a:cubicBezTo>
                  <a:cubicBezTo>
                    <a:pt x="1579" y="1740"/>
                    <a:pt x="1575" y="1741"/>
                    <a:pt x="1571" y="1734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65" y="1734"/>
                    <a:pt x="1573" y="1743"/>
                    <a:pt x="1580" y="1752"/>
                  </a:cubicBezTo>
                  <a:cubicBezTo>
                    <a:pt x="1582" y="1754"/>
                    <a:pt x="1585" y="1754"/>
                    <a:pt x="1586" y="1755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590" y="1766"/>
                    <a:pt x="1596" y="1770"/>
                    <a:pt x="1602" y="1773"/>
                  </a:cubicBezTo>
                  <a:cubicBezTo>
                    <a:pt x="1599" y="1777"/>
                    <a:pt x="1608" y="1782"/>
                    <a:pt x="1610" y="1786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28" y="1810"/>
                    <a:pt x="1633" y="1820"/>
                    <a:pt x="1643" y="1830"/>
                  </a:cubicBezTo>
                  <a:cubicBezTo>
                    <a:pt x="1640" y="1836"/>
                    <a:pt x="1651" y="1834"/>
                    <a:pt x="1649" y="1840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64" y="1852"/>
                    <a:pt x="1662" y="1861"/>
                    <a:pt x="1664" y="1864"/>
                  </a:cubicBezTo>
                  <a:cubicBezTo>
                    <a:pt x="1670" y="1869"/>
                    <a:pt x="1671" y="1874"/>
                    <a:pt x="1674" y="1878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05" y="1943"/>
                    <a:pt x="1707" y="1944"/>
                    <a:pt x="1711" y="1950"/>
                  </a:cubicBezTo>
                  <a:cubicBezTo>
                    <a:pt x="1712" y="1957"/>
                    <a:pt x="1717" y="1963"/>
                    <a:pt x="1716" y="1969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25" y="1994"/>
                    <a:pt x="1736" y="2004"/>
                    <a:pt x="1733" y="2012"/>
                  </a:cubicBezTo>
                  <a:cubicBezTo>
                    <a:pt x="1741" y="2020"/>
                    <a:pt x="1740" y="2027"/>
                    <a:pt x="1747" y="2035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48" y="2050"/>
                    <a:pt x="1759" y="2055"/>
                    <a:pt x="1756" y="2059"/>
                  </a:cubicBezTo>
                  <a:cubicBezTo>
                    <a:pt x="1749" y="2053"/>
                    <a:pt x="1741" y="2051"/>
                    <a:pt x="1734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35" y="2040"/>
                    <a:pt x="1731" y="2037"/>
                    <a:pt x="1730" y="2035"/>
                  </a:cubicBezTo>
                  <a:cubicBezTo>
                    <a:pt x="1729" y="2034"/>
                    <a:pt x="1730" y="2032"/>
                    <a:pt x="1730" y="203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20" y="2016"/>
                    <a:pt x="1713" y="2007"/>
                    <a:pt x="1706" y="1998"/>
                  </a:cubicBezTo>
                  <a:cubicBezTo>
                    <a:pt x="1709" y="1994"/>
                    <a:pt x="1707" y="1992"/>
                    <a:pt x="1703" y="1992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702" y="1976"/>
                    <a:pt x="1695" y="1968"/>
                    <a:pt x="1695" y="1962"/>
                  </a:cubicBezTo>
                  <a:cubicBezTo>
                    <a:pt x="1689" y="1948"/>
                    <a:pt x="1682" y="1934"/>
                    <a:pt x="1676" y="1920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68" y="1907"/>
                    <a:pt x="1672" y="1904"/>
                    <a:pt x="1666" y="1900"/>
                  </a:cubicBezTo>
                  <a:cubicBezTo>
                    <a:pt x="1667" y="1893"/>
                    <a:pt x="1659" y="1886"/>
                    <a:pt x="1657" y="1879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624" y="1824"/>
                    <a:pt x="1613" y="1810"/>
                    <a:pt x="1601" y="1795"/>
                  </a:cubicBezTo>
                  <a:cubicBezTo>
                    <a:pt x="1588" y="1780"/>
                    <a:pt x="1573" y="1767"/>
                    <a:pt x="1563" y="1752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63" y="1758"/>
                    <a:pt x="1565" y="1763"/>
                    <a:pt x="1577" y="1775"/>
                  </a:cubicBezTo>
                  <a:cubicBezTo>
                    <a:pt x="1581" y="1780"/>
                    <a:pt x="1589" y="1786"/>
                    <a:pt x="1588" y="1791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06" y="1811"/>
                    <a:pt x="1611" y="1817"/>
                    <a:pt x="1616" y="1822"/>
                  </a:cubicBezTo>
                  <a:cubicBezTo>
                    <a:pt x="1621" y="1835"/>
                    <a:pt x="1625" y="1838"/>
                    <a:pt x="1635" y="1851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38" y="1862"/>
                    <a:pt x="1640" y="1865"/>
                    <a:pt x="1642" y="1869"/>
                  </a:cubicBezTo>
                  <a:cubicBezTo>
                    <a:pt x="1650" y="1875"/>
                    <a:pt x="1649" y="1881"/>
                    <a:pt x="1653" y="1888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67" y="1930"/>
                    <a:pt x="1678" y="1936"/>
                    <a:pt x="1674" y="1942"/>
                  </a:cubicBezTo>
                  <a:cubicBezTo>
                    <a:pt x="1680" y="1945"/>
                    <a:pt x="1676" y="1948"/>
                    <a:pt x="1680" y="1951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690" y="1974"/>
                    <a:pt x="1695" y="1987"/>
                    <a:pt x="1695" y="1999"/>
                  </a:cubicBezTo>
                  <a:cubicBezTo>
                    <a:pt x="1699" y="1997"/>
                    <a:pt x="1697" y="2001"/>
                    <a:pt x="1699" y="2004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707" y="2019"/>
                    <a:pt x="1712" y="2025"/>
                    <a:pt x="1712" y="2031"/>
                  </a:cubicBezTo>
                  <a:cubicBezTo>
                    <a:pt x="1702" y="2024"/>
                    <a:pt x="1693" y="2020"/>
                    <a:pt x="1683" y="2012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67" y="1973"/>
                    <a:pt x="1672" y="1968"/>
                    <a:pt x="1667" y="1963"/>
                  </a:cubicBezTo>
                  <a:cubicBezTo>
                    <a:pt x="1669" y="1958"/>
                    <a:pt x="1660" y="1951"/>
                    <a:pt x="1663" y="1946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640" y="1901"/>
                    <a:pt x="1634" y="1890"/>
                    <a:pt x="1630" y="1879"/>
                  </a:cubicBezTo>
                  <a:cubicBezTo>
                    <a:pt x="1623" y="1867"/>
                    <a:pt x="1618" y="1856"/>
                    <a:pt x="1610" y="1845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67" y="1789"/>
                    <a:pt x="1563" y="1785"/>
                    <a:pt x="1551" y="1768"/>
                  </a:cubicBezTo>
                  <a:cubicBezTo>
                    <a:pt x="1547" y="1765"/>
                    <a:pt x="1543" y="1764"/>
                    <a:pt x="1540" y="1758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541" y="1767"/>
                    <a:pt x="1555" y="1782"/>
                    <a:pt x="1568" y="1797"/>
                  </a:cubicBezTo>
                  <a:cubicBezTo>
                    <a:pt x="1583" y="1819"/>
                    <a:pt x="1595" y="1836"/>
                    <a:pt x="1612" y="1860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28" y="1893"/>
                    <a:pt x="1628" y="1901"/>
                    <a:pt x="1635" y="1910"/>
                  </a:cubicBezTo>
                  <a:cubicBezTo>
                    <a:pt x="1641" y="1926"/>
                    <a:pt x="1648" y="1943"/>
                    <a:pt x="1658" y="1959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60" y="1986"/>
                    <a:pt x="1670" y="1994"/>
                    <a:pt x="1664" y="2000"/>
                  </a:cubicBezTo>
                  <a:cubicBezTo>
                    <a:pt x="1662" y="1998"/>
                    <a:pt x="1658" y="1999"/>
                    <a:pt x="1660" y="1995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50" y="1979"/>
                    <a:pt x="1653" y="1973"/>
                    <a:pt x="1649" y="1966"/>
                  </a:cubicBezTo>
                  <a:cubicBezTo>
                    <a:pt x="1648" y="1961"/>
                    <a:pt x="1642" y="1956"/>
                    <a:pt x="1641" y="1950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38" y="1939"/>
                    <a:pt x="1632" y="1936"/>
                    <a:pt x="1635" y="1933"/>
                  </a:cubicBezTo>
                  <a:cubicBezTo>
                    <a:pt x="1626" y="1924"/>
                    <a:pt x="1624" y="1915"/>
                    <a:pt x="1616" y="1906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612" y="1886"/>
                    <a:pt x="1603" y="1887"/>
                    <a:pt x="1604" y="1882"/>
                  </a:cubicBezTo>
                  <a:cubicBezTo>
                    <a:pt x="1605" y="1877"/>
                    <a:pt x="1602" y="1873"/>
                    <a:pt x="1599" y="1869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88" y="1850"/>
                    <a:pt x="1583" y="1845"/>
                    <a:pt x="1579" y="1840"/>
                  </a:cubicBezTo>
                  <a:cubicBezTo>
                    <a:pt x="1580" y="1833"/>
                    <a:pt x="1572" y="1835"/>
                    <a:pt x="1572" y="1828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529" y="1766"/>
                    <a:pt x="1520" y="1756"/>
                    <a:pt x="1516" y="1747"/>
                  </a:cubicBezTo>
                  <a:cubicBezTo>
                    <a:pt x="1509" y="1746"/>
                    <a:pt x="1507" y="1726"/>
                    <a:pt x="1496" y="1724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88" y="1703"/>
                    <a:pt x="1484" y="1706"/>
                    <a:pt x="1482" y="1702"/>
                  </a:cubicBezTo>
                  <a:cubicBezTo>
                    <a:pt x="1485" y="1698"/>
                    <a:pt x="1481" y="1695"/>
                    <a:pt x="1478" y="1691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81" y="1708"/>
                    <a:pt x="1483" y="1707"/>
                    <a:pt x="1486" y="1710"/>
                  </a:cubicBezTo>
                  <a:cubicBezTo>
                    <a:pt x="1488" y="1713"/>
                    <a:pt x="1483" y="1715"/>
                    <a:pt x="1487" y="1718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12" y="1761"/>
                    <a:pt x="1523" y="1772"/>
                    <a:pt x="1529" y="1782"/>
                  </a:cubicBezTo>
                  <a:cubicBezTo>
                    <a:pt x="1536" y="1792"/>
                    <a:pt x="1542" y="1799"/>
                    <a:pt x="1548" y="1811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589" y="1874"/>
                    <a:pt x="1597" y="1880"/>
                    <a:pt x="1595" y="1884"/>
                  </a:cubicBezTo>
                  <a:cubicBezTo>
                    <a:pt x="1601" y="1889"/>
                    <a:pt x="1598" y="1893"/>
                    <a:pt x="1604" y="1899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09" y="1915"/>
                    <a:pt x="1613" y="1918"/>
                    <a:pt x="1615" y="1921"/>
                  </a:cubicBezTo>
                  <a:cubicBezTo>
                    <a:pt x="1613" y="1923"/>
                    <a:pt x="1617" y="1926"/>
                    <a:pt x="1619" y="1929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37" y="1963"/>
                    <a:pt x="1636" y="1967"/>
                    <a:pt x="1640" y="1972"/>
                  </a:cubicBezTo>
                  <a:cubicBezTo>
                    <a:pt x="1637" y="1974"/>
                    <a:pt x="1643" y="1977"/>
                    <a:pt x="1641" y="1980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37" y="1982"/>
                    <a:pt x="1642" y="1979"/>
                    <a:pt x="1638" y="1977"/>
                  </a:cubicBezTo>
                  <a:cubicBezTo>
                    <a:pt x="1634" y="1974"/>
                    <a:pt x="1628" y="1973"/>
                    <a:pt x="1625" y="1968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602" y="1927"/>
                    <a:pt x="1588" y="1903"/>
                    <a:pt x="1578" y="1878"/>
                  </a:cubicBezTo>
                  <a:cubicBezTo>
                    <a:pt x="1571" y="1873"/>
                    <a:pt x="1571" y="1868"/>
                    <a:pt x="1567" y="186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60" y="1847"/>
                    <a:pt x="1556" y="1844"/>
                    <a:pt x="1554" y="1841"/>
                  </a:cubicBezTo>
                  <a:cubicBezTo>
                    <a:pt x="1553" y="1838"/>
                    <a:pt x="1554" y="1836"/>
                    <a:pt x="1550" y="1833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523" y="1798"/>
                    <a:pt x="1515" y="1778"/>
                    <a:pt x="1504" y="1764"/>
                  </a:cubicBezTo>
                  <a:cubicBezTo>
                    <a:pt x="1499" y="1755"/>
                    <a:pt x="1497" y="1746"/>
                    <a:pt x="1489" y="1736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482" y="1719"/>
                    <a:pt x="1476" y="1708"/>
                    <a:pt x="1472" y="1710"/>
                  </a:cubicBezTo>
                  <a:cubicBezTo>
                    <a:pt x="1481" y="1732"/>
                    <a:pt x="1494" y="1753"/>
                    <a:pt x="1505" y="1774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31" y="1812"/>
                    <a:pt x="1529" y="1817"/>
                    <a:pt x="1535" y="1823"/>
                  </a:cubicBezTo>
                  <a:cubicBezTo>
                    <a:pt x="1538" y="1826"/>
                    <a:pt x="1539" y="1828"/>
                    <a:pt x="1539" y="1831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52" y="1850"/>
                    <a:pt x="1554" y="1860"/>
                    <a:pt x="1563" y="1871"/>
                  </a:cubicBezTo>
                  <a:cubicBezTo>
                    <a:pt x="1561" y="1874"/>
                    <a:pt x="1565" y="1876"/>
                    <a:pt x="1567" y="187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78" y="1893"/>
                    <a:pt x="1573" y="1897"/>
                    <a:pt x="1579" y="1903"/>
                  </a:cubicBezTo>
                  <a:cubicBezTo>
                    <a:pt x="1585" y="1909"/>
                    <a:pt x="1583" y="1914"/>
                    <a:pt x="1588" y="1919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595" y="1938"/>
                    <a:pt x="1599" y="1940"/>
                    <a:pt x="1597" y="1943"/>
                  </a:cubicBezTo>
                  <a:cubicBezTo>
                    <a:pt x="1599" y="1946"/>
                    <a:pt x="1603" y="1948"/>
                    <a:pt x="1601" y="1951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607" y="1965"/>
                    <a:pt x="1601" y="1965"/>
                    <a:pt x="1605" y="1959"/>
                  </a:cubicBezTo>
                  <a:cubicBezTo>
                    <a:pt x="1600" y="1957"/>
                    <a:pt x="1602" y="1953"/>
                    <a:pt x="1595" y="1950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85" y="1931"/>
                    <a:pt x="1579" y="1926"/>
                    <a:pt x="1575" y="1921"/>
                  </a:cubicBezTo>
                  <a:cubicBezTo>
                    <a:pt x="1575" y="1915"/>
                    <a:pt x="1571" y="1909"/>
                    <a:pt x="1564" y="1902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51" y="1874"/>
                    <a:pt x="1553" y="1868"/>
                    <a:pt x="1548" y="1861"/>
                  </a:cubicBezTo>
                  <a:cubicBezTo>
                    <a:pt x="1544" y="1847"/>
                    <a:pt x="1537" y="1832"/>
                    <a:pt x="1528" y="1818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501" y="1781"/>
                    <a:pt x="1490" y="1771"/>
                    <a:pt x="1482" y="1759"/>
                  </a:cubicBezTo>
                  <a:cubicBezTo>
                    <a:pt x="1478" y="1752"/>
                    <a:pt x="1478" y="1751"/>
                    <a:pt x="1470" y="1741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59" y="1736"/>
                    <a:pt x="1465" y="1742"/>
                    <a:pt x="1471" y="1749"/>
                  </a:cubicBezTo>
                  <a:cubicBezTo>
                    <a:pt x="1472" y="1754"/>
                    <a:pt x="1475" y="1759"/>
                    <a:pt x="1477" y="1763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14" y="1817"/>
                    <a:pt x="1519" y="1817"/>
                    <a:pt x="1524" y="1827"/>
                  </a:cubicBezTo>
                  <a:cubicBezTo>
                    <a:pt x="1521" y="1830"/>
                    <a:pt x="1530" y="1834"/>
                    <a:pt x="1528" y="1838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36" y="1858"/>
                    <a:pt x="1542" y="1866"/>
                    <a:pt x="1541" y="1873"/>
                  </a:cubicBezTo>
                  <a:cubicBezTo>
                    <a:pt x="1552" y="1887"/>
                    <a:pt x="1556" y="1902"/>
                    <a:pt x="1562" y="1916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74" y="1936"/>
                    <a:pt x="1581" y="1942"/>
                    <a:pt x="1578" y="1948"/>
                  </a:cubicBezTo>
                  <a:cubicBezTo>
                    <a:pt x="1574" y="1943"/>
                    <a:pt x="1570" y="1946"/>
                    <a:pt x="1566" y="1941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60" y="1922"/>
                    <a:pt x="1557" y="1918"/>
                    <a:pt x="1554" y="1914"/>
                  </a:cubicBezTo>
                  <a:cubicBezTo>
                    <a:pt x="1554" y="1909"/>
                    <a:pt x="1548" y="1904"/>
                    <a:pt x="1544" y="1899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33" y="1868"/>
                    <a:pt x="1526" y="1859"/>
                    <a:pt x="1523" y="1851"/>
                  </a:cubicBezTo>
                  <a:cubicBezTo>
                    <a:pt x="1526" y="1848"/>
                    <a:pt x="1517" y="1844"/>
                    <a:pt x="1516" y="1840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501" y="1819"/>
                    <a:pt x="1498" y="1810"/>
                    <a:pt x="1493" y="1802"/>
                  </a:cubicBezTo>
                  <a:cubicBezTo>
                    <a:pt x="1485" y="1793"/>
                    <a:pt x="1478" y="1784"/>
                    <a:pt x="1474" y="1776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58" y="1758"/>
                    <a:pt x="1459" y="1754"/>
                    <a:pt x="1456" y="1756"/>
                  </a:cubicBezTo>
                  <a:cubicBezTo>
                    <a:pt x="1453" y="1754"/>
                    <a:pt x="1455" y="1749"/>
                    <a:pt x="1452" y="175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3" y="1723"/>
                    <a:pt x="1419" y="1718"/>
                    <a:pt x="1414" y="1714"/>
                  </a:cubicBezTo>
                  <a:cubicBezTo>
                    <a:pt x="1409" y="1710"/>
                    <a:pt x="1405" y="1705"/>
                    <a:pt x="1399" y="1707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457" y="1767"/>
                    <a:pt x="1464" y="1775"/>
                    <a:pt x="1472" y="1783"/>
                  </a:cubicBezTo>
                  <a:cubicBezTo>
                    <a:pt x="1485" y="1808"/>
                    <a:pt x="1504" y="1833"/>
                    <a:pt x="1516" y="1857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33" y="1900"/>
                    <a:pt x="1541" y="1907"/>
                    <a:pt x="1542" y="1913"/>
                  </a:cubicBezTo>
                  <a:cubicBezTo>
                    <a:pt x="1543" y="1916"/>
                    <a:pt x="1551" y="1920"/>
                    <a:pt x="1547" y="1923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50" y="1926"/>
                    <a:pt x="1544" y="1926"/>
                    <a:pt x="1539" y="1924"/>
                  </a:cubicBezTo>
                  <a:cubicBezTo>
                    <a:pt x="1539" y="1921"/>
                    <a:pt x="1538" y="1918"/>
                    <a:pt x="1538" y="1916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530" y="1900"/>
                    <a:pt x="1526" y="1894"/>
                    <a:pt x="1526" y="1889"/>
                  </a:cubicBezTo>
                  <a:cubicBezTo>
                    <a:pt x="1517" y="1877"/>
                    <a:pt x="1514" y="1865"/>
                    <a:pt x="1504" y="1853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49" y="1774"/>
                    <a:pt x="1440" y="1763"/>
                    <a:pt x="1430" y="1753"/>
                  </a:cubicBezTo>
                  <a:cubicBezTo>
                    <a:pt x="1427" y="1749"/>
                    <a:pt x="1423" y="1750"/>
                    <a:pt x="1420" y="1744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406" y="1734"/>
                    <a:pt x="1403" y="1724"/>
                    <a:pt x="1400" y="1727"/>
                  </a:cubicBezTo>
                  <a:cubicBezTo>
                    <a:pt x="1396" y="1725"/>
                    <a:pt x="1392" y="1715"/>
                    <a:pt x="1388" y="1717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11" y="1738"/>
                    <a:pt x="1410" y="1746"/>
                    <a:pt x="1418" y="1749"/>
                  </a:cubicBezTo>
                  <a:cubicBezTo>
                    <a:pt x="1426" y="1756"/>
                    <a:pt x="1426" y="1762"/>
                    <a:pt x="1433" y="1765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462" y="1807"/>
                    <a:pt x="1478" y="1827"/>
                    <a:pt x="1490" y="1848"/>
                  </a:cubicBezTo>
                  <a:cubicBezTo>
                    <a:pt x="1495" y="1858"/>
                    <a:pt x="1502" y="1868"/>
                    <a:pt x="1508" y="1878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18" y="1895"/>
                    <a:pt x="1519" y="1898"/>
                    <a:pt x="1519" y="1901"/>
                  </a:cubicBezTo>
                  <a:cubicBezTo>
                    <a:pt x="1517" y="1903"/>
                    <a:pt x="1522" y="1906"/>
                    <a:pt x="1520" y="1908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89" y="1857"/>
                    <a:pt x="1478" y="1848"/>
                    <a:pt x="1475" y="1841"/>
                  </a:cubicBezTo>
                  <a:cubicBezTo>
                    <a:pt x="1471" y="1830"/>
                    <a:pt x="1462" y="1829"/>
                    <a:pt x="1460" y="1819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419" y="1769"/>
                    <a:pt x="1412" y="1761"/>
                    <a:pt x="1404" y="1752"/>
                  </a:cubicBezTo>
                  <a:cubicBezTo>
                    <a:pt x="1397" y="1744"/>
                    <a:pt x="1389" y="1737"/>
                    <a:pt x="1385" y="1731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58" y="1716"/>
                    <a:pt x="1354" y="1704"/>
                    <a:pt x="1350" y="1707"/>
                  </a:cubicBezTo>
                  <a:cubicBezTo>
                    <a:pt x="1345" y="1704"/>
                    <a:pt x="1341" y="1697"/>
                    <a:pt x="1336" y="1701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371" y="1730"/>
                    <a:pt x="1376" y="1730"/>
                    <a:pt x="1380" y="1735"/>
                  </a:cubicBezTo>
                  <a:cubicBezTo>
                    <a:pt x="1389" y="1745"/>
                    <a:pt x="1397" y="1754"/>
                    <a:pt x="1405" y="1763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10" y="1769"/>
                    <a:pt x="1412" y="1771"/>
                    <a:pt x="1413" y="1773"/>
                  </a:cubicBezTo>
                  <a:cubicBezTo>
                    <a:pt x="1418" y="1778"/>
                    <a:pt x="1422" y="1783"/>
                    <a:pt x="1426" y="1788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50" y="1820"/>
                    <a:pt x="1455" y="1833"/>
                    <a:pt x="1469" y="1846"/>
                  </a:cubicBezTo>
                  <a:cubicBezTo>
                    <a:pt x="1470" y="1853"/>
                    <a:pt x="1481" y="1860"/>
                    <a:pt x="1481" y="186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89" y="1881"/>
                    <a:pt x="1492" y="1884"/>
                    <a:pt x="1491" y="1888"/>
                  </a:cubicBezTo>
                  <a:cubicBezTo>
                    <a:pt x="1485" y="1881"/>
                    <a:pt x="1478" y="1880"/>
                    <a:pt x="1476" y="1872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58" y="1843"/>
                    <a:pt x="1454" y="1835"/>
                    <a:pt x="1440" y="1820"/>
                  </a:cubicBezTo>
                  <a:cubicBezTo>
                    <a:pt x="1436" y="1816"/>
                    <a:pt x="1440" y="1813"/>
                    <a:pt x="1434" y="1810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405" y="1777"/>
                    <a:pt x="1396" y="1769"/>
                    <a:pt x="1393" y="1762"/>
                  </a:cubicBezTo>
                  <a:cubicBezTo>
                    <a:pt x="1385" y="1759"/>
                    <a:pt x="1378" y="1749"/>
                    <a:pt x="1371" y="1744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5" y="1730"/>
                    <a:pt x="1351" y="1727"/>
                    <a:pt x="1347" y="1727"/>
                  </a:cubicBezTo>
                  <a:cubicBezTo>
                    <a:pt x="1347" y="1733"/>
                    <a:pt x="1349" y="1729"/>
                    <a:pt x="1353" y="1733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67" y="1746"/>
                    <a:pt x="1374" y="1754"/>
                    <a:pt x="1380" y="1758"/>
                  </a:cubicBezTo>
                  <a:cubicBezTo>
                    <a:pt x="1385" y="1766"/>
                    <a:pt x="1385" y="1764"/>
                    <a:pt x="1392" y="177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03" y="1788"/>
                    <a:pt x="1411" y="1791"/>
                    <a:pt x="1412" y="1795"/>
                  </a:cubicBezTo>
                  <a:cubicBezTo>
                    <a:pt x="1418" y="1797"/>
                    <a:pt x="1413" y="1806"/>
                    <a:pt x="1419" y="1803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26" y="1816"/>
                    <a:pt x="1435" y="1820"/>
                    <a:pt x="1432" y="1824"/>
                  </a:cubicBezTo>
                  <a:cubicBezTo>
                    <a:pt x="1424" y="1818"/>
                    <a:pt x="1420" y="1810"/>
                    <a:pt x="1410" y="1799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94" y="1784"/>
                    <a:pt x="1389" y="1778"/>
                    <a:pt x="1384" y="1773"/>
                  </a:cubicBezTo>
                  <a:cubicBezTo>
                    <a:pt x="1374" y="1766"/>
                    <a:pt x="1364" y="1752"/>
                    <a:pt x="1353" y="1747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33" y="1733"/>
                    <a:pt x="1328" y="1726"/>
                    <a:pt x="1322" y="1728"/>
                  </a:cubicBezTo>
                  <a:cubicBezTo>
                    <a:pt x="1332" y="1741"/>
                    <a:pt x="1343" y="1746"/>
                    <a:pt x="1353" y="1754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395" y="1794"/>
                    <a:pt x="1406" y="1807"/>
                    <a:pt x="1417" y="1820"/>
                  </a:cubicBezTo>
                  <a:cubicBezTo>
                    <a:pt x="1419" y="1825"/>
                    <a:pt x="1422" y="1830"/>
                    <a:pt x="1428" y="1836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429" y="1851"/>
                    <a:pt x="1431" y="1844"/>
                    <a:pt x="1425" y="1839"/>
                  </a:cubicBezTo>
                  <a:cubicBezTo>
                    <a:pt x="1425" y="1834"/>
                    <a:pt x="1417" y="1833"/>
                    <a:pt x="1413" y="1826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40" y="1764"/>
                    <a:pt x="1335" y="1751"/>
                    <a:pt x="1328" y="1755"/>
                  </a:cubicBezTo>
                  <a:cubicBezTo>
                    <a:pt x="1335" y="1763"/>
                    <a:pt x="1342" y="1770"/>
                    <a:pt x="1348" y="1778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388" y="1810"/>
                    <a:pt x="1393" y="1821"/>
                    <a:pt x="1399" y="1826"/>
                  </a:cubicBezTo>
                  <a:cubicBezTo>
                    <a:pt x="1405" y="1827"/>
                    <a:pt x="1413" y="1837"/>
                    <a:pt x="1410" y="1842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92" y="1833"/>
                    <a:pt x="1391" y="1836"/>
                    <a:pt x="1388" y="1833"/>
                  </a:cubicBezTo>
                  <a:cubicBezTo>
                    <a:pt x="1385" y="1831"/>
                    <a:pt x="1383" y="1827"/>
                    <a:pt x="1381" y="1825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58" y="1813"/>
                    <a:pt x="1350" y="1809"/>
                    <a:pt x="1340" y="1802"/>
                  </a:cubicBezTo>
                  <a:cubicBezTo>
                    <a:pt x="1336" y="1799"/>
                    <a:pt x="1332" y="1795"/>
                    <a:pt x="1327" y="1794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20" y="1793"/>
                    <a:pt x="1325" y="1797"/>
                    <a:pt x="1330" y="1800"/>
                  </a:cubicBezTo>
                  <a:cubicBezTo>
                    <a:pt x="1332" y="1803"/>
                    <a:pt x="1335" y="1805"/>
                    <a:pt x="1337" y="1805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49" y="1818"/>
                    <a:pt x="1354" y="1818"/>
                    <a:pt x="1359" y="1823"/>
                  </a:cubicBezTo>
                  <a:cubicBezTo>
                    <a:pt x="1362" y="1828"/>
                    <a:pt x="1373" y="1828"/>
                    <a:pt x="1371" y="1834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61" y="1830"/>
                    <a:pt x="1360" y="1827"/>
                    <a:pt x="1359" y="1827"/>
                  </a:cubicBezTo>
                  <a:cubicBezTo>
                    <a:pt x="1359" y="1826"/>
                    <a:pt x="1358" y="1828"/>
                    <a:pt x="1357" y="1828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48" y="1824"/>
                    <a:pt x="1342" y="1821"/>
                    <a:pt x="1341" y="1819"/>
                  </a:cubicBezTo>
                  <a:cubicBezTo>
                    <a:pt x="1339" y="1818"/>
                    <a:pt x="1339" y="1819"/>
                    <a:pt x="1338" y="1819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94" y="1793"/>
                    <a:pt x="1283" y="1791"/>
                    <a:pt x="1272" y="1781"/>
                  </a:cubicBezTo>
                  <a:cubicBezTo>
                    <a:pt x="1270" y="1779"/>
                    <a:pt x="1267" y="1780"/>
                    <a:pt x="1265" y="1776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251" y="1766"/>
                    <a:pt x="1245" y="1761"/>
                    <a:pt x="1240" y="1763"/>
                  </a:cubicBezTo>
                  <a:cubicBezTo>
                    <a:pt x="1262" y="1783"/>
                    <a:pt x="1285" y="1794"/>
                    <a:pt x="1307" y="1811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18" y="1814"/>
                    <a:pt x="1321" y="1821"/>
                    <a:pt x="1324" y="1820"/>
                  </a:cubicBezTo>
                  <a:cubicBezTo>
                    <a:pt x="1330" y="1819"/>
                    <a:pt x="1336" y="1830"/>
                    <a:pt x="1342" y="1827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66" y="1838"/>
                    <a:pt x="1372" y="1842"/>
                    <a:pt x="1378" y="1845"/>
                  </a:cubicBezTo>
                  <a:cubicBezTo>
                    <a:pt x="1367" y="1845"/>
                    <a:pt x="1356" y="1840"/>
                    <a:pt x="1346" y="1838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302" y="1822"/>
                    <a:pt x="1291" y="1817"/>
                    <a:pt x="1280" y="1812"/>
                  </a:cubicBezTo>
                  <a:cubicBezTo>
                    <a:pt x="1274" y="1808"/>
                    <a:pt x="1268" y="1809"/>
                    <a:pt x="1263" y="1803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52" y="1802"/>
                    <a:pt x="1250" y="1790"/>
                    <a:pt x="1247" y="1797"/>
                  </a:cubicBezTo>
                  <a:cubicBezTo>
                    <a:pt x="1254" y="1803"/>
                    <a:pt x="1261" y="1806"/>
                    <a:pt x="1269" y="1813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285" y="1821"/>
                    <a:pt x="1289" y="1824"/>
                    <a:pt x="1293" y="1824"/>
                  </a:cubicBezTo>
                  <a:cubicBezTo>
                    <a:pt x="1309" y="1832"/>
                    <a:pt x="1325" y="1840"/>
                    <a:pt x="1341" y="1845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391" y="1859"/>
                    <a:pt x="1393" y="1859"/>
                    <a:pt x="1395" y="1858"/>
                  </a:cubicBezTo>
                  <a:cubicBezTo>
                    <a:pt x="1398" y="1857"/>
                    <a:pt x="1399" y="1860"/>
                    <a:pt x="1402" y="1859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18" y="1862"/>
                    <a:pt x="1422" y="1866"/>
                    <a:pt x="1426" y="1864"/>
                  </a:cubicBezTo>
                  <a:cubicBezTo>
                    <a:pt x="1430" y="1862"/>
                    <a:pt x="1434" y="1863"/>
                    <a:pt x="1438" y="1864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52" y="1876"/>
                    <a:pt x="1448" y="1871"/>
                    <a:pt x="1444" y="1874"/>
                  </a:cubicBezTo>
                  <a:cubicBezTo>
                    <a:pt x="1442" y="1872"/>
                    <a:pt x="1440" y="1873"/>
                    <a:pt x="1438" y="1874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423" y="1871"/>
                    <a:pt x="1415" y="1871"/>
                    <a:pt x="1407" y="1871"/>
                  </a:cubicBezTo>
                  <a:cubicBezTo>
                    <a:pt x="1399" y="1869"/>
                    <a:pt x="1391" y="1866"/>
                    <a:pt x="1383" y="1867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350" y="1859"/>
                    <a:pt x="1342" y="1864"/>
                    <a:pt x="1334" y="1857"/>
                  </a:cubicBezTo>
                  <a:cubicBezTo>
                    <a:pt x="1325" y="1860"/>
                    <a:pt x="1316" y="1854"/>
                    <a:pt x="1308" y="1854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54" y="1833"/>
                    <a:pt x="1250" y="1832"/>
                    <a:pt x="1246" y="1830"/>
                  </a:cubicBezTo>
                  <a:cubicBezTo>
                    <a:pt x="1242" y="1825"/>
                    <a:pt x="1237" y="1817"/>
                    <a:pt x="1233" y="1821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61" y="1842"/>
                    <a:pt x="1266" y="1848"/>
                    <a:pt x="1272" y="1850"/>
                  </a:cubicBezTo>
                  <a:cubicBezTo>
                    <a:pt x="1278" y="1854"/>
                    <a:pt x="1285" y="1853"/>
                    <a:pt x="1290" y="1858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15" y="1864"/>
                    <a:pt x="1322" y="1865"/>
                    <a:pt x="1328" y="1868"/>
                  </a:cubicBezTo>
                  <a:cubicBezTo>
                    <a:pt x="1341" y="1870"/>
                    <a:pt x="1354" y="1872"/>
                    <a:pt x="1367" y="1875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379" y="1879"/>
                    <a:pt x="1382" y="1872"/>
                    <a:pt x="1385" y="1876"/>
                  </a:cubicBezTo>
                  <a:cubicBezTo>
                    <a:pt x="1392" y="1878"/>
                    <a:pt x="1398" y="1878"/>
                    <a:pt x="1405" y="1882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17" y="1886"/>
                    <a:pt x="1421" y="1879"/>
                    <a:pt x="1425" y="1882"/>
                  </a:cubicBezTo>
                  <a:cubicBezTo>
                    <a:pt x="1432" y="1884"/>
                    <a:pt x="1439" y="1884"/>
                    <a:pt x="1446" y="1883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71" y="1887"/>
                    <a:pt x="1474" y="1896"/>
                    <a:pt x="1478" y="1890"/>
                  </a:cubicBezTo>
                  <a:cubicBezTo>
                    <a:pt x="1482" y="1894"/>
                    <a:pt x="1485" y="1893"/>
                    <a:pt x="1489" y="1899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76" y="1900"/>
                    <a:pt x="1473" y="1895"/>
                    <a:pt x="1470" y="1897"/>
                  </a:cubicBezTo>
                  <a:cubicBezTo>
                    <a:pt x="1464" y="1893"/>
                    <a:pt x="1458" y="1895"/>
                    <a:pt x="1452" y="1893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427" y="1894"/>
                    <a:pt x="1420" y="1890"/>
                    <a:pt x="1413" y="1892"/>
                  </a:cubicBezTo>
                  <a:cubicBezTo>
                    <a:pt x="1407" y="1892"/>
                    <a:pt x="1401" y="1885"/>
                    <a:pt x="1395" y="1891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64" y="1888"/>
                    <a:pt x="1351" y="1884"/>
                    <a:pt x="1338" y="1885"/>
                  </a:cubicBezTo>
                  <a:cubicBezTo>
                    <a:pt x="1332" y="1880"/>
                    <a:pt x="1325" y="1883"/>
                    <a:pt x="1318" y="1880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92" y="1875"/>
                    <a:pt x="1285" y="1874"/>
                    <a:pt x="1279" y="1874"/>
                  </a:cubicBezTo>
                  <a:cubicBezTo>
                    <a:pt x="1272" y="1870"/>
                    <a:pt x="1264" y="1874"/>
                    <a:pt x="1257" y="1866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231" y="1857"/>
                    <a:pt x="1224" y="1855"/>
                    <a:pt x="1217" y="1850"/>
                  </a:cubicBezTo>
                  <a:cubicBezTo>
                    <a:pt x="1210" y="1849"/>
                    <a:pt x="1204" y="1845"/>
                    <a:pt x="1198" y="1837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84" y="1830"/>
                    <a:pt x="1181" y="1821"/>
                    <a:pt x="1177" y="1824"/>
                  </a:cubicBezTo>
                  <a:cubicBezTo>
                    <a:pt x="1177" y="1827"/>
                    <a:pt x="1184" y="1838"/>
                    <a:pt x="1188" y="1837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198" y="1844"/>
                    <a:pt x="1200" y="1849"/>
                    <a:pt x="1203" y="1847"/>
                  </a:cubicBezTo>
                  <a:cubicBezTo>
                    <a:pt x="1213" y="1855"/>
                    <a:pt x="1223" y="1860"/>
                    <a:pt x="1233" y="1865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42" y="1875"/>
                    <a:pt x="1247" y="1882"/>
                    <a:pt x="1252" y="1883"/>
                  </a:cubicBezTo>
                  <a:cubicBezTo>
                    <a:pt x="1256" y="1887"/>
                    <a:pt x="1262" y="1887"/>
                    <a:pt x="1267" y="1890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07" y="1908"/>
                    <a:pt x="1317" y="1907"/>
                    <a:pt x="1327" y="1913"/>
                  </a:cubicBezTo>
                  <a:cubicBezTo>
                    <a:pt x="1332" y="1914"/>
                    <a:pt x="1337" y="1915"/>
                    <a:pt x="1342" y="1917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48" y="1915"/>
                    <a:pt x="1349" y="1919"/>
                    <a:pt x="1350" y="1919"/>
                  </a:cubicBezTo>
                  <a:cubicBezTo>
                    <a:pt x="1352" y="1919"/>
                    <a:pt x="1355" y="1918"/>
                    <a:pt x="1357" y="1918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393" y="1920"/>
                    <a:pt x="1398" y="1927"/>
                    <a:pt x="1403" y="1924"/>
                  </a:cubicBezTo>
                  <a:cubicBezTo>
                    <a:pt x="1408" y="1927"/>
                    <a:pt x="1414" y="1924"/>
                    <a:pt x="1419" y="1925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40" y="1919"/>
                    <a:pt x="1444" y="1929"/>
                    <a:pt x="1450" y="1924"/>
                  </a:cubicBezTo>
                  <a:cubicBezTo>
                    <a:pt x="1455" y="1924"/>
                    <a:pt x="1460" y="1930"/>
                    <a:pt x="1465" y="1925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496" y="1931"/>
                    <a:pt x="1510" y="1928"/>
                    <a:pt x="1523" y="1932"/>
                  </a:cubicBezTo>
                  <a:cubicBezTo>
                    <a:pt x="1526" y="1935"/>
                    <a:pt x="1528" y="1934"/>
                    <a:pt x="1531" y="1937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30" y="1945"/>
                    <a:pt x="1520" y="1940"/>
                    <a:pt x="1510" y="1943"/>
                  </a:cubicBezTo>
                  <a:cubicBezTo>
                    <a:pt x="1508" y="1941"/>
                    <a:pt x="1505" y="1943"/>
                    <a:pt x="1503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90" y="1946"/>
                    <a:pt x="1485" y="1939"/>
                    <a:pt x="1480" y="1941"/>
                  </a:cubicBezTo>
                  <a:cubicBezTo>
                    <a:pt x="1474" y="1941"/>
                    <a:pt x="1469" y="1944"/>
                    <a:pt x="1464" y="1940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46" y="1942"/>
                    <a:pt x="1443" y="1942"/>
                    <a:pt x="1441" y="1940"/>
                  </a:cubicBezTo>
                  <a:cubicBezTo>
                    <a:pt x="1439" y="1938"/>
                    <a:pt x="1436" y="1943"/>
                    <a:pt x="1433" y="1938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423" y="1941"/>
                    <a:pt x="1420" y="1939"/>
                    <a:pt x="1418" y="1940"/>
                  </a:cubicBezTo>
                  <a:cubicBezTo>
                    <a:pt x="1408" y="1938"/>
                    <a:pt x="1399" y="1935"/>
                    <a:pt x="1389" y="1937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48" y="1930"/>
                    <a:pt x="1338" y="1927"/>
                    <a:pt x="1328" y="1923"/>
                  </a:cubicBezTo>
                  <a:cubicBezTo>
                    <a:pt x="1323" y="1923"/>
                    <a:pt x="1318" y="1921"/>
                    <a:pt x="1313" y="1919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87" y="1914"/>
                    <a:pt x="1277" y="1908"/>
                    <a:pt x="1267" y="1907"/>
                  </a:cubicBezTo>
                  <a:cubicBezTo>
                    <a:pt x="1264" y="1902"/>
                    <a:pt x="1261" y="1906"/>
                    <a:pt x="1258" y="1900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260" y="1914"/>
                    <a:pt x="1274" y="1912"/>
                    <a:pt x="1288" y="1921"/>
                  </a:cubicBezTo>
                  <a:cubicBezTo>
                    <a:pt x="1294" y="1921"/>
                    <a:pt x="1301" y="1924"/>
                    <a:pt x="1307" y="1927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35" y="1932"/>
                    <a:pt x="1342" y="1939"/>
                    <a:pt x="1348" y="1937"/>
                  </a:cubicBezTo>
                  <a:cubicBezTo>
                    <a:pt x="1352" y="1941"/>
                    <a:pt x="1355" y="1940"/>
                    <a:pt x="1359" y="1939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377" y="1946"/>
                    <a:pt x="1384" y="1947"/>
                    <a:pt x="1391" y="1946"/>
                  </a:cubicBezTo>
                  <a:cubicBezTo>
                    <a:pt x="1395" y="1949"/>
                    <a:pt x="1398" y="1945"/>
                    <a:pt x="1402" y="1948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16" y="1946"/>
                    <a:pt x="1419" y="1951"/>
                    <a:pt x="1422" y="1948"/>
                  </a:cubicBezTo>
                  <a:cubicBezTo>
                    <a:pt x="1425" y="1951"/>
                    <a:pt x="1429" y="1950"/>
                    <a:pt x="1433" y="1950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447" y="1947"/>
                    <a:pt x="1450" y="1957"/>
                    <a:pt x="1454" y="1952"/>
                  </a:cubicBezTo>
                  <a:cubicBezTo>
                    <a:pt x="1468" y="1949"/>
                    <a:pt x="1482" y="1952"/>
                    <a:pt x="1496" y="1953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19" y="1953"/>
                    <a:pt x="1523" y="1951"/>
                    <a:pt x="1527" y="1952"/>
                  </a:cubicBezTo>
                  <a:cubicBezTo>
                    <a:pt x="1528" y="1955"/>
                    <a:pt x="1530" y="1951"/>
                    <a:pt x="1531" y="1951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41" y="1958"/>
                    <a:pt x="1545" y="1951"/>
                    <a:pt x="1548" y="1954"/>
                  </a:cubicBezTo>
                  <a:cubicBezTo>
                    <a:pt x="1552" y="1956"/>
                    <a:pt x="1555" y="1953"/>
                    <a:pt x="1559" y="1956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73" y="1963"/>
                    <a:pt x="1577" y="1954"/>
                    <a:pt x="1580" y="1960"/>
                  </a:cubicBezTo>
                  <a:cubicBezTo>
                    <a:pt x="1575" y="1966"/>
                    <a:pt x="1570" y="1959"/>
                    <a:pt x="1565" y="1959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42" y="1963"/>
                    <a:pt x="1537" y="1954"/>
                    <a:pt x="1531" y="1960"/>
                  </a:cubicBezTo>
                  <a:cubicBezTo>
                    <a:pt x="1525" y="1958"/>
                    <a:pt x="1518" y="1958"/>
                    <a:pt x="1514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94" y="1959"/>
                    <a:pt x="1492" y="1961"/>
                    <a:pt x="1489" y="1959"/>
                  </a:cubicBezTo>
                  <a:cubicBezTo>
                    <a:pt x="1486" y="1956"/>
                    <a:pt x="1483" y="1962"/>
                    <a:pt x="1480" y="1958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57" y="1960"/>
                    <a:pt x="1452" y="1960"/>
                    <a:pt x="1446" y="1959"/>
                  </a:cubicBezTo>
                  <a:cubicBezTo>
                    <a:pt x="1435" y="1959"/>
                    <a:pt x="1423" y="1963"/>
                    <a:pt x="1412" y="1957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401" y="1958"/>
                    <a:pt x="1398" y="1957"/>
                    <a:pt x="1395" y="1957"/>
                  </a:cubicBezTo>
                  <a:cubicBezTo>
                    <a:pt x="1390" y="1955"/>
                    <a:pt x="1384" y="1955"/>
                    <a:pt x="1378" y="1955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68" y="1952"/>
                    <a:pt x="1364" y="1952"/>
                    <a:pt x="1361" y="1952"/>
                  </a:cubicBezTo>
                  <a:cubicBezTo>
                    <a:pt x="1356" y="1947"/>
                    <a:pt x="1350" y="1949"/>
                    <a:pt x="1345" y="1949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34" y="1948"/>
                    <a:pt x="1331" y="1941"/>
                    <a:pt x="1328" y="1944"/>
                  </a:cubicBezTo>
                  <a:cubicBezTo>
                    <a:pt x="1323" y="1940"/>
                    <a:pt x="1317" y="1941"/>
                    <a:pt x="1311" y="1938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289" y="1931"/>
                    <a:pt x="1283" y="1918"/>
                    <a:pt x="1277" y="1922"/>
                  </a:cubicBezTo>
                  <a:cubicBezTo>
                    <a:pt x="1280" y="1932"/>
                    <a:pt x="1293" y="1934"/>
                    <a:pt x="1302" y="1940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342" y="1952"/>
                    <a:pt x="1354" y="1958"/>
                    <a:pt x="1365" y="1960"/>
                  </a:cubicBezTo>
                  <a:cubicBezTo>
                    <a:pt x="1377" y="1960"/>
                    <a:pt x="1389" y="1966"/>
                    <a:pt x="1401" y="1967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21" y="1966"/>
                    <a:pt x="1423" y="1973"/>
                    <a:pt x="1427" y="1970"/>
                  </a:cubicBezTo>
                  <a:cubicBezTo>
                    <a:pt x="1429" y="1974"/>
                    <a:pt x="1433" y="1968"/>
                    <a:pt x="1436" y="1971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47" y="1973"/>
                    <a:pt x="1450" y="1966"/>
                    <a:pt x="1453" y="1970"/>
                  </a:cubicBezTo>
                  <a:cubicBezTo>
                    <a:pt x="1456" y="1971"/>
                    <a:pt x="1459" y="1966"/>
                    <a:pt x="1462" y="1971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74" y="1971"/>
                    <a:pt x="1477" y="1970"/>
                    <a:pt x="1479" y="1971"/>
                  </a:cubicBezTo>
                  <a:cubicBezTo>
                    <a:pt x="1482" y="1973"/>
                    <a:pt x="1486" y="1967"/>
                    <a:pt x="1488" y="1971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19" y="1969"/>
                    <a:pt x="1531" y="1967"/>
                    <a:pt x="1543" y="1970"/>
                  </a:cubicBezTo>
                  <a:cubicBezTo>
                    <a:pt x="1555" y="1964"/>
                    <a:pt x="1566" y="1974"/>
                    <a:pt x="1578" y="1971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97" y="1981"/>
                    <a:pt x="1582" y="1981"/>
                    <a:pt x="1567" y="1978"/>
                  </a:cubicBezTo>
                  <a:cubicBezTo>
                    <a:pt x="1562" y="1981"/>
                    <a:pt x="1558" y="1982"/>
                    <a:pt x="1554" y="1980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533" y="1984"/>
                    <a:pt x="1524" y="1984"/>
                    <a:pt x="1515" y="1985"/>
                  </a:cubicBezTo>
                  <a:cubicBezTo>
                    <a:pt x="1498" y="1988"/>
                    <a:pt x="1480" y="1987"/>
                    <a:pt x="1462" y="1991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50" y="1987"/>
                    <a:pt x="1448" y="1988"/>
                    <a:pt x="1445" y="1988"/>
                  </a:cubicBezTo>
                  <a:cubicBezTo>
                    <a:pt x="1443" y="1990"/>
                    <a:pt x="1441" y="1987"/>
                    <a:pt x="1439" y="1988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424" y="1987"/>
                    <a:pt x="1420" y="1987"/>
                    <a:pt x="1416" y="1988"/>
                  </a:cubicBezTo>
                  <a:cubicBezTo>
                    <a:pt x="1409" y="1983"/>
                    <a:pt x="1401" y="1986"/>
                    <a:pt x="1393" y="1982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61" y="1976"/>
                    <a:pt x="1354" y="1967"/>
                    <a:pt x="1346" y="1968"/>
                  </a:cubicBezTo>
                  <a:cubicBezTo>
                    <a:pt x="1338" y="1965"/>
                    <a:pt x="1330" y="1960"/>
                    <a:pt x="1322" y="1960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43" y="1971"/>
                    <a:pt x="1348" y="1976"/>
                    <a:pt x="1353" y="1979"/>
                  </a:cubicBezTo>
                  <a:cubicBezTo>
                    <a:pt x="1365" y="1978"/>
                    <a:pt x="1377" y="1987"/>
                    <a:pt x="1388" y="1989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13" y="1995"/>
                    <a:pt x="1419" y="1995"/>
                    <a:pt x="1425" y="1998"/>
                  </a:cubicBezTo>
                  <a:cubicBezTo>
                    <a:pt x="1429" y="1995"/>
                    <a:pt x="1433" y="2001"/>
                    <a:pt x="1437" y="1996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56" y="1996"/>
                    <a:pt x="1460" y="1999"/>
                    <a:pt x="1465" y="2001"/>
                  </a:cubicBezTo>
                  <a:cubicBezTo>
                    <a:pt x="1470" y="1996"/>
                    <a:pt x="1474" y="1999"/>
                    <a:pt x="1479" y="2000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13" y="1994"/>
                    <a:pt x="1521" y="1998"/>
                    <a:pt x="1530" y="1993"/>
                  </a:cubicBezTo>
                  <a:cubicBezTo>
                    <a:pt x="1538" y="1994"/>
                    <a:pt x="1547" y="1992"/>
                    <a:pt x="1555" y="1991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572" y="1990"/>
                    <a:pt x="1577" y="1992"/>
                    <a:pt x="1581" y="1988"/>
                  </a:cubicBezTo>
                  <a:cubicBezTo>
                    <a:pt x="1588" y="1993"/>
                    <a:pt x="1596" y="1990"/>
                    <a:pt x="1603" y="1993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618" y="1992"/>
                    <a:pt x="1622" y="1992"/>
                    <a:pt x="1626" y="1996"/>
                  </a:cubicBezTo>
                  <a:cubicBezTo>
                    <a:pt x="1618" y="1996"/>
                    <a:pt x="1609" y="1997"/>
                    <a:pt x="1601" y="1994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84" y="1995"/>
                    <a:pt x="1579" y="1998"/>
                    <a:pt x="1575" y="1997"/>
                  </a:cubicBezTo>
                  <a:cubicBezTo>
                    <a:pt x="1566" y="1996"/>
                    <a:pt x="1557" y="2000"/>
                    <a:pt x="1548" y="2000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512" y="2008"/>
                    <a:pt x="1503" y="2003"/>
                    <a:pt x="1493" y="2010"/>
                  </a:cubicBezTo>
                  <a:cubicBezTo>
                    <a:pt x="1477" y="2008"/>
                    <a:pt x="1460" y="2012"/>
                    <a:pt x="1444" y="2013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415" y="2013"/>
                    <a:pt x="1411" y="2017"/>
                    <a:pt x="1407" y="2014"/>
                  </a:cubicBezTo>
                  <a:cubicBezTo>
                    <a:pt x="1403" y="2015"/>
                    <a:pt x="1398" y="2014"/>
                    <a:pt x="1394" y="2016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65" y="2013"/>
                    <a:pt x="1358" y="2007"/>
                    <a:pt x="1350" y="2008"/>
                  </a:cubicBezTo>
                  <a:cubicBezTo>
                    <a:pt x="1343" y="2008"/>
                    <a:pt x="1336" y="2003"/>
                    <a:pt x="1329" y="2004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17" y="2007"/>
                    <a:pt x="1329" y="2008"/>
                    <a:pt x="1340" y="2014"/>
                  </a:cubicBezTo>
                  <a:cubicBezTo>
                    <a:pt x="1346" y="2012"/>
                    <a:pt x="1351" y="2016"/>
                    <a:pt x="1357" y="2017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369" y="2021"/>
                    <a:pt x="1373" y="2015"/>
                    <a:pt x="1375" y="2021"/>
                  </a:cubicBezTo>
                  <a:cubicBezTo>
                    <a:pt x="1399" y="2022"/>
                    <a:pt x="1423" y="2026"/>
                    <a:pt x="1448" y="2021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489" y="2020"/>
                    <a:pt x="1495" y="2021"/>
                    <a:pt x="1501" y="2015"/>
                  </a:cubicBezTo>
                  <a:cubicBezTo>
                    <a:pt x="1507" y="2015"/>
                    <a:pt x="1513" y="2016"/>
                    <a:pt x="1520" y="2013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40" y="2014"/>
                    <a:pt x="1543" y="2008"/>
                    <a:pt x="1546" y="2011"/>
                  </a:cubicBezTo>
                  <a:cubicBezTo>
                    <a:pt x="1549" y="2013"/>
                    <a:pt x="1552" y="2012"/>
                    <a:pt x="1555" y="2008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07" y="2007"/>
                    <a:pt x="1620" y="2008"/>
                    <a:pt x="1634" y="2006"/>
                  </a:cubicBezTo>
                  <a:cubicBezTo>
                    <a:pt x="1643" y="2011"/>
                    <a:pt x="1653" y="2009"/>
                    <a:pt x="1662" y="201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49" y="2017"/>
                    <a:pt x="1646" y="2008"/>
                    <a:pt x="1642" y="2014"/>
                  </a:cubicBezTo>
                  <a:cubicBezTo>
                    <a:pt x="1638" y="2007"/>
                    <a:pt x="1634" y="2016"/>
                    <a:pt x="1631" y="2012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606" y="2012"/>
                    <a:pt x="1591" y="2012"/>
                    <a:pt x="1577" y="2010"/>
                  </a:cubicBezTo>
                  <a:cubicBezTo>
                    <a:pt x="1572" y="2014"/>
                    <a:pt x="1568" y="2012"/>
                    <a:pt x="1563" y="2013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553" y="2012"/>
                    <a:pt x="1550" y="2017"/>
                    <a:pt x="1547" y="2015"/>
                  </a:cubicBezTo>
                  <a:cubicBezTo>
                    <a:pt x="1537" y="2017"/>
                    <a:pt x="1526" y="2020"/>
                    <a:pt x="1516" y="2019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53" y="2034"/>
                    <a:pt x="1451" y="2035"/>
                    <a:pt x="1449" y="2032"/>
                  </a:cubicBezTo>
                  <a:cubicBezTo>
                    <a:pt x="1446" y="2035"/>
                    <a:pt x="1443" y="2036"/>
                    <a:pt x="1441" y="2036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23" y="2037"/>
                    <a:pt x="1420" y="2033"/>
                    <a:pt x="1418" y="2033"/>
                  </a:cubicBezTo>
                  <a:cubicBezTo>
                    <a:pt x="1415" y="2035"/>
                    <a:pt x="1412" y="2035"/>
                    <a:pt x="1410" y="2034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400" y="2035"/>
                    <a:pt x="1397" y="2033"/>
                    <a:pt x="1395" y="2033"/>
                  </a:cubicBezTo>
                  <a:cubicBezTo>
                    <a:pt x="1385" y="2030"/>
                    <a:pt x="1374" y="2027"/>
                    <a:pt x="1364" y="2028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40" y="2030"/>
                    <a:pt x="1346" y="2030"/>
                    <a:pt x="1353" y="2029"/>
                  </a:cubicBezTo>
                  <a:cubicBezTo>
                    <a:pt x="1360" y="2033"/>
                    <a:pt x="1366" y="2035"/>
                    <a:pt x="1373" y="2035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396" y="2036"/>
                    <a:pt x="1399" y="2044"/>
                    <a:pt x="1402" y="2041"/>
                  </a:cubicBezTo>
                  <a:cubicBezTo>
                    <a:pt x="1406" y="2039"/>
                    <a:pt x="1409" y="2043"/>
                    <a:pt x="1412" y="2043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41" y="2047"/>
                    <a:pt x="1446" y="2042"/>
                    <a:pt x="1450" y="2043"/>
                  </a:cubicBezTo>
                  <a:cubicBezTo>
                    <a:pt x="1454" y="2040"/>
                    <a:pt x="1458" y="2046"/>
                    <a:pt x="1462" y="2041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496" y="2033"/>
                    <a:pt x="1504" y="2034"/>
                    <a:pt x="1512" y="2028"/>
                  </a:cubicBezTo>
                  <a:cubicBezTo>
                    <a:pt x="1516" y="2033"/>
                    <a:pt x="1520" y="2024"/>
                    <a:pt x="1523" y="2031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44" y="2023"/>
                    <a:pt x="1553" y="2027"/>
                    <a:pt x="1562" y="2022"/>
                  </a:cubicBezTo>
                  <a:cubicBezTo>
                    <a:pt x="1567" y="2020"/>
                    <a:pt x="1572" y="2022"/>
                    <a:pt x="1576" y="2022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587" y="2019"/>
                    <a:pt x="1589" y="2021"/>
                    <a:pt x="1592" y="2020"/>
                  </a:cubicBezTo>
                  <a:cubicBezTo>
                    <a:pt x="1601" y="2023"/>
                    <a:pt x="1610" y="2023"/>
                    <a:pt x="1619" y="2022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38" y="2024"/>
                    <a:pt x="1644" y="2021"/>
                    <a:pt x="1649" y="2022"/>
                  </a:cubicBezTo>
                  <a:cubicBezTo>
                    <a:pt x="1651" y="2024"/>
                    <a:pt x="1654" y="2022"/>
                    <a:pt x="1656" y="2024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68" y="2027"/>
                    <a:pt x="1671" y="2025"/>
                    <a:pt x="1673" y="2027"/>
                  </a:cubicBezTo>
                  <a:cubicBezTo>
                    <a:pt x="1676" y="2029"/>
                    <a:pt x="1680" y="2024"/>
                    <a:pt x="1682" y="2030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51" y="2030"/>
                    <a:pt x="1642" y="2031"/>
                    <a:pt x="1634" y="2029"/>
                  </a:cubicBezTo>
                  <a:cubicBezTo>
                    <a:pt x="1631" y="2033"/>
                    <a:pt x="1627" y="2031"/>
                    <a:pt x="1624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605" y="2033"/>
                    <a:pt x="1598" y="2035"/>
                    <a:pt x="1591" y="2032"/>
                  </a:cubicBezTo>
                  <a:cubicBezTo>
                    <a:pt x="1586" y="2036"/>
                    <a:pt x="1581" y="2037"/>
                    <a:pt x="1577" y="2036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58" y="2039"/>
                    <a:pt x="1553" y="2040"/>
                    <a:pt x="1548" y="2043"/>
                  </a:cubicBezTo>
                  <a:cubicBezTo>
                    <a:pt x="1543" y="2043"/>
                    <a:pt x="1538" y="2043"/>
                    <a:pt x="1533" y="2048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95" y="2056"/>
                    <a:pt x="1485" y="2055"/>
                    <a:pt x="1475" y="2058"/>
                  </a:cubicBezTo>
                  <a:cubicBezTo>
                    <a:pt x="1470" y="2056"/>
                    <a:pt x="1465" y="2059"/>
                    <a:pt x="1461" y="2059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52" y="2059"/>
                    <a:pt x="1449" y="2060"/>
                    <a:pt x="1447" y="2060"/>
                  </a:cubicBezTo>
                  <a:cubicBezTo>
                    <a:pt x="1437" y="2059"/>
                    <a:pt x="1427" y="2062"/>
                    <a:pt x="1418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401" y="2058"/>
                    <a:pt x="1399" y="2058"/>
                    <a:pt x="1396" y="2061"/>
                  </a:cubicBezTo>
                  <a:cubicBezTo>
                    <a:pt x="1393" y="2058"/>
                    <a:pt x="1391" y="2058"/>
                    <a:pt x="1388" y="2059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72" y="2058"/>
                    <a:pt x="1369" y="2056"/>
                    <a:pt x="1367" y="2057"/>
                  </a:cubicBezTo>
                  <a:cubicBezTo>
                    <a:pt x="1365" y="2055"/>
                    <a:pt x="1361" y="2059"/>
                    <a:pt x="1365" y="2062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384" y="2060"/>
                    <a:pt x="1388" y="2069"/>
                    <a:pt x="1393" y="2064"/>
                  </a:cubicBezTo>
                  <a:cubicBezTo>
                    <a:pt x="1395" y="2066"/>
                    <a:pt x="1396" y="2067"/>
                    <a:pt x="139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11" y="2064"/>
                    <a:pt x="1416" y="2067"/>
                    <a:pt x="1420" y="2069"/>
                  </a:cubicBezTo>
                  <a:cubicBezTo>
                    <a:pt x="1430" y="2064"/>
                    <a:pt x="1439" y="2069"/>
                    <a:pt x="1448" y="2067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57" y="2066"/>
                    <a:pt x="1459" y="2071"/>
                    <a:pt x="1462" y="2067"/>
                  </a:cubicBezTo>
                  <a:cubicBezTo>
                    <a:pt x="1467" y="2070"/>
                    <a:pt x="1472" y="2064"/>
                    <a:pt x="1477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486" y="2063"/>
                    <a:pt x="1489" y="2068"/>
                    <a:pt x="1491" y="2064"/>
                  </a:cubicBezTo>
                  <a:cubicBezTo>
                    <a:pt x="1496" y="2067"/>
                    <a:pt x="1501" y="2059"/>
                    <a:pt x="1505" y="2063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25" y="2058"/>
                    <a:pt x="1530" y="2059"/>
                    <a:pt x="1535" y="2055"/>
                  </a:cubicBezTo>
                  <a:cubicBezTo>
                    <a:pt x="1544" y="2057"/>
                    <a:pt x="1554" y="2046"/>
                    <a:pt x="1563" y="205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597" y="2043"/>
                    <a:pt x="1600" y="2045"/>
                    <a:pt x="1604" y="2041"/>
                  </a:cubicBezTo>
                  <a:cubicBezTo>
                    <a:pt x="1606" y="2043"/>
                    <a:pt x="1608" y="2044"/>
                    <a:pt x="1610" y="2041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24" y="2043"/>
                    <a:pt x="1632" y="2038"/>
                    <a:pt x="1640" y="2042"/>
                  </a:cubicBezTo>
                  <a:cubicBezTo>
                    <a:pt x="1644" y="2035"/>
                    <a:pt x="1647" y="2045"/>
                    <a:pt x="1651" y="2041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67" y="2040"/>
                    <a:pt x="1671" y="2041"/>
                    <a:pt x="1675" y="2042"/>
                  </a:cubicBezTo>
                  <a:cubicBezTo>
                    <a:pt x="1677" y="2041"/>
                    <a:pt x="1679" y="2042"/>
                    <a:pt x="1681" y="2043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78" y="2043"/>
                    <a:pt x="1672" y="2051"/>
                    <a:pt x="1666" y="2048"/>
                  </a:cubicBezTo>
                  <a:cubicBezTo>
                    <a:pt x="1659" y="2050"/>
                    <a:pt x="1652" y="2050"/>
                    <a:pt x="1645" y="2051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603" y="2059"/>
                    <a:pt x="1600" y="2060"/>
                    <a:pt x="1597" y="2059"/>
                  </a:cubicBezTo>
                  <a:cubicBezTo>
                    <a:pt x="1594" y="2056"/>
                    <a:pt x="1590" y="2063"/>
                    <a:pt x="1587" y="2061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60" y="2069"/>
                    <a:pt x="1553" y="2068"/>
                    <a:pt x="1547" y="2071"/>
                  </a:cubicBezTo>
                  <a:cubicBezTo>
                    <a:pt x="1540" y="2072"/>
                    <a:pt x="1533" y="2074"/>
                    <a:pt x="1526" y="2074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501" y="2082"/>
                    <a:pt x="1494" y="2078"/>
                    <a:pt x="1487" y="2082"/>
                  </a:cubicBezTo>
                  <a:cubicBezTo>
                    <a:pt x="1474" y="2083"/>
                    <a:pt x="1461" y="2084"/>
                    <a:pt x="1448" y="2084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27" y="2080"/>
                    <a:pt x="1423" y="2087"/>
                    <a:pt x="1421" y="2083"/>
                  </a:cubicBezTo>
                  <a:cubicBezTo>
                    <a:pt x="1417" y="2085"/>
                    <a:pt x="1414" y="2081"/>
                    <a:pt x="141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86" y="2086"/>
                    <a:pt x="1384" y="2080"/>
                    <a:pt x="1380" y="2083"/>
                  </a:cubicBezTo>
                  <a:cubicBezTo>
                    <a:pt x="1379" y="2082"/>
                    <a:pt x="1370" y="2080"/>
                    <a:pt x="1373" y="2084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383" y="2088"/>
                    <a:pt x="1386" y="2084"/>
                    <a:pt x="1388" y="2088"/>
                  </a:cubicBezTo>
                  <a:cubicBezTo>
                    <a:pt x="1394" y="2086"/>
                    <a:pt x="1399" y="2090"/>
                    <a:pt x="1405" y="2088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24" y="2092"/>
                    <a:pt x="1427" y="2089"/>
                    <a:pt x="1429" y="2089"/>
                  </a:cubicBezTo>
                  <a:cubicBezTo>
                    <a:pt x="1432" y="2091"/>
                    <a:pt x="1436" y="2091"/>
                    <a:pt x="1439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57" y="2093"/>
                    <a:pt x="1459" y="2090"/>
                    <a:pt x="1462" y="2090"/>
                  </a:cubicBezTo>
                  <a:cubicBezTo>
                    <a:pt x="1465" y="2092"/>
                    <a:pt x="1468" y="2092"/>
                    <a:pt x="1471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82" y="2089"/>
                    <a:pt x="1486" y="2093"/>
                    <a:pt x="1488" y="2090"/>
                  </a:cubicBezTo>
                  <a:cubicBezTo>
                    <a:pt x="1491" y="2087"/>
                    <a:pt x="1493" y="2090"/>
                    <a:pt x="1496" y="2089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11" y="2086"/>
                    <a:pt x="1516" y="2087"/>
                    <a:pt x="1521" y="2085"/>
                  </a:cubicBezTo>
                  <a:cubicBezTo>
                    <a:pt x="1526" y="2086"/>
                    <a:pt x="1531" y="2082"/>
                    <a:pt x="1537" y="2083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517" y="2089"/>
                    <a:pt x="1514" y="2088"/>
                    <a:pt x="1513" y="2089"/>
                  </a:cubicBezTo>
                  <a:cubicBezTo>
                    <a:pt x="1509" y="2090"/>
                    <a:pt x="1504" y="2093"/>
                    <a:pt x="1500" y="2094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92" y="2094"/>
                    <a:pt x="1490" y="2097"/>
                    <a:pt x="1488" y="2096"/>
                  </a:cubicBezTo>
                  <a:cubicBezTo>
                    <a:pt x="1472" y="2098"/>
                    <a:pt x="1456" y="2101"/>
                    <a:pt x="1440" y="2101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83" y="2104"/>
                    <a:pt x="1375" y="2097"/>
                    <a:pt x="1367" y="2098"/>
                  </a:cubicBezTo>
                  <a:cubicBezTo>
                    <a:pt x="1363" y="2099"/>
                    <a:pt x="1359" y="2098"/>
                    <a:pt x="1355" y="2097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52" y="2105"/>
                    <a:pt x="1363" y="2105"/>
                    <a:pt x="1373" y="2104"/>
                  </a:cubicBezTo>
                  <a:cubicBezTo>
                    <a:pt x="1378" y="2108"/>
                    <a:pt x="1383" y="2106"/>
                    <a:pt x="1388" y="2108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14" y="2112"/>
                    <a:pt x="1424" y="2107"/>
                    <a:pt x="1434" y="2111"/>
                  </a:cubicBezTo>
                  <a:cubicBezTo>
                    <a:pt x="1437" y="2109"/>
                    <a:pt x="1440" y="2109"/>
                    <a:pt x="1442" y="2110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55" y="2108"/>
                    <a:pt x="1460" y="2109"/>
                    <a:pt x="1465" y="2110"/>
                  </a:cubicBezTo>
                  <a:cubicBezTo>
                    <a:pt x="1470" y="2109"/>
                    <a:pt x="1476" y="2108"/>
                    <a:pt x="1481" y="2108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491" y="2107"/>
                    <a:pt x="1494" y="2107"/>
                    <a:pt x="1497" y="2103"/>
                  </a:cubicBezTo>
                  <a:cubicBezTo>
                    <a:pt x="1499" y="2102"/>
                    <a:pt x="1502" y="2102"/>
                    <a:pt x="1504" y="2102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17" y="2099"/>
                    <a:pt x="1523" y="2100"/>
                    <a:pt x="1528" y="2096"/>
                  </a:cubicBezTo>
                  <a:cubicBezTo>
                    <a:pt x="1538" y="2097"/>
                    <a:pt x="1549" y="2087"/>
                    <a:pt x="1559" y="2089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03" y="2081"/>
                    <a:pt x="1615" y="2070"/>
                    <a:pt x="1625" y="2075"/>
                  </a:cubicBezTo>
                  <a:cubicBezTo>
                    <a:pt x="1631" y="2072"/>
                    <a:pt x="1636" y="2071"/>
                    <a:pt x="1641" y="2073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63" y="2066"/>
                    <a:pt x="1669" y="2066"/>
                    <a:pt x="1674" y="2067"/>
                  </a:cubicBezTo>
                  <a:cubicBezTo>
                    <a:pt x="1679" y="2065"/>
                    <a:pt x="1685" y="2064"/>
                    <a:pt x="1691" y="2067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01" y="2066"/>
                    <a:pt x="1705" y="2066"/>
                    <a:pt x="1708" y="2066"/>
                  </a:cubicBezTo>
                  <a:cubicBezTo>
                    <a:pt x="1710" y="2064"/>
                    <a:pt x="1713" y="2066"/>
                    <a:pt x="1715" y="2065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714" y="2068"/>
                    <a:pt x="1706" y="2069"/>
                    <a:pt x="1698" y="2069"/>
                  </a:cubicBezTo>
                  <a:cubicBezTo>
                    <a:pt x="1690" y="2075"/>
                    <a:pt x="1681" y="2077"/>
                    <a:pt x="1673" y="2076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56" y="2079"/>
                    <a:pt x="1652" y="2085"/>
                    <a:pt x="1648" y="2084"/>
                  </a:cubicBezTo>
                  <a:cubicBezTo>
                    <a:pt x="1639" y="2084"/>
                    <a:pt x="1631" y="2089"/>
                    <a:pt x="1623" y="2091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87" y="2108"/>
                    <a:pt x="1580" y="2102"/>
                    <a:pt x="1572" y="2110"/>
                  </a:cubicBezTo>
                  <a:cubicBezTo>
                    <a:pt x="1568" y="2107"/>
                    <a:pt x="1564" y="2113"/>
                    <a:pt x="1561" y="2110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532" y="2120"/>
                    <a:pt x="1516" y="2123"/>
                    <a:pt x="1499" y="2130"/>
                  </a:cubicBezTo>
                  <a:cubicBezTo>
                    <a:pt x="1484" y="2128"/>
                    <a:pt x="1468" y="2137"/>
                    <a:pt x="1453" y="2133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5" y="2134"/>
                    <a:pt x="1421" y="2134"/>
                    <a:pt x="1417" y="2135"/>
                  </a:cubicBezTo>
                  <a:cubicBezTo>
                    <a:pt x="1415" y="2133"/>
                    <a:pt x="1404" y="2132"/>
                    <a:pt x="1411" y="2138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43" y="2140"/>
                    <a:pt x="1445" y="2140"/>
                    <a:pt x="1448" y="2143"/>
                  </a:cubicBezTo>
                  <a:cubicBezTo>
                    <a:pt x="1450" y="2142"/>
                    <a:pt x="1453" y="2142"/>
                    <a:pt x="1455" y="2142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476" y="2143"/>
                    <a:pt x="1481" y="2138"/>
                    <a:pt x="1487" y="2138"/>
                  </a:cubicBezTo>
                  <a:cubicBezTo>
                    <a:pt x="1491" y="2141"/>
                    <a:pt x="1497" y="2136"/>
                    <a:pt x="1502" y="2136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23" y="2129"/>
                    <a:pt x="1528" y="2133"/>
                    <a:pt x="1534" y="2126"/>
                  </a:cubicBezTo>
                  <a:cubicBezTo>
                    <a:pt x="1538" y="2133"/>
                    <a:pt x="1543" y="2125"/>
                    <a:pt x="1548" y="2125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568" y="2119"/>
                    <a:pt x="1573" y="2118"/>
                    <a:pt x="1578" y="2116"/>
                  </a:cubicBezTo>
                  <a:cubicBezTo>
                    <a:pt x="1583" y="2118"/>
                    <a:pt x="1588" y="2110"/>
                    <a:pt x="1593" y="2114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18" y="2108"/>
                    <a:pt x="1615" y="2100"/>
                    <a:pt x="1620" y="2102"/>
                  </a:cubicBezTo>
                  <a:cubicBezTo>
                    <a:pt x="1624" y="2102"/>
                    <a:pt x="1628" y="2098"/>
                    <a:pt x="1631" y="2098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44" y="2099"/>
                    <a:pt x="1648" y="2090"/>
                    <a:pt x="1652" y="2095"/>
                  </a:cubicBezTo>
                  <a:cubicBezTo>
                    <a:pt x="1659" y="2086"/>
                    <a:pt x="1666" y="2091"/>
                    <a:pt x="1674" y="2087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02" y="2079"/>
                    <a:pt x="1709" y="2079"/>
                    <a:pt x="1716" y="2079"/>
                  </a:cubicBezTo>
                  <a:cubicBezTo>
                    <a:pt x="1719" y="2076"/>
                    <a:pt x="1722" y="2082"/>
                    <a:pt x="1725" y="2077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40" y="2073"/>
                    <a:pt x="1743" y="2082"/>
                    <a:pt x="1747" y="2078"/>
                  </a:cubicBezTo>
                  <a:cubicBezTo>
                    <a:pt x="1750" y="2081"/>
                    <a:pt x="1754" y="2074"/>
                    <a:pt x="1758" y="2080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39" y="2082"/>
                    <a:pt x="1734" y="2081"/>
                    <a:pt x="1730" y="2082"/>
                  </a:cubicBezTo>
                  <a:cubicBezTo>
                    <a:pt x="1725" y="2085"/>
                    <a:pt x="1721" y="2081"/>
                    <a:pt x="1716" y="2085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90" y="2090"/>
                    <a:pt x="1680" y="2092"/>
                    <a:pt x="1670" y="2096"/>
                  </a:cubicBezTo>
                  <a:cubicBezTo>
                    <a:pt x="1660" y="2096"/>
                    <a:pt x="1650" y="2099"/>
                    <a:pt x="1640" y="2108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618" y="2116"/>
                    <a:pt x="1613" y="2114"/>
                    <a:pt x="1607" y="2117"/>
                  </a:cubicBezTo>
                  <a:cubicBezTo>
                    <a:pt x="1601" y="2123"/>
                    <a:pt x="1595" y="2121"/>
                    <a:pt x="1589" y="2123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82" y="2125"/>
                    <a:pt x="1578" y="2126"/>
                    <a:pt x="1575" y="2130"/>
                  </a:cubicBezTo>
                  <a:cubicBezTo>
                    <a:pt x="1573" y="2128"/>
                    <a:pt x="1570" y="2131"/>
                    <a:pt x="1567" y="2131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55" y="2134"/>
                    <a:pt x="1550" y="2135"/>
                    <a:pt x="1544" y="2137"/>
                  </a:cubicBezTo>
                  <a:cubicBezTo>
                    <a:pt x="1538" y="2135"/>
                    <a:pt x="1532" y="2141"/>
                    <a:pt x="1527" y="2141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504" y="2144"/>
                    <a:pt x="1499" y="2149"/>
                    <a:pt x="1493" y="2149"/>
                  </a:cubicBezTo>
                  <a:cubicBezTo>
                    <a:pt x="1488" y="2151"/>
                    <a:pt x="1482" y="2149"/>
                    <a:pt x="1476" y="2153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57" y="2151"/>
                    <a:pt x="1454" y="2154"/>
                    <a:pt x="1451" y="2154"/>
                  </a:cubicBezTo>
                  <a:cubicBezTo>
                    <a:pt x="1448" y="2153"/>
                    <a:pt x="1445" y="2152"/>
                    <a:pt x="1442" y="2154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420" y="2153"/>
                    <a:pt x="1414" y="2149"/>
                    <a:pt x="1408" y="2151"/>
                  </a:cubicBezTo>
                  <a:cubicBezTo>
                    <a:pt x="1403" y="2144"/>
                    <a:pt x="1397" y="2152"/>
                    <a:pt x="1392" y="2146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380" y="2151"/>
                    <a:pt x="1385" y="2153"/>
                    <a:pt x="1390" y="2153"/>
                  </a:cubicBezTo>
                  <a:cubicBezTo>
                    <a:pt x="1395" y="2160"/>
                    <a:pt x="1401" y="2152"/>
                    <a:pt x="1406" y="2159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5" y="2160"/>
                    <a:pt x="1435" y="2160"/>
                    <a:pt x="1435" y="2160"/>
                  </a:cubicBezTo>
                  <a:cubicBezTo>
                    <a:pt x="1436" y="2160"/>
                    <a:pt x="1437" y="2160"/>
                    <a:pt x="1439" y="2159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480" y="2160"/>
                    <a:pt x="1480" y="2160"/>
                    <a:pt x="1480" y="2160"/>
                  </a:cubicBezTo>
                  <a:cubicBezTo>
                    <a:pt x="1489" y="2159"/>
                    <a:pt x="1497" y="2158"/>
                    <a:pt x="1505" y="2156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27" y="2154"/>
                    <a:pt x="1533" y="2151"/>
                    <a:pt x="1538" y="2148"/>
                  </a:cubicBezTo>
                  <a:cubicBezTo>
                    <a:pt x="1550" y="2147"/>
                    <a:pt x="1561" y="2144"/>
                    <a:pt x="1573" y="2138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12" y="2125"/>
                    <a:pt x="1618" y="2124"/>
                    <a:pt x="1624" y="2122"/>
                  </a:cubicBezTo>
                  <a:cubicBezTo>
                    <a:pt x="1629" y="2122"/>
                    <a:pt x="1635" y="2118"/>
                    <a:pt x="1641" y="211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690" y="2103"/>
                    <a:pt x="1697" y="2096"/>
                    <a:pt x="1704" y="2098"/>
                  </a:cubicBezTo>
                  <a:cubicBezTo>
                    <a:pt x="1711" y="2097"/>
                    <a:pt x="1719" y="2093"/>
                    <a:pt x="1726" y="2094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53" y="2096"/>
                    <a:pt x="1761" y="2090"/>
                    <a:pt x="1768" y="2092"/>
                  </a:cubicBezTo>
                  <a:cubicBezTo>
                    <a:pt x="1771" y="2093"/>
                    <a:pt x="1775" y="2095"/>
                    <a:pt x="1779" y="2091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793" y="2098"/>
                    <a:pt x="1796" y="2096"/>
                    <a:pt x="1800" y="2099"/>
                  </a:cubicBezTo>
                  <a:cubicBezTo>
                    <a:pt x="1801" y="2097"/>
                    <a:pt x="1803" y="2098"/>
                    <a:pt x="1804" y="2097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93" y="2103"/>
                    <a:pt x="1778" y="2103"/>
                    <a:pt x="1764" y="2104"/>
                  </a:cubicBezTo>
                  <a:cubicBezTo>
                    <a:pt x="1760" y="2108"/>
                    <a:pt x="1756" y="2106"/>
                    <a:pt x="1753" y="2105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734" y="2113"/>
                    <a:pt x="1726" y="2112"/>
                    <a:pt x="1718" y="2118"/>
                  </a:cubicBezTo>
                  <a:cubicBezTo>
                    <a:pt x="1711" y="2114"/>
                    <a:pt x="1703" y="2122"/>
                    <a:pt x="1696" y="2123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71" y="2128"/>
                    <a:pt x="1666" y="2143"/>
                    <a:pt x="1663" y="2137"/>
                  </a:cubicBezTo>
                  <a:cubicBezTo>
                    <a:pt x="1659" y="2143"/>
                    <a:pt x="1655" y="2139"/>
                    <a:pt x="1651" y="2144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31" y="2157"/>
                    <a:pt x="1622" y="2149"/>
                    <a:pt x="1620" y="2155"/>
                  </a:cubicBezTo>
                  <a:cubicBezTo>
                    <a:pt x="1616" y="2157"/>
                    <a:pt x="1613" y="2155"/>
                    <a:pt x="1609" y="2158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32" y="2160"/>
                    <a:pt x="1632" y="2160"/>
                    <a:pt x="1632" y="2160"/>
                  </a:cubicBezTo>
                  <a:cubicBezTo>
                    <a:pt x="1634" y="2159"/>
                    <a:pt x="1636" y="2158"/>
                    <a:pt x="1638" y="2159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688" y="2138"/>
                    <a:pt x="1709" y="2128"/>
                    <a:pt x="1729" y="2123"/>
                  </a:cubicBezTo>
                  <a:cubicBezTo>
                    <a:pt x="1733" y="2123"/>
                    <a:pt x="1738" y="2121"/>
                    <a:pt x="1743" y="2119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63" y="2117"/>
                    <a:pt x="1768" y="2115"/>
                    <a:pt x="1772" y="2114"/>
                  </a:cubicBezTo>
                  <a:cubicBezTo>
                    <a:pt x="1777" y="2119"/>
                    <a:pt x="1783" y="2108"/>
                    <a:pt x="1788" y="2115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73" y="2118"/>
                    <a:pt x="1770" y="2116"/>
                    <a:pt x="1766" y="2119"/>
                  </a:cubicBezTo>
                  <a:cubicBezTo>
                    <a:pt x="1762" y="2122"/>
                    <a:pt x="1759" y="2120"/>
                    <a:pt x="1755" y="2120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736" y="2128"/>
                    <a:pt x="1729" y="2129"/>
                    <a:pt x="1722" y="2132"/>
                  </a:cubicBezTo>
                  <a:cubicBezTo>
                    <a:pt x="1714" y="2134"/>
                    <a:pt x="1707" y="2138"/>
                    <a:pt x="1699" y="2143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5" y="2146"/>
                    <a:pt x="1681" y="2149"/>
                    <a:pt x="1677" y="2151"/>
                  </a:cubicBezTo>
                  <a:cubicBezTo>
                    <a:pt x="1671" y="2154"/>
                    <a:pt x="1665" y="2157"/>
                    <a:pt x="1658" y="2160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686" y="2157"/>
                    <a:pt x="1692" y="2155"/>
                    <a:pt x="1697" y="2154"/>
                  </a:cubicBezTo>
                  <a:cubicBezTo>
                    <a:pt x="1708" y="2148"/>
                    <a:pt x="1711" y="2150"/>
                    <a:pt x="1720" y="2143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736" y="2136"/>
                    <a:pt x="1740" y="2140"/>
                    <a:pt x="1745" y="2135"/>
                  </a:cubicBezTo>
                  <a:cubicBezTo>
                    <a:pt x="1762" y="2129"/>
                    <a:pt x="1779" y="2129"/>
                    <a:pt x="1797" y="2122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13" y="2124"/>
                    <a:pt x="1817" y="2120"/>
                    <a:pt x="1821" y="2120"/>
                  </a:cubicBezTo>
                  <a:cubicBezTo>
                    <a:pt x="1837" y="2126"/>
                    <a:pt x="1855" y="2119"/>
                    <a:pt x="1869" y="2131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834" y="2136"/>
                    <a:pt x="1830" y="2134"/>
                    <a:pt x="1825" y="2134"/>
                  </a:cubicBezTo>
                  <a:cubicBezTo>
                    <a:pt x="1820" y="2139"/>
                    <a:pt x="1815" y="2136"/>
                    <a:pt x="1810" y="2136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55" y="2154"/>
                    <a:pt x="1741" y="2158"/>
                    <a:pt x="1727" y="2160"/>
                  </a:cubicBezTo>
                  <a:cubicBezTo>
                    <a:pt x="1768" y="2160"/>
                    <a:pt x="1768" y="2160"/>
                    <a:pt x="1768" y="2160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797" y="2151"/>
                    <a:pt x="1802" y="2151"/>
                    <a:pt x="1807" y="2150"/>
                  </a:cubicBezTo>
                  <a:cubicBezTo>
                    <a:pt x="1813" y="2145"/>
                    <a:pt x="1818" y="2151"/>
                    <a:pt x="1825" y="2143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66" y="2144"/>
                    <a:pt x="1873" y="2139"/>
                    <a:pt x="1879" y="2142"/>
                  </a:cubicBezTo>
                  <a:cubicBezTo>
                    <a:pt x="1885" y="2139"/>
                    <a:pt x="1891" y="2138"/>
                    <a:pt x="1897" y="2144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68" y="2145"/>
                    <a:pt x="1861" y="2151"/>
                    <a:pt x="1854" y="2147"/>
                  </a:cubicBezTo>
                  <a:cubicBezTo>
                    <a:pt x="1839" y="2155"/>
                    <a:pt x="1824" y="2156"/>
                    <a:pt x="1810" y="2159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49" y="2160"/>
                    <a:pt x="1849" y="2160"/>
                    <a:pt x="1849" y="2160"/>
                  </a:cubicBezTo>
                  <a:cubicBezTo>
                    <a:pt x="1850" y="2159"/>
                    <a:pt x="1851" y="2158"/>
                    <a:pt x="1851" y="2158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66" y="2157"/>
                    <a:pt x="1868" y="2160"/>
                    <a:pt x="1870" y="2159"/>
                  </a:cubicBezTo>
                  <a:cubicBezTo>
                    <a:pt x="1873" y="2156"/>
                    <a:pt x="1875" y="2156"/>
                    <a:pt x="1878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887" y="2156"/>
                    <a:pt x="1889" y="2153"/>
                    <a:pt x="1892" y="2157"/>
                  </a:cubicBezTo>
                  <a:cubicBezTo>
                    <a:pt x="1896" y="2158"/>
                    <a:pt x="1901" y="2151"/>
                    <a:pt x="1906" y="2157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888" y="2159"/>
                    <a:pt x="1887" y="2159"/>
                    <a:pt x="1885" y="2160"/>
                  </a:cubicBezTo>
                  <a:cubicBezTo>
                    <a:pt x="1969" y="2160"/>
                    <a:pt x="1969" y="2160"/>
                    <a:pt x="1969" y="2160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63" y="2157"/>
                    <a:pt x="1961" y="2153"/>
                    <a:pt x="1958" y="2151"/>
                  </a:cubicBezTo>
                  <a:cubicBezTo>
                    <a:pt x="1956" y="2152"/>
                    <a:pt x="1954" y="2149"/>
                    <a:pt x="1956" y="2148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34" y="2128"/>
                    <a:pt x="1936" y="2117"/>
                    <a:pt x="1925" y="2113"/>
                  </a:cubicBezTo>
                  <a:cubicBezTo>
                    <a:pt x="1929" y="2107"/>
                    <a:pt x="1925" y="2109"/>
                    <a:pt x="1921" y="2105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22" y="2092"/>
                    <a:pt x="1913" y="2088"/>
                    <a:pt x="1912" y="2084"/>
                  </a:cubicBezTo>
                  <a:cubicBezTo>
                    <a:pt x="1917" y="2082"/>
                    <a:pt x="1904" y="2078"/>
                    <a:pt x="1909" y="2075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99" y="2047"/>
                    <a:pt x="1892" y="2040"/>
                    <a:pt x="1894" y="2034"/>
                  </a:cubicBezTo>
                  <a:cubicBezTo>
                    <a:pt x="1889" y="2027"/>
                    <a:pt x="1887" y="2025"/>
                    <a:pt x="1884" y="2016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82" y="2002"/>
                    <a:pt x="1875" y="1998"/>
                    <a:pt x="1878" y="1996"/>
                  </a:cubicBezTo>
                  <a:cubicBezTo>
                    <a:pt x="1869" y="1989"/>
                    <a:pt x="1878" y="1979"/>
                    <a:pt x="1868" y="1978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855" y="1946"/>
                    <a:pt x="1843" y="1933"/>
                    <a:pt x="1838" y="1920"/>
                  </a:cubicBezTo>
                  <a:cubicBezTo>
                    <a:pt x="1820" y="1898"/>
                    <a:pt x="1806" y="1891"/>
                    <a:pt x="1798" y="1871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07" y="1881"/>
                    <a:pt x="1814" y="1880"/>
                    <a:pt x="1820" y="1890"/>
                  </a:cubicBezTo>
                  <a:cubicBezTo>
                    <a:pt x="1826" y="1893"/>
                    <a:pt x="1826" y="1900"/>
                    <a:pt x="1834" y="1903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70" y="1955"/>
                    <a:pt x="1878" y="1964"/>
                    <a:pt x="1881" y="1973"/>
                  </a:cubicBezTo>
                  <a:cubicBezTo>
                    <a:pt x="1883" y="1980"/>
                    <a:pt x="1888" y="1989"/>
                    <a:pt x="1896" y="199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2" y="2010"/>
                    <a:pt x="1900" y="2011"/>
                    <a:pt x="1901" y="2013"/>
                  </a:cubicBezTo>
                  <a:cubicBezTo>
                    <a:pt x="1903" y="2016"/>
                    <a:pt x="1903" y="2017"/>
                    <a:pt x="1905" y="2021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22" y="2051"/>
                    <a:pt x="1921" y="2059"/>
                    <a:pt x="1929" y="2067"/>
                  </a:cubicBezTo>
                  <a:cubicBezTo>
                    <a:pt x="1927" y="2075"/>
                    <a:pt x="1936" y="2076"/>
                    <a:pt x="1933" y="2086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72" y="2150"/>
                    <a:pt x="1976" y="2154"/>
                    <a:pt x="1980" y="2158"/>
                  </a:cubicBezTo>
                  <a:cubicBezTo>
                    <a:pt x="1980" y="2159"/>
                    <a:pt x="1981" y="2159"/>
                    <a:pt x="1982" y="2160"/>
                  </a:cubicBezTo>
                  <a:cubicBezTo>
                    <a:pt x="1993" y="2160"/>
                    <a:pt x="1993" y="2160"/>
                    <a:pt x="1993" y="2160"/>
                  </a:cubicBezTo>
                  <a:cubicBezTo>
                    <a:pt x="1986" y="2150"/>
                    <a:pt x="1977" y="2140"/>
                    <a:pt x="1969" y="2130"/>
                  </a:cubicBezTo>
                  <a:cubicBezTo>
                    <a:pt x="1964" y="2119"/>
                    <a:pt x="1959" y="2109"/>
                    <a:pt x="1953" y="2098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80" y="1914"/>
                    <a:pt x="1471" y="1919"/>
                    <a:pt x="1463" y="1915"/>
                  </a:cubicBezTo>
                  <a:cubicBezTo>
                    <a:pt x="1454" y="1915"/>
                    <a:pt x="1445" y="1916"/>
                    <a:pt x="1437" y="1912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28" y="1916"/>
                    <a:pt x="1426" y="1912"/>
                    <a:pt x="1424" y="1914"/>
                  </a:cubicBezTo>
                  <a:cubicBezTo>
                    <a:pt x="1420" y="1913"/>
                    <a:pt x="1416" y="1917"/>
                    <a:pt x="1412" y="1914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85" y="1907"/>
                    <a:pt x="1380" y="1917"/>
                    <a:pt x="1377" y="1910"/>
                  </a:cubicBezTo>
                  <a:cubicBezTo>
                    <a:pt x="1372" y="1913"/>
                    <a:pt x="1368" y="1908"/>
                    <a:pt x="1364" y="1909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49" y="1903"/>
                    <a:pt x="1344" y="1912"/>
                    <a:pt x="1341" y="1906"/>
                  </a:cubicBezTo>
                  <a:cubicBezTo>
                    <a:pt x="1333" y="1907"/>
                    <a:pt x="1325" y="1902"/>
                    <a:pt x="1317" y="1901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301" y="1893"/>
                    <a:pt x="1298" y="1894"/>
                    <a:pt x="1294" y="1895"/>
                  </a:cubicBezTo>
                  <a:cubicBezTo>
                    <a:pt x="1279" y="1884"/>
                    <a:pt x="1264" y="1885"/>
                    <a:pt x="1249" y="1873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263" y="1875"/>
                    <a:pt x="1266" y="1876"/>
                    <a:pt x="1269" y="1879"/>
                  </a:cubicBezTo>
                  <a:cubicBezTo>
                    <a:pt x="1275" y="1879"/>
                    <a:pt x="1281" y="1880"/>
                    <a:pt x="1287" y="1884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50" y="1893"/>
                    <a:pt x="1355" y="1897"/>
                    <a:pt x="1361" y="1895"/>
                  </a:cubicBezTo>
                  <a:cubicBezTo>
                    <a:pt x="1365" y="1898"/>
                    <a:pt x="1370" y="1894"/>
                    <a:pt x="1374" y="1897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393" y="1897"/>
                    <a:pt x="1397" y="1898"/>
                    <a:pt x="1402" y="1899"/>
                  </a:cubicBezTo>
                  <a:cubicBezTo>
                    <a:pt x="1407" y="1901"/>
                    <a:pt x="1412" y="1901"/>
                    <a:pt x="1417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35" y="1907"/>
                    <a:pt x="1441" y="1899"/>
                    <a:pt x="1445" y="1905"/>
                  </a:cubicBezTo>
                  <a:cubicBezTo>
                    <a:pt x="1450" y="1903"/>
                    <a:pt x="1454" y="1907"/>
                    <a:pt x="1459" y="1904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76" y="1910"/>
                    <a:pt x="1479" y="1905"/>
                    <a:pt x="1482" y="1907"/>
                  </a:cubicBezTo>
                  <a:cubicBezTo>
                    <a:pt x="1484" y="1911"/>
                    <a:pt x="1486" y="1909"/>
                    <a:pt x="1488" y="1908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04" y="1912"/>
                    <a:pt x="1506" y="1918"/>
                    <a:pt x="1509" y="1915"/>
                  </a:cubicBezTo>
                  <a:cubicBezTo>
                    <a:pt x="1511" y="1916"/>
                    <a:pt x="1513" y="1917"/>
                    <a:pt x="1515" y="1919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01" y="2092"/>
                    <a:pt x="200" y="2088"/>
                    <a:pt x="202" y="2086"/>
                  </a:cubicBezTo>
                  <a:cubicBezTo>
                    <a:pt x="204" y="2085"/>
                    <a:pt x="206" y="2083"/>
                    <a:pt x="206" y="2079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24" y="2062"/>
                    <a:pt x="228" y="2052"/>
                    <a:pt x="234" y="2045"/>
                  </a:cubicBezTo>
                  <a:cubicBezTo>
                    <a:pt x="240" y="2037"/>
                    <a:pt x="243" y="2025"/>
                    <a:pt x="254" y="2021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56" y="2011"/>
                    <a:pt x="261" y="2013"/>
                    <a:pt x="260" y="2008"/>
                  </a:cubicBezTo>
                  <a:cubicBezTo>
                    <a:pt x="263" y="2004"/>
                    <a:pt x="265" y="1999"/>
                    <a:pt x="267" y="1994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78" y="1978"/>
                    <a:pt x="281" y="1974"/>
                    <a:pt x="285" y="1971"/>
                  </a:cubicBezTo>
                  <a:cubicBezTo>
                    <a:pt x="289" y="1968"/>
                    <a:pt x="287" y="1961"/>
                    <a:pt x="293" y="1960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298" y="1950"/>
                    <a:pt x="299" y="1948"/>
                    <a:pt x="301" y="1946"/>
                  </a:cubicBezTo>
                  <a:cubicBezTo>
                    <a:pt x="306" y="1936"/>
                    <a:pt x="313" y="1929"/>
                    <a:pt x="317" y="1919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47" y="1860"/>
                    <a:pt x="349" y="1855"/>
                    <a:pt x="351" y="1851"/>
                  </a:cubicBezTo>
                  <a:cubicBezTo>
                    <a:pt x="354" y="1846"/>
                    <a:pt x="353" y="1838"/>
                    <a:pt x="357" y="1835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6"/>
                    <a:pt x="365" y="1815"/>
                    <a:pt x="364" y="1810"/>
                  </a:cubicBezTo>
                  <a:cubicBezTo>
                    <a:pt x="364" y="1808"/>
                    <a:pt x="367" y="1805"/>
                    <a:pt x="363" y="1804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47" y="1841"/>
                    <a:pt x="347" y="1854"/>
                    <a:pt x="341" y="1862"/>
                  </a:cubicBezTo>
                  <a:cubicBezTo>
                    <a:pt x="335" y="1870"/>
                    <a:pt x="333" y="1881"/>
                    <a:pt x="328" y="1889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307" y="1919"/>
                    <a:pt x="307" y="1924"/>
                    <a:pt x="302" y="1926"/>
                  </a:cubicBezTo>
                  <a:cubicBezTo>
                    <a:pt x="301" y="1929"/>
                    <a:pt x="299" y="1931"/>
                    <a:pt x="300" y="1935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94" y="1947"/>
                    <a:pt x="285" y="1946"/>
                    <a:pt x="286" y="1954"/>
                  </a:cubicBezTo>
                  <a:cubicBezTo>
                    <a:pt x="282" y="1957"/>
                    <a:pt x="279" y="1961"/>
                    <a:pt x="279" y="1967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61" y="1997"/>
                    <a:pt x="253" y="1997"/>
                    <a:pt x="253" y="2004"/>
                  </a:cubicBezTo>
                  <a:cubicBezTo>
                    <a:pt x="249" y="2008"/>
                    <a:pt x="247" y="2013"/>
                    <a:pt x="245" y="2018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38" y="2023"/>
                    <a:pt x="236" y="2023"/>
                    <a:pt x="237" y="2027"/>
                  </a:cubicBezTo>
                  <a:cubicBezTo>
                    <a:pt x="232" y="2029"/>
                    <a:pt x="231" y="2035"/>
                    <a:pt x="227" y="2036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18" y="2053"/>
                    <a:pt x="218" y="2059"/>
                    <a:pt x="211" y="2059"/>
                  </a:cubicBezTo>
                  <a:cubicBezTo>
                    <a:pt x="208" y="2063"/>
                    <a:pt x="209" y="2069"/>
                    <a:pt x="203" y="2069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91" y="2089"/>
                    <a:pt x="186" y="2097"/>
                    <a:pt x="179" y="2103"/>
                  </a:cubicBezTo>
                  <a:cubicBezTo>
                    <a:pt x="178" y="2108"/>
                    <a:pt x="177" y="2113"/>
                    <a:pt x="173" y="2114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66" y="2132"/>
                    <a:pt x="160" y="2134"/>
                    <a:pt x="159" y="2139"/>
                  </a:cubicBezTo>
                  <a:cubicBezTo>
                    <a:pt x="154" y="2141"/>
                    <a:pt x="156" y="2149"/>
                    <a:pt x="152" y="2151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8" y="2160"/>
                    <a:pt x="158" y="2160"/>
                    <a:pt x="158" y="2160"/>
                  </a:cubicBezTo>
                  <a:cubicBezTo>
                    <a:pt x="158" y="2160"/>
                    <a:pt x="159" y="2159"/>
                    <a:pt x="159" y="2159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65" y="2151"/>
                    <a:pt x="164" y="2147"/>
                    <a:pt x="166" y="2146"/>
                  </a:cubicBezTo>
                  <a:cubicBezTo>
                    <a:pt x="171" y="2136"/>
                    <a:pt x="176" y="2127"/>
                    <a:pt x="182" y="2118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39" y="2079"/>
                    <a:pt x="150" y="2084"/>
                    <a:pt x="146" y="2077"/>
                  </a:cubicBezTo>
                  <a:cubicBezTo>
                    <a:pt x="147" y="2074"/>
                    <a:pt x="149" y="2071"/>
                    <a:pt x="152" y="2070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70" y="2041"/>
                    <a:pt x="180" y="2033"/>
                    <a:pt x="189" y="2024"/>
                  </a:cubicBezTo>
                  <a:cubicBezTo>
                    <a:pt x="189" y="2020"/>
                    <a:pt x="195" y="2021"/>
                    <a:pt x="192" y="2015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199" y="2003"/>
                    <a:pt x="207" y="2005"/>
                    <a:pt x="207" y="2001"/>
                  </a:cubicBezTo>
                  <a:cubicBezTo>
                    <a:pt x="207" y="1996"/>
                    <a:pt x="212" y="1996"/>
                    <a:pt x="215" y="1994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26" y="1974"/>
                    <a:pt x="230" y="1969"/>
                    <a:pt x="232" y="1964"/>
                  </a:cubicBezTo>
                  <a:cubicBezTo>
                    <a:pt x="241" y="1964"/>
                    <a:pt x="238" y="1954"/>
                    <a:pt x="245" y="1952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59" y="1935"/>
                    <a:pt x="261" y="1929"/>
                    <a:pt x="265" y="1924"/>
                  </a:cubicBezTo>
                  <a:cubicBezTo>
                    <a:pt x="273" y="1924"/>
                    <a:pt x="268" y="1913"/>
                    <a:pt x="277" y="1913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287" y="1892"/>
                    <a:pt x="293" y="1889"/>
                    <a:pt x="294" y="1883"/>
                  </a:cubicBezTo>
                  <a:cubicBezTo>
                    <a:pt x="300" y="1880"/>
                    <a:pt x="300" y="1873"/>
                    <a:pt x="304" y="186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14" y="1847"/>
                    <a:pt x="318" y="1843"/>
                    <a:pt x="322" y="1840"/>
                  </a:cubicBezTo>
                  <a:cubicBezTo>
                    <a:pt x="323" y="1833"/>
                    <a:pt x="325" y="1827"/>
                    <a:pt x="330" y="1824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37" y="1800"/>
                    <a:pt x="345" y="1799"/>
                    <a:pt x="343" y="1790"/>
                  </a:cubicBezTo>
                  <a:cubicBezTo>
                    <a:pt x="348" y="1787"/>
                    <a:pt x="346" y="1778"/>
                    <a:pt x="350" y="1774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9" y="1759"/>
                    <a:pt x="358" y="1755"/>
                    <a:pt x="351" y="1754"/>
                  </a:cubicBezTo>
                  <a:cubicBezTo>
                    <a:pt x="348" y="1760"/>
                    <a:pt x="347" y="1767"/>
                    <a:pt x="346" y="1774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42" y="1788"/>
                    <a:pt x="336" y="1787"/>
                    <a:pt x="338" y="1792"/>
                  </a:cubicBezTo>
                  <a:cubicBezTo>
                    <a:pt x="334" y="1805"/>
                    <a:pt x="324" y="1813"/>
                    <a:pt x="321" y="1826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97" y="1864"/>
                    <a:pt x="295" y="1869"/>
                    <a:pt x="292" y="1874"/>
                  </a:cubicBezTo>
                  <a:cubicBezTo>
                    <a:pt x="288" y="1880"/>
                    <a:pt x="282" y="1885"/>
                    <a:pt x="282" y="1893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64" y="1911"/>
                    <a:pt x="260" y="1916"/>
                    <a:pt x="258" y="1923"/>
                  </a:cubicBezTo>
                  <a:cubicBezTo>
                    <a:pt x="248" y="1932"/>
                    <a:pt x="239" y="1942"/>
                    <a:pt x="232" y="1953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214" y="1973"/>
                    <a:pt x="213" y="1981"/>
                    <a:pt x="205" y="1983"/>
                  </a:cubicBezTo>
                  <a:cubicBezTo>
                    <a:pt x="207" y="1989"/>
                    <a:pt x="201" y="1988"/>
                    <a:pt x="202" y="1992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94" y="2009"/>
                    <a:pt x="183" y="2008"/>
                    <a:pt x="181" y="2016"/>
                  </a:cubicBezTo>
                  <a:cubicBezTo>
                    <a:pt x="177" y="2016"/>
                    <a:pt x="180" y="2023"/>
                    <a:pt x="175" y="2023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67" y="2036"/>
                    <a:pt x="160" y="2039"/>
                    <a:pt x="157" y="2046"/>
                  </a:cubicBezTo>
                  <a:cubicBezTo>
                    <a:pt x="148" y="2056"/>
                    <a:pt x="143" y="2068"/>
                    <a:pt x="133" y="2078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25" y="2088"/>
                    <a:pt x="130" y="2097"/>
                    <a:pt x="124" y="2096"/>
                  </a:cubicBezTo>
                  <a:cubicBezTo>
                    <a:pt x="120" y="2101"/>
                    <a:pt x="119" y="2110"/>
                    <a:pt x="114" y="2114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103" y="2135"/>
                    <a:pt x="106" y="2142"/>
                    <a:pt x="103" y="2143"/>
                  </a:cubicBezTo>
                  <a:cubicBezTo>
                    <a:pt x="101" y="2144"/>
                    <a:pt x="101" y="2145"/>
                    <a:pt x="101" y="2148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95" y="2134"/>
                    <a:pt x="102" y="2127"/>
                    <a:pt x="103" y="2115"/>
                  </a:cubicBezTo>
                  <a:cubicBezTo>
                    <a:pt x="107" y="2105"/>
                    <a:pt x="110" y="2094"/>
                    <a:pt x="116" y="2086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34" y="2047"/>
                    <a:pt x="141" y="2039"/>
                    <a:pt x="145" y="2029"/>
                  </a:cubicBezTo>
                  <a:cubicBezTo>
                    <a:pt x="148" y="2028"/>
                    <a:pt x="147" y="2025"/>
                    <a:pt x="147" y="2022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55" y="2013"/>
                    <a:pt x="159" y="2009"/>
                    <a:pt x="161" y="2004"/>
                  </a:cubicBezTo>
                  <a:cubicBezTo>
                    <a:pt x="166" y="2002"/>
                    <a:pt x="167" y="1996"/>
                    <a:pt x="171" y="1992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76" y="1989"/>
                    <a:pt x="174" y="1986"/>
                    <a:pt x="175" y="1985"/>
                  </a:cubicBezTo>
                  <a:cubicBezTo>
                    <a:pt x="176" y="1983"/>
                    <a:pt x="179" y="1982"/>
                    <a:pt x="181" y="1981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07" y="1949"/>
                    <a:pt x="214" y="1941"/>
                    <a:pt x="222" y="1934"/>
                  </a:cubicBezTo>
                  <a:cubicBezTo>
                    <a:pt x="225" y="1931"/>
                    <a:pt x="227" y="1926"/>
                    <a:pt x="232" y="1925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46" y="1910"/>
                    <a:pt x="246" y="1903"/>
                    <a:pt x="250" y="1899"/>
                  </a:cubicBezTo>
                  <a:cubicBezTo>
                    <a:pt x="252" y="1895"/>
                    <a:pt x="255" y="1891"/>
                    <a:pt x="260" y="1888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283" y="1853"/>
                    <a:pt x="288" y="1844"/>
                    <a:pt x="296" y="1837"/>
                  </a:cubicBezTo>
                  <a:cubicBezTo>
                    <a:pt x="293" y="1828"/>
                    <a:pt x="303" y="1830"/>
                    <a:pt x="301" y="1821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05" y="1811"/>
                    <a:pt x="310" y="1812"/>
                    <a:pt x="309" y="1808"/>
                  </a:cubicBezTo>
                  <a:cubicBezTo>
                    <a:pt x="308" y="1803"/>
                    <a:pt x="311" y="1803"/>
                    <a:pt x="313" y="1801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26" y="1778"/>
                    <a:pt x="323" y="1772"/>
                    <a:pt x="326" y="1771"/>
                  </a:cubicBezTo>
                  <a:cubicBezTo>
                    <a:pt x="326" y="1769"/>
                    <a:pt x="329" y="1767"/>
                    <a:pt x="328" y="1763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38" y="1745"/>
                    <a:pt x="338" y="1738"/>
                    <a:pt x="338" y="1731"/>
                  </a:cubicBezTo>
                  <a:cubicBezTo>
                    <a:pt x="343" y="1729"/>
                    <a:pt x="341" y="1720"/>
                    <a:pt x="346" y="1718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46" y="1710"/>
                    <a:pt x="340" y="1713"/>
                    <a:pt x="340" y="1722"/>
                  </a:cubicBezTo>
                  <a:cubicBezTo>
                    <a:pt x="337" y="1724"/>
                    <a:pt x="337" y="1730"/>
                    <a:pt x="336" y="1734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30" y="1752"/>
                    <a:pt x="325" y="1756"/>
                    <a:pt x="323" y="1763"/>
                  </a:cubicBezTo>
                  <a:cubicBezTo>
                    <a:pt x="320" y="1765"/>
                    <a:pt x="321" y="1770"/>
                    <a:pt x="320" y="1774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311" y="1790"/>
                    <a:pt x="308" y="1796"/>
                    <a:pt x="304" y="1801"/>
                  </a:cubicBezTo>
                  <a:cubicBezTo>
                    <a:pt x="302" y="1804"/>
                    <a:pt x="302" y="1810"/>
                    <a:pt x="300" y="181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87" y="1820"/>
                    <a:pt x="292" y="1829"/>
                    <a:pt x="289" y="1831"/>
                  </a:cubicBezTo>
                  <a:cubicBezTo>
                    <a:pt x="286" y="1833"/>
                    <a:pt x="282" y="1835"/>
                    <a:pt x="283" y="1840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72" y="1850"/>
                    <a:pt x="273" y="1855"/>
                    <a:pt x="269" y="1856"/>
                  </a:cubicBezTo>
                  <a:cubicBezTo>
                    <a:pt x="263" y="1870"/>
                    <a:pt x="250" y="1877"/>
                    <a:pt x="245" y="1891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37" y="1901"/>
                    <a:pt x="233" y="1903"/>
                    <a:pt x="230" y="1905"/>
                  </a:cubicBezTo>
                  <a:cubicBezTo>
                    <a:pt x="227" y="1912"/>
                    <a:pt x="222" y="1917"/>
                    <a:pt x="219" y="1923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208" y="1931"/>
                    <a:pt x="209" y="1936"/>
                    <a:pt x="204" y="1937"/>
                  </a:cubicBezTo>
                  <a:cubicBezTo>
                    <a:pt x="205" y="1943"/>
                    <a:pt x="196" y="1940"/>
                    <a:pt x="198" y="1947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86" y="1959"/>
                    <a:pt x="185" y="1968"/>
                    <a:pt x="176" y="1970"/>
                  </a:cubicBezTo>
                  <a:cubicBezTo>
                    <a:pt x="176" y="1975"/>
                    <a:pt x="172" y="1976"/>
                    <a:pt x="170" y="1979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60" y="1994"/>
                    <a:pt x="155" y="1999"/>
                    <a:pt x="152" y="2007"/>
                  </a:cubicBezTo>
                  <a:cubicBezTo>
                    <a:pt x="145" y="2005"/>
                    <a:pt x="150" y="2014"/>
                    <a:pt x="144" y="2014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36" y="2029"/>
                    <a:pt x="133" y="2031"/>
                    <a:pt x="130" y="2034"/>
                  </a:cubicBezTo>
                  <a:cubicBezTo>
                    <a:pt x="132" y="2041"/>
                    <a:pt x="128" y="2044"/>
                    <a:pt x="124" y="2046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16" y="2060"/>
                    <a:pt x="117" y="2066"/>
                    <a:pt x="111" y="2066"/>
                  </a:cubicBezTo>
                  <a:cubicBezTo>
                    <a:pt x="112" y="2075"/>
                    <a:pt x="106" y="2077"/>
                    <a:pt x="105" y="2084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95" y="2108"/>
                    <a:pt x="93" y="2114"/>
                    <a:pt x="90" y="2120"/>
                  </a:cubicBezTo>
                  <a:cubicBezTo>
                    <a:pt x="90" y="2128"/>
                    <a:pt x="90" y="2136"/>
                    <a:pt x="85" y="2140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91" y="2092"/>
                    <a:pt x="93" y="2080"/>
                    <a:pt x="98" y="2070"/>
                  </a:cubicBezTo>
                  <a:cubicBezTo>
                    <a:pt x="101" y="2058"/>
                    <a:pt x="107" y="2049"/>
                    <a:pt x="111" y="2038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22" y="2020"/>
                    <a:pt x="123" y="2013"/>
                    <a:pt x="124" y="2006"/>
                  </a:cubicBezTo>
                  <a:cubicBezTo>
                    <a:pt x="131" y="2003"/>
                    <a:pt x="131" y="1994"/>
                    <a:pt x="138" y="1990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46" y="1978"/>
                    <a:pt x="145" y="1973"/>
                    <a:pt x="150" y="1972"/>
                  </a:cubicBezTo>
                  <a:cubicBezTo>
                    <a:pt x="151" y="1968"/>
                    <a:pt x="150" y="1962"/>
                    <a:pt x="156" y="1963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66" y="1948"/>
                    <a:pt x="168" y="1940"/>
                    <a:pt x="176" y="1937"/>
                  </a:cubicBezTo>
                  <a:cubicBezTo>
                    <a:pt x="176" y="1933"/>
                    <a:pt x="176" y="1928"/>
                    <a:pt x="182" y="1928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87" y="1923"/>
                    <a:pt x="185" y="1920"/>
                    <a:pt x="188" y="1919"/>
                  </a:cubicBezTo>
                  <a:cubicBezTo>
                    <a:pt x="188" y="1914"/>
                    <a:pt x="193" y="1914"/>
                    <a:pt x="194" y="1910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02" y="1898"/>
                    <a:pt x="207" y="1898"/>
                    <a:pt x="208" y="1893"/>
                  </a:cubicBezTo>
                  <a:cubicBezTo>
                    <a:pt x="207" y="1888"/>
                    <a:pt x="216" y="1891"/>
                    <a:pt x="214" y="1884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28" y="1862"/>
                    <a:pt x="236" y="1864"/>
                    <a:pt x="234" y="1857"/>
                  </a:cubicBezTo>
                  <a:cubicBezTo>
                    <a:pt x="236" y="1854"/>
                    <a:pt x="238" y="1851"/>
                    <a:pt x="239" y="1848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56" y="1824"/>
                    <a:pt x="259" y="1817"/>
                    <a:pt x="263" y="1811"/>
                  </a:cubicBezTo>
                  <a:cubicBezTo>
                    <a:pt x="265" y="1808"/>
                    <a:pt x="266" y="1804"/>
                    <a:pt x="269" y="1802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73" y="1786"/>
                    <a:pt x="282" y="1789"/>
                    <a:pt x="279" y="1781"/>
                  </a:cubicBezTo>
                  <a:cubicBezTo>
                    <a:pt x="283" y="1780"/>
                    <a:pt x="282" y="1775"/>
                    <a:pt x="284" y="1772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292" y="1760"/>
                    <a:pt x="290" y="1753"/>
                    <a:pt x="294" y="1752"/>
                  </a:cubicBezTo>
                  <a:cubicBezTo>
                    <a:pt x="295" y="1748"/>
                    <a:pt x="294" y="1743"/>
                    <a:pt x="298" y="174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1" y="1724"/>
                    <a:pt x="304" y="1723"/>
                    <a:pt x="302" y="1716"/>
                  </a:cubicBezTo>
                  <a:cubicBezTo>
                    <a:pt x="305" y="1715"/>
                    <a:pt x="309" y="1706"/>
                    <a:pt x="304" y="1705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82" y="1761"/>
                    <a:pt x="282" y="1767"/>
                    <a:pt x="280" y="1770"/>
                  </a:cubicBezTo>
                  <a:cubicBezTo>
                    <a:pt x="280" y="1776"/>
                    <a:pt x="274" y="1777"/>
                    <a:pt x="274" y="1784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70" y="1792"/>
                    <a:pt x="265" y="1791"/>
                    <a:pt x="266" y="1795"/>
                  </a:cubicBezTo>
                  <a:cubicBezTo>
                    <a:pt x="264" y="1799"/>
                    <a:pt x="261" y="1803"/>
                    <a:pt x="258" y="1807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238" y="1835"/>
                    <a:pt x="232" y="1842"/>
                    <a:pt x="229" y="1850"/>
                  </a:cubicBezTo>
                  <a:cubicBezTo>
                    <a:pt x="218" y="1865"/>
                    <a:pt x="208" y="1880"/>
                    <a:pt x="197" y="1894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89" y="1910"/>
                    <a:pt x="180" y="1908"/>
                    <a:pt x="181" y="1915"/>
                  </a:cubicBezTo>
                  <a:cubicBezTo>
                    <a:pt x="175" y="1915"/>
                    <a:pt x="176" y="1922"/>
                    <a:pt x="173" y="192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69" y="1932"/>
                    <a:pt x="163" y="1931"/>
                    <a:pt x="165" y="1936"/>
                  </a:cubicBezTo>
                  <a:cubicBezTo>
                    <a:pt x="152" y="1948"/>
                    <a:pt x="142" y="1963"/>
                    <a:pt x="133" y="1980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112" y="2008"/>
                    <a:pt x="112" y="2020"/>
                    <a:pt x="106" y="2025"/>
                  </a:cubicBezTo>
                  <a:cubicBezTo>
                    <a:pt x="106" y="2031"/>
                    <a:pt x="102" y="2033"/>
                    <a:pt x="100" y="2037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94" y="2056"/>
                    <a:pt x="92" y="2060"/>
                    <a:pt x="89" y="2064"/>
                  </a:cubicBezTo>
                  <a:cubicBezTo>
                    <a:pt x="88" y="2069"/>
                    <a:pt x="86" y="2074"/>
                    <a:pt x="83" y="2077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74" y="2116"/>
                    <a:pt x="80" y="2132"/>
                    <a:pt x="72" y="2137"/>
                  </a:cubicBezTo>
                  <a:cubicBezTo>
                    <a:pt x="70" y="2133"/>
                    <a:pt x="70" y="2128"/>
                    <a:pt x="67" y="2126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69" y="2117"/>
                    <a:pt x="65" y="2116"/>
                    <a:pt x="68" y="2115"/>
                  </a:cubicBezTo>
                  <a:cubicBezTo>
                    <a:pt x="70" y="2110"/>
                    <a:pt x="66" y="2097"/>
                    <a:pt x="73" y="2091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79" y="2053"/>
                    <a:pt x="83" y="2049"/>
                    <a:pt x="83" y="2040"/>
                  </a:cubicBezTo>
                  <a:cubicBezTo>
                    <a:pt x="87" y="2036"/>
                    <a:pt x="87" y="2028"/>
                    <a:pt x="90" y="2022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94" y="2009"/>
                    <a:pt x="98" y="2007"/>
                    <a:pt x="97" y="2002"/>
                  </a:cubicBezTo>
                  <a:cubicBezTo>
                    <a:pt x="105" y="1991"/>
                    <a:pt x="110" y="1979"/>
                    <a:pt x="114" y="1966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30" y="1945"/>
                    <a:pt x="127" y="1934"/>
                    <a:pt x="134" y="1931"/>
                  </a:cubicBezTo>
                  <a:cubicBezTo>
                    <a:pt x="134" y="1927"/>
                    <a:pt x="140" y="1928"/>
                    <a:pt x="138" y="1922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44" y="1907"/>
                    <a:pt x="151" y="1904"/>
                    <a:pt x="151" y="1895"/>
                  </a:cubicBezTo>
                  <a:cubicBezTo>
                    <a:pt x="157" y="1896"/>
                    <a:pt x="155" y="1890"/>
                    <a:pt x="157" y="1888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65" y="1874"/>
                    <a:pt x="170" y="1869"/>
                    <a:pt x="175" y="1865"/>
                  </a:cubicBezTo>
                  <a:cubicBezTo>
                    <a:pt x="174" y="1860"/>
                    <a:pt x="176" y="1858"/>
                    <a:pt x="181" y="1858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187" y="1840"/>
                    <a:pt x="195" y="1838"/>
                    <a:pt x="197" y="1831"/>
                  </a:cubicBezTo>
                  <a:cubicBezTo>
                    <a:pt x="206" y="1822"/>
                    <a:pt x="211" y="1809"/>
                    <a:pt x="221" y="1801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48" y="1763"/>
                    <a:pt x="248" y="1755"/>
                    <a:pt x="255" y="1752"/>
                  </a:cubicBezTo>
                  <a:cubicBezTo>
                    <a:pt x="259" y="1748"/>
                    <a:pt x="259" y="1739"/>
                    <a:pt x="267" y="173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79" y="1712"/>
                    <a:pt x="285" y="1708"/>
                    <a:pt x="286" y="1700"/>
                  </a:cubicBezTo>
                  <a:cubicBezTo>
                    <a:pt x="289" y="1695"/>
                    <a:pt x="292" y="1689"/>
                    <a:pt x="296" y="1684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07" y="1663"/>
                    <a:pt x="304" y="1656"/>
                    <a:pt x="307" y="1655"/>
                  </a:cubicBezTo>
                  <a:cubicBezTo>
                    <a:pt x="309" y="1652"/>
                    <a:pt x="308" y="1647"/>
                    <a:pt x="310" y="164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13" y="1631"/>
                    <a:pt x="320" y="1625"/>
                    <a:pt x="313" y="1624"/>
                  </a:cubicBezTo>
                  <a:cubicBezTo>
                    <a:pt x="313" y="1630"/>
                    <a:pt x="309" y="1633"/>
                    <a:pt x="308" y="1639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97" y="1660"/>
                    <a:pt x="299" y="1669"/>
                    <a:pt x="295" y="1673"/>
                  </a:cubicBezTo>
                  <a:cubicBezTo>
                    <a:pt x="294" y="1680"/>
                    <a:pt x="287" y="1681"/>
                    <a:pt x="287" y="1689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66" y="1721"/>
                    <a:pt x="265" y="1728"/>
                    <a:pt x="260" y="1730"/>
                  </a:cubicBezTo>
                  <a:cubicBezTo>
                    <a:pt x="256" y="1735"/>
                    <a:pt x="254" y="1741"/>
                    <a:pt x="250" y="1744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27" y="1775"/>
                    <a:pt x="226" y="1781"/>
                    <a:pt x="222" y="1785"/>
                  </a:cubicBezTo>
                  <a:cubicBezTo>
                    <a:pt x="218" y="1789"/>
                    <a:pt x="212" y="1792"/>
                    <a:pt x="212" y="1799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84" y="1833"/>
                    <a:pt x="182" y="1846"/>
                    <a:pt x="172" y="1852"/>
                  </a:cubicBezTo>
                  <a:cubicBezTo>
                    <a:pt x="170" y="1857"/>
                    <a:pt x="168" y="1862"/>
                    <a:pt x="164" y="1866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58" y="1875"/>
                    <a:pt x="157" y="1878"/>
                    <a:pt x="154" y="1880"/>
                  </a:cubicBezTo>
                  <a:cubicBezTo>
                    <a:pt x="149" y="1890"/>
                    <a:pt x="140" y="1897"/>
                    <a:pt x="137" y="1909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117" y="1950"/>
                    <a:pt x="107" y="1956"/>
                    <a:pt x="106" y="1971"/>
                  </a:cubicBezTo>
                  <a:cubicBezTo>
                    <a:pt x="98" y="1970"/>
                    <a:pt x="103" y="1981"/>
                    <a:pt x="96" y="1982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90" y="2007"/>
                    <a:pt x="82" y="2007"/>
                    <a:pt x="83" y="2016"/>
                  </a:cubicBezTo>
                  <a:cubicBezTo>
                    <a:pt x="79" y="2016"/>
                    <a:pt x="82" y="2022"/>
                    <a:pt x="79" y="2023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74" y="2039"/>
                    <a:pt x="72" y="2043"/>
                    <a:pt x="70" y="2050"/>
                  </a:cubicBezTo>
                  <a:cubicBezTo>
                    <a:pt x="68" y="2055"/>
                    <a:pt x="65" y="2061"/>
                    <a:pt x="67" y="2069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63" y="2096"/>
                    <a:pt x="60" y="2101"/>
                    <a:pt x="57" y="2105"/>
                  </a:cubicBezTo>
                  <a:cubicBezTo>
                    <a:pt x="57" y="2096"/>
                    <a:pt x="50" y="2097"/>
                    <a:pt x="51" y="2088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56" y="2087"/>
                    <a:pt x="56" y="2090"/>
                    <a:pt x="58" y="2090"/>
                  </a:cubicBezTo>
                  <a:cubicBezTo>
                    <a:pt x="51" y="2078"/>
                    <a:pt x="58" y="2066"/>
                    <a:pt x="57" y="2053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69" y="2018"/>
                    <a:pt x="69" y="2008"/>
                    <a:pt x="76" y="2003"/>
                  </a:cubicBezTo>
                  <a:cubicBezTo>
                    <a:pt x="73" y="1991"/>
                    <a:pt x="84" y="1990"/>
                    <a:pt x="83" y="1979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96" y="1950"/>
                    <a:pt x="101" y="1944"/>
                    <a:pt x="104" y="1936"/>
                  </a:cubicBezTo>
                  <a:cubicBezTo>
                    <a:pt x="113" y="1923"/>
                    <a:pt x="118" y="1908"/>
                    <a:pt x="129" y="1897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48" y="1872"/>
                    <a:pt x="148" y="1862"/>
                    <a:pt x="157" y="1860"/>
                  </a:cubicBezTo>
                  <a:cubicBezTo>
                    <a:pt x="158" y="1853"/>
                    <a:pt x="163" y="1849"/>
                    <a:pt x="165" y="1842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184" y="1816"/>
                    <a:pt x="190" y="1815"/>
                    <a:pt x="191" y="1809"/>
                  </a:cubicBezTo>
                  <a:cubicBezTo>
                    <a:pt x="197" y="1809"/>
                    <a:pt x="193" y="1799"/>
                    <a:pt x="201" y="1800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11" y="1784"/>
                    <a:pt x="212" y="1779"/>
                    <a:pt x="217" y="1777"/>
                  </a:cubicBezTo>
                  <a:cubicBezTo>
                    <a:pt x="216" y="1770"/>
                    <a:pt x="221" y="1768"/>
                    <a:pt x="223" y="1763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41" y="1734"/>
                    <a:pt x="256" y="1722"/>
                    <a:pt x="264" y="1704"/>
                  </a:cubicBezTo>
                  <a:cubicBezTo>
                    <a:pt x="269" y="1702"/>
                    <a:pt x="269" y="1696"/>
                    <a:pt x="272" y="169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86" y="1673"/>
                    <a:pt x="288" y="1662"/>
                    <a:pt x="294" y="1654"/>
                  </a:cubicBezTo>
                  <a:cubicBezTo>
                    <a:pt x="287" y="1655"/>
                    <a:pt x="287" y="1662"/>
                    <a:pt x="284" y="1665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68" y="1689"/>
                    <a:pt x="262" y="1698"/>
                    <a:pt x="256" y="1706"/>
                  </a:cubicBezTo>
                  <a:cubicBezTo>
                    <a:pt x="249" y="1715"/>
                    <a:pt x="245" y="1725"/>
                    <a:pt x="236" y="1732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15" y="1763"/>
                    <a:pt x="214" y="1765"/>
                    <a:pt x="214" y="1768"/>
                  </a:cubicBezTo>
                  <a:cubicBezTo>
                    <a:pt x="210" y="1768"/>
                    <a:pt x="210" y="1772"/>
                    <a:pt x="208" y="1773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99" y="1795"/>
                    <a:pt x="188" y="1792"/>
                    <a:pt x="190" y="1801"/>
                  </a:cubicBezTo>
                  <a:cubicBezTo>
                    <a:pt x="181" y="1800"/>
                    <a:pt x="184" y="1810"/>
                    <a:pt x="178" y="1813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65" y="1829"/>
                    <a:pt x="164" y="1835"/>
                    <a:pt x="158" y="1838"/>
                  </a:cubicBezTo>
                  <a:cubicBezTo>
                    <a:pt x="155" y="1842"/>
                    <a:pt x="154" y="1849"/>
                    <a:pt x="148" y="1852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36" y="1869"/>
                    <a:pt x="131" y="1869"/>
                    <a:pt x="132" y="1875"/>
                  </a:cubicBezTo>
                  <a:cubicBezTo>
                    <a:pt x="125" y="1879"/>
                    <a:pt x="123" y="1889"/>
                    <a:pt x="118" y="1895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103" y="1922"/>
                    <a:pt x="99" y="1923"/>
                    <a:pt x="99" y="1927"/>
                  </a:cubicBezTo>
                  <a:cubicBezTo>
                    <a:pt x="101" y="1934"/>
                    <a:pt x="92" y="1931"/>
                    <a:pt x="93" y="1937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78" y="1964"/>
                    <a:pt x="74" y="1970"/>
                    <a:pt x="74" y="1979"/>
                  </a:cubicBezTo>
                  <a:cubicBezTo>
                    <a:pt x="72" y="1980"/>
                    <a:pt x="72" y="1981"/>
                    <a:pt x="72" y="1984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74" y="1990"/>
                    <a:pt x="62" y="1993"/>
                    <a:pt x="67" y="2000"/>
                  </a:cubicBezTo>
                  <a:cubicBezTo>
                    <a:pt x="63" y="2005"/>
                    <a:pt x="58" y="2010"/>
                    <a:pt x="57" y="2018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51" y="2032"/>
                    <a:pt x="51" y="2037"/>
                    <a:pt x="52" y="2042"/>
                  </a:cubicBezTo>
                  <a:cubicBezTo>
                    <a:pt x="46" y="2047"/>
                    <a:pt x="49" y="2060"/>
                    <a:pt x="43" y="2065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46" y="2036"/>
                    <a:pt x="44" y="2026"/>
                    <a:pt x="44" y="2016"/>
                  </a:cubicBezTo>
                  <a:cubicBezTo>
                    <a:pt x="47" y="1998"/>
                    <a:pt x="55" y="1984"/>
                    <a:pt x="55" y="196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67" y="1936"/>
                    <a:pt x="68" y="1931"/>
                    <a:pt x="68" y="1925"/>
                  </a:cubicBezTo>
                  <a:cubicBezTo>
                    <a:pt x="72" y="1923"/>
                    <a:pt x="74" y="1918"/>
                    <a:pt x="74" y="1912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83" y="1898"/>
                    <a:pt x="83" y="1892"/>
                    <a:pt x="87" y="1889"/>
                  </a:cubicBezTo>
                  <a:cubicBezTo>
                    <a:pt x="90" y="1886"/>
                    <a:pt x="87" y="1878"/>
                    <a:pt x="93" y="1878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00" y="1853"/>
                    <a:pt x="107" y="1849"/>
                    <a:pt x="110" y="1839"/>
                  </a:cubicBezTo>
                  <a:cubicBezTo>
                    <a:pt x="113" y="1839"/>
                    <a:pt x="113" y="1836"/>
                    <a:pt x="114" y="183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0" y="1829"/>
                    <a:pt x="121" y="1827"/>
                    <a:pt x="122" y="1825"/>
                  </a:cubicBezTo>
                  <a:cubicBezTo>
                    <a:pt x="121" y="1821"/>
                    <a:pt x="125" y="1821"/>
                    <a:pt x="126" y="1818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38" y="1806"/>
                    <a:pt x="135" y="1797"/>
                    <a:pt x="142" y="1798"/>
                  </a:cubicBezTo>
                  <a:cubicBezTo>
                    <a:pt x="145" y="1788"/>
                    <a:pt x="152" y="1783"/>
                    <a:pt x="158" y="177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175" y="1753"/>
                    <a:pt x="181" y="1753"/>
                    <a:pt x="182" y="1749"/>
                  </a:cubicBezTo>
                  <a:cubicBezTo>
                    <a:pt x="191" y="1750"/>
                    <a:pt x="186" y="1740"/>
                    <a:pt x="193" y="1739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34" y="1694"/>
                    <a:pt x="242" y="1689"/>
                    <a:pt x="248" y="1683"/>
                  </a:cubicBezTo>
                  <a:cubicBezTo>
                    <a:pt x="247" y="1677"/>
                    <a:pt x="256" y="1679"/>
                    <a:pt x="256" y="1674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67" y="1660"/>
                    <a:pt x="270" y="1657"/>
                    <a:pt x="272" y="1653"/>
                  </a:cubicBezTo>
                  <a:cubicBezTo>
                    <a:pt x="280" y="1654"/>
                    <a:pt x="276" y="1644"/>
                    <a:pt x="282" y="1643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90" y="1631"/>
                    <a:pt x="291" y="1629"/>
                    <a:pt x="292" y="1627"/>
                  </a:cubicBezTo>
                  <a:cubicBezTo>
                    <a:pt x="292" y="1625"/>
                    <a:pt x="295" y="1622"/>
                    <a:pt x="291" y="1621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82" y="1637"/>
                    <a:pt x="279" y="1637"/>
                    <a:pt x="277" y="1639"/>
                  </a:cubicBezTo>
                  <a:cubicBezTo>
                    <a:pt x="273" y="1640"/>
                    <a:pt x="276" y="1647"/>
                    <a:pt x="271" y="1646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60" y="1665"/>
                    <a:pt x="251" y="1664"/>
                    <a:pt x="251" y="1672"/>
                  </a:cubicBezTo>
                  <a:cubicBezTo>
                    <a:pt x="240" y="1676"/>
                    <a:pt x="237" y="1688"/>
                    <a:pt x="226" y="1693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93" y="1723"/>
                    <a:pt x="188" y="1734"/>
                    <a:pt x="180" y="1740"/>
                  </a:cubicBezTo>
                  <a:cubicBezTo>
                    <a:pt x="173" y="1749"/>
                    <a:pt x="164" y="1755"/>
                    <a:pt x="157" y="1764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37" y="1792"/>
                    <a:pt x="132" y="1792"/>
                    <a:pt x="131" y="1794"/>
                  </a:cubicBezTo>
                  <a:cubicBezTo>
                    <a:pt x="134" y="1801"/>
                    <a:pt x="124" y="1796"/>
                    <a:pt x="127" y="1803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114" y="1826"/>
                    <a:pt x="106" y="1830"/>
                    <a:pt x="103" y="1840"/>
                  </a:cubicBezTo>
                  <a:cubicBezTo>
                    <a:pt x="97" y="1845"/>
                    <a:pt x="95" y="1856"/>
                    <a:pt x="90" y="1862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76" y="1892"/>
                    <a:pt x="71" y="1893"/>
                    <a:pt x="70" y="1899"/>
                  </a:cubicBezTo>
                  <a:cubicBezTo>
                    <a:pt x="68" y="1902"/>
                    <a:pt x="68" y="1909"/>
                    <a:pt x="65" y="1912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44" y="1971"/>
                    <a:pt x="46" y="1979"/>
                    <a:pt x="43" y="1982"/>
                  </a:cubicBezTo>
                  <a:cubicBezTo>
                    <a:pt x="46" y="1990"/>
                    <a:pt x="37" y="1989"/>
                    <a:pt x="40" y="1997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4" y="2016"/>
                    <a:pt x="39" y="2026"/>
                    <a:pt x="31" y="2026"/>
                  </a:cubicBezTo>
                  <a:cubicBezTo>
                    <a:pt x="34" y="2014"/>
                    <a:pt x="31" y="1996"/>
                    <a:pt x="35" y="1984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39" y="1962"/>
                    <a:pt x="46" y="1955"/>
                    <a:pt x="41" y="1951"/>
                  </a:cubicBezTo>
                  <a:cubicBezTo>
                    <a:pt x="47" y="1948"/>
                    <a:pt x="43" y="1938"/>
                    <a:pt x="49" y="1935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54" y="1914"/>
                    <a:pt x="56" y="1912"/>
                    <a:pt x="58" y="1911"/>
                  </a:cubicBezTo>
                  <a:cubicBezTo>
                    <a:pt x="57" y="1906"/>
                    <a:pt x="58" y="1902"/>
                    <a:pt x="62" y="1902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69" y="1891"/>
                    <a:pt x="65" y="1884"/>
                    <a:pt x="69" y="1884"/>
                  </a:cubicBezTo>
                  <a:cubicBezTo>
                    <a:pt x="70" y="1876"/>
                    <a:pt x="74" y="1872"/>
                    <a:pt x="77" y="1868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82" y="1858"/>
                    <a:pt x="84" y="1855"/>
                    <a:pt x="87" y="1854"/>
                  </a:cubicBezTo>
                  <a:cubicBezTo>
                    <a:pt x="91" y="1842"/>
                    <a:pt x="98" y="1832"/>
                    <a:pt x="104" y="1822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16" y="1818"/>
                    <a:pt x="109" y="1808"/>
                    <a:pt x="114" y="1808"/>
                  </a:cubicBezTo>
                  <a:cubicBezTo>
                    <a:pt x="118" y="1804"/>
                    <a:pt x="119" y="1797"/>
                    <a:pt x="124" y="1794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47" y="1764"/>
                    <a:pt x="146" y="1761"/>
                    <a:pt x="148" y="1760"/>
                  </a:cubicBezTo>
                  <a:cubicBezTo>
                    <a:pt x="151" y="1759"/>
                    <a:pt x="151" y="1757"/>
                    <a:pt x="152" y="175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165" y="1736"/>
                    <a:pt x="173" y="1732"/>
                    <a:pt x="178" y="1725"/>
                  </a:cubicBezTo>
                  <a:cubicBezTo>
                    <a:pt x="189" y="1710"/>
                    <a:pt x="202" y="1698"/>
                    <a:pt x="215" y="1685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36" y="1666"/>
                    <a:pt x="235" y="1663"/>
                    <a:pt x="237" y="1662"/>
                  </a:cubicBezTo>
                  <a:cubicBezTo>
                    <a:pt x="240" y="1661"/>
                    <a:pt x="241" y="1659"/>
                    <a:pt x="241" y="165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56" y="1640"/>
                    <a:pt x="264" y="1635"/>
                    <a:pt x="268" y="1627"/>
                  </a:cubicBezTo>
                  <a:cubicBezTo>
                    <a:pt x="272" y="1625"/>
                    <a:pt x="273" y="1619"/>
                    <a:pt x="276" y="1615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77" y="1605"/>
                    <a:pt x="276" y="1610"/>
                    <a:pt x="273" y="1613"/>
                  </a:cubicBezTo>
                  <a:cubicBezTo>
                    <a:pt x="270" y="1618"/>
                    <a:pt x="265" y="1620"/>
                    <a:pt x="263" y="1625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51" y="1640"/>
                    <a:pt x="248" y="1643"/>
                    <a:pt x="245" y="1648"/>
                  </a:cubicBezTo>
                  <a:cubicBezTo>
                    <a:pt x="243" y="1649"/>
                    <a:pt x="240" y="1649"/>
                    <a:pt x="241" y="1653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31" y="1661"/>
                    <a:pt x="227" y="1665"/>
                    <a:pt x="225" y="1669"/>
                  </a:cubicBezTo>
                  <a:cubicBezTo>
                    <a:pt x="222" y="1670"/>
                    <a:pt x="220" y="1670"/>
                    <a:pt x="221" y="1674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207" y="1679"/>
                    <a:pt x="208" y="1687"/>
                    <a:pt x="202" y="1688"/>
                  </a:cubicBezTo>
                  <a:cubicBezTo>
                    <a:pt x="188" y="1702"/>
                    <a:pt x="175" y="1717"/>
                    <a:pt x="161" y="1731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115" y="1796"/>
                    <a:pt x="101" y="1809"/>
                    <a:pt x="92" y="1827"/>
                  </a:cubicBezTo>
                  <a:cubicBezTo>
                    <a:pt x="84" y="1834"/>
                    <a:pt x="82" y="1844"/>
                    <a:pt x="76" y="1852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65" y="1868"/>
                    <a:pt x="64" y="1874"/>
                    <a:pt x="60" y="1878"/>
                  </a:cubicBezTo>
                  <a:cubicBezTo>
                    <a:pt x="61" y="1884"/>
                    <a:pt x="56" y="1886"/>
                    <a:pt x="55" y="1891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51" y="1902"/>
                    <a:pt x="49" y="1903"/>
                    <a:pt x="49" y="1907"/>
                  </a:cubicBezTo>
                  <a:cubicBezTo>
                    <a:pt x="43" y="1907"/>
                    <a:pt x="47" y="1917"/>
                    <a:pt x="44" y="1920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36" y="1947"/>
                    <a:pt x="29" y="1954"/>
                    <a:pt x="29" y="1967"/>
                  </a:cubicBezTo>
                  <a:cubicBezTo>
                    <a:pt x="26" y="1971"/>
                    <a:pt x="27" y="1979"/>
                    <a:pt x="24" y="1983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17" y="1996"/>
                    <a:pt x="16" y="1989"/>
                    <a:pt x="13" y="1984"/>
                  </a:cubicBezTo>
                  <a:cubicBezTo>
                    <a:pt x="12" y="1979"/>
                    <a:pt x="19" y="1981"/>
                    <a:pt x="19" y="1977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21" y="1939"/>
                    <a:pt x="36" y="1925"/>
                    <a:pt x="35" y="1897"/>
                  </a:cubicBezTo>
                  <a:cubicBezTo>
                    <a:pt x="41" y="1893"/>
                    <a:pt x="41" y="1884"/>
                    <a:pt x="45" y="1879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60" y="1848"/>
                    <a:pt x="65" y="1834"/>
                    <a:pt x="72" y="1822"/>
                  </a:cubicBezTo>
                  <a:cubicBezTo>
                    <a:pt x="80" y="1811"/>
                    <a:pt x="84" y="1797"/>
                    <a:pt x="93" y="1788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03" y="1779"/>
                    <a:pt x="102" y="1774"/>
                    <a:pt x="103" y="1770"/>
                  </a:cubicBezTo>
                  <a:cubicBezTo>
                    <a:pt x="109" y="1766"/>
                    <a:pt x="111" y="1758"/>
                    <a:pt x="115" y="1751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32" y="1735"/>
                    <a:pt x="136" y="1734"/>
                    <a:pt x="135" y="1728"/>
                  </a:cubicBezTo>
                  <a:cubicBezTo>
                    <a:pt x="140" y="1728"/>
                    <a:pt x="142" y="1724"/>
                    <a:pt x="143" y="1721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179" y="1685"/>
                    <a:pt x="185" y="1681"/>
                    <a:pt x="190" y="1676"/>
                  </a:cubicBezTo>
                  <a:cubicBezTo>
                    <a:pt x="197" y="1672"/>
                    <a:pt x="200" y="1666"/>
                    <a:pt x="207" y="1662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25" y="1644"/>
                    <a:pt x="226" y="1640"/>
                    <a:pt x="231" y="1640"/>
                  </a:cubicBezTo>
                  <a:cubicBezTo>
                    <a:pt x="231" y="1638"/>
                    <a:pt x="240" y="1633"/>
                    <a:pt x="233" y="1632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24" y="1640"/>
                    <a:pt x="222" y="1642"/>
                    <a:pt x="219" y="1644"/>
                  </a:cubicBezTo>
                  <a:cubicBezTo>
                    <a:pt x="216" y="1650"/>
                    <a:pt x="209" y="1653"/>
                    <a:pt x="204" y="1658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98" y="1669"/>
                    <a:pt x="189" y="1666"/>
                    <a:pt x="190" y="1672"/>
                  </a:cubicBezTo>
                  <a:cubicBezTo>
                    <a:pt x="181" y="1673"/>
                    <a:pt x="180" y="1680"/>
                    <a:pt x="173" y="1684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39" y="1714"/>
                    <a:pt x="137" y="1721"/>
                    <a:pt x="133" y="1726"/>
                  </a:cubicBezTo>
                  <a:cubicBezTo>
                    <a:pt x="124" y="1728"/>
                    <a:pt x="124" y="1736"/>
                    <a:pt x="116" y="1738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98" y="1761"/>
                    <a:pt x="99" y="1767"/>
                    <a:pt x="96" y="1770"/>
                  </a:cubicBezTo>
                  <a:cubicBezTo>
                    <a:pt x="95" y="1775"/>
                    <a:pt x="90" y="1776"/>
                    <a:pt x="88" y="1782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71" y="1805"/>
                    <a:pt x="72" y="1811"/>
                    <a:pt x="66" y="1812"/>
                  </a:cubicBezTo>
                  <a:cubicBezTo>
                    <a:pt x="68" y="1820"/>
                    <a:pt x="60" y="1819"/>
                    <a:pt x="61" y="1825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51" y="1844"/>
                    <a:pt x="49" y="1850"/>
                    <a:pt x="45" y="1855"/>
                  </a:cubicBezTo>
                  <a:cubicBezTo>
                    <a:pt x="42" y="1866"/>
                    <a:pt x="38" y="1878"/>
                    <a:pt x="30" y="1886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8" y="1927"/>
                    <a:pt x="21" y="1934"/>
                    <a:pt x="18" y="1935"/>
                  </a:cubicBezTo>
                  <a:cubicBezTo>
                    <a:pt x="14" y="1936"/>
                    <a:pt x="18" y="1943"/>
                    <a:pt x="15" y="1944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2" y="1955"/>
                    <a:pt x="16" y="1961"/>
                    <a:pt x="9" y="1960"/>
                  </a:cubicBezTo>
                  <a:cubicBezTo>
                    <a:pt x="5" y="1941"/>
                    <a:pt x="11" y="1931"/>
                    <a:pt x="10" y="1914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14" y="1901"/>
                    <a:pt x="20" y="1902"/>
                    <a:pt x="18" y="1896"/>
                  </a:cubicBezTo>
                  <a:cubicBezTo>
                    <a:pt x="18" y="1878"/>
                    <a:pt x="26" y="1866"/>
                    <a:pt x="28" y="1849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35" y="1838"/>
                    <a:pt x="30" y="1830"/>
                    <a:pt x="37" y="1831"/>
                  </a:cubicBezTo>
                  <a:cubicBezTo>
                    <a:pt x="36" y="1820"/>
                    <a:pt x="41" y="1816"/>
                    <a:pt x="44" y="1809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73" y="1759"/>
                    <a:pt x="80" y="1747"/>
                    <a:pt x="87" y="1734"/>
                  </a:cubicBezTo>
                  <a:cubicBezTo>
                    <a:pt x="92" y="1732"/>
                    <a:pt x="93" y="1726"/>
                    <a:pt x="97" y="1724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08" y="1712"/>
                    <a:pt x="111" y="1712"/>
                    <a:pt x="109" y="1708"/>
                  </a:cubicBezTo>
                  <a:cubicBezTo>
                    <a:pt x="114" y="1708"/>
                    <a:pt x="114" y="1705"/>
                    <a:pt x="116" y="170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21" y="1700"/>
                    <a:pt x="119" y="1697"/>
                    <a:pt x="120" y="1696"/>
                  </a:cubicBezTo>
                  <a:cubicBezTo>
                    <a:pt x="121" y="1694"/>
                    <a:pt x="124" y="1693"/>
                    <a:pt x="126" y="1692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174" y="1643"/>
                    <a:pt x="172" y="1629"/>
                    <a:pt x="182" y="1626"/>
                  </a:cubicBezTo>
                  <a:cubicBezTo>
                    <a:pt x="184" y="1615"/>
                    <a:pt x="193" y="1610"/>
                    <a:pt x="196" y="1599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03" y="1580"/>
                    <a:pt x="210" y="1580"/>
                    <a:pt x="209" y="1572"/>
                  </a:cubicBezTo>
                  <a:cubicBezTo>
                    <a:pt x="211" y="1567"/>
                    <a:pt x="215" y="1565"/>
                    <a:pt x="215" y="1559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19" y="1549"/>
                    <a:pt x="221" y="1546"/>
                    <a:pt x="218" y="1545"/>
                  </a:cubicBezTo>
                  <a:cubicBezTo>
                    <a:pt x="213" y="1549"/>
                    <a:pt x="212" y="1557"/>
                    <a:pt x="209" y="1563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94" y="1596"/>
                    <a:pt x="184" y="1606"/>
                    <a:pt x="180" y="1620"/>
                  </a:cubicBezTo>
                  <a:cubicBezTo>
                    <a:pt x="171" y="1626"/>
                    <a:pt x="168" y="1637"/>
                    <a:pt x="160" y="1643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31" y="1673"/>
                    <a:pt x="125" y="1681"/>
                    <a:pt x="117" y="1688"/>
                  </a:cubicBezTo>
                  <a:cubicBezTo>
                    <a:pt x="116" y="1694"/>
                    <a:pt x="107" y="1693"/>
                    <a:pt x="107" y="1699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98" y="1706"/>
                    <a:pt x="99" y="1710"/>
                    <a:pt x="97" y="1711"/>
                  </a:cubicBezTo>
                  <a:cubicBezTo>
                    <a:pt x="87" y="1717"/>
                    <a:pt x="84" y="1728"/>
                    <a:pt x="76" y="1734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56" y="1764"/>
                    <a:pt x="53" y="1769"/>
                    <a:pt x="53" y="1775"/>
                  </a:cubicBezTo>
                  <a:cubicBezTo>
                    <a:pt x="48" y="1778"/>
                    <a:pt x="46" y="1783"/>
                    <a:pt x="45" y="1789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5" y="1819"/>
                    <a:pt x="30" y="1828"/>
                    <a:pt x="26" y="1830"/>
                  </a:cubicBezTo>
                  <a:cubicBezTo>
                    <a:pt x="22" y="1831"/>
                    <a:pt x="25" y="1838"/>
                    <a:pt x="20" y="1839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18" y="1856"/>
                    <a:pt x="17" y="1861"/>
                    <a:pt x="13" y="1863"/>
                  </a:cubicBezTo>
                  <a:cubicBezTo>
                    <a:pt x="13" y="1873"/>
                    <a:pt x="7" y="1879"/>
                    <a:pt x="9" y="189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0" y="1995"/>
                    <a:pt x="0" y="1995"/>
                    <a:pt x="0" y="1995"/>
                  </a:cubicBezTo>
                  <a:cubicBezTo>
                    <a:pt x="1" y="1995"/>
                    <a:pt x="2" y="1995"/>
                    <a:pt x="3" y="1995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5" y="2011"/>
                    <a:pt x="14" y="2016"/>
                    <a:pt x="17" y="2016"/>
                  </a:cubicBezTo>
                  <a:cubicBezTo>
                    <a:pt x="15" y="2021"/>
                    <a:pt x="24" y="2024"/>
                    <a:pt x="18" y="2025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13"/>
                    <a:pt x="2" y="2010"/>
                    <a:pt x="0" y="2009"/>
                  </a:cubicBezTo>
                  <a:cubicBezTo>
                    <a:pt x="0" y="2037"/>
                    <a:pt x="0" y="2037"/>
                    <a:pt x="0" y="2037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9" y="2046"/>
                    <a:pt x="12" y="2046"/>
                    <a:pt x="13" y="2049"/>
                  </a:cubicBezTo>
                  <a:cubicBezTo>
                    <a:pt x="18" y="2048"/>
                    <a:pt x="16" y="2055"/>
                    <a:pt x="20" y="2055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30" y="2060"/>
                    <a:pt x="28" y="2068"/>
                    <a:pt x="32" y="2068"/>
                  </a:cubicBezTo>
                  <a:cubicBezTo>
                    <a:pt x="37" y="2070"/>
                    <a:pt x="38" y="2077"/>
                    <a:pt x="40" y="2085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6" y="2054"/>
                    <a:pt x="3" y="2052"/>
                    <a:pt x="0" y="2050"/>
                  </a:cubicBezTo>
                  <a:cubicBezTo>
                    <a:pt x="0" y="2076"/>
                    <a:pt x="0" y="2076"/>
                    <a:pt x="0" y="207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31" y="2103"/>
                    <a:pt x="38" y="2102"/>
                    <a:pt x="37" y="2109"/>
                  </a:cubicBezTo>
                  <a:cubicBezTo>
                    <a:pt x="43" y="2109"/>
                    <a:pt x="45" y="2114"/>
                    <a:pt x="47" y="2119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0"/>
                    <a:pt x="57" y="2132"/>
                    <a:pt x="59" y="2133"/>
                  </a:cubicBezTo>
                  <a:cubicBezTo>
                    <a:pt x="61" y="2134"/>
                    <a:pt x="64" y="2137"/>
                    <a:pt x="61" y="2138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51" y="2126"/>
                    <a:pt x="45" y="2127"/>
                    <a:pt x="45" y="2121"/>
                  </a:cubicBezTo>
                  <a:cubicBezTo>
                    <a:pt x="38" y="2123"/>
                    <a:pt x="38" y="2116"/>
                    <a:pt x="33" y="2116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17" y="2103"/>
                    <a:pt x="11" y="2098"/>
                    <a:pt x="5" y="2091"/>
                  </a:cubicBezTo>
                  <a:cubicBezTo>
                    <a:pt x="3" y="2091"/>
                    <a:pt x="1" y="2091"/>
                    <a:pt x="0" y="2090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3" y="2104"/>
                    <a:pt x="5" y="2105"/>
                    <a:pt x="7" y="2109"/>
                  </a:cubicBezTo>
                  <a:cubicBezTo>
                    <a:pt x="15" y="2109"/>
                    <a:pt x="16" y="2118"/>
                    <a:pt x="25" y="2118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33" y="2127"/>
                    <a:pt x="35" y="2129"/>
                    <a:pt x="39" y="2130"/>
                  </a:cubicBezTo>
                  <a:cubicBezTo>
                    <a:pt x="42" y="2137"/>
                    <a:pt x="49" y="2139"/>
                    <a:pt x="53" y="2145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67" y="2159"/>
                    <a:pt x="67" y="2160"/>
                    <a:pt x="67" y="2160"/>
                  </a:cubicBezTo>
                  <a:cubicBezTo>
                    <a:pt x="106" y="2160"/>
                    <a:pt x="106" y="2160"/>
                    <a:pt x="106" y="2160"/>
                  </a:cubicBezTo>
                  <a:cubicBezTo>
                    <a:pt x="109" y="2158"/>
                    <a:pt x="108" y="2152"/>
                    <a:pt x="110" y="2150"/>
                  </a:cubicBezTo>
                  <a:cubicBezTo>
                    <a:pt x="115" y="2146"/>
                    <a:pt x="110" y="2139"/>
                    <a:pt x="118" y="2138"/>
                  </a:cubicBezTo>
                  <a:cubicBezTo>
                    <a:pt x="116" y="2129"/>
                    <a:pt x="124" y="2128"/>
                    <a:pt x="121" y="2118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1" y="1876"/>
                    <a:pt x="9" y="1877"/>
                    <a:pt x="7" y="1870"/>
                  </a:cubicBezTo>
                  <a:cubicBezTo>
                    <a:pt x="5" y="1870"/>
                    <a:pt x="6" y="1868"/>
                    <a:pt x="7" y="1866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11" y="1856"/>
                    <a:pt x="9" y="1849"/>
                    <a:pt x="12" y="1846"/>
                  </a:cubicBezTo>
                  <a:cubicBezTo>
                    <a:pt x="17" y="1829"/>
                    <a:pt x="24" y="1814"/>
                    <a:pt x="28" y="1797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1" y="1791"/>
                    <a:pt x="34" y="1789"/>
                    <a:pt x="34" y="1788"/>
                  </a:cubicBezTo>
                  <a:cubicBezTo>
                    <a:pt x="35" y="1786"/>
                    <a:pt x="34" y="1785"/>
                    <a:pt x="34" y="1783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42" y="1767"/>
                    <a:pt x="45" y="1759"/>
                    <a:pt x="49" y="1752"/>
                  </a:cubicBezTo>
                  <a:cubicBezTo>
                    <a:pt x="54" y="1746"/>
                    <a:pt x="54" y="1736"/>
                    <a:pt x="61" y="1731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70" y="1717"/>
                    <a:pt x="69" y="1711"/>
                    <a:pt x="72" y="1708"/>
                  </a:cubicBezTo>
                  <a:cubicBezTo>
                    <a:pt x="75" y="1706"/>
                    <a:pt x="76" y="1702"/>
                    <a:pt x="78" y="1699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89" y="1687"/>
                    <a:pt x="88" y="1681"/>
                    <a:pt x="92" y="1679"/>
                  </a:cubicBezTo>
                  <a:cubicBezTo>
                    <a:pt x="94" y="1675"/>
                    <a:pt x="98" y="1673"/>
                    <a:pt x="98" y="1667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15" y="1646"/>
                    <a:pt x="118" y="1644"/>
                    <a:pt x="120" y="1640"/>
                  </a:cubicBezTo>
                  <a:cubicBezTo>
                    <a:pt x="125" y="1638"/>
                    <a:pt x="124" y="1632"/>
                    <a:pt x="128" y="1630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45" y="1609"/>
                    <a:pt x="144" y="1603"/>
                    <a:pt x="148" y="1600"/>
                  </a:cubicBezTo>
                  <a:cubicBezTo>
                    <a:pt x="148" y="1595"/>
                    <a:pt x="155" y="1596"/>
                    <a:pt x="154" y="1589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64" y="1562"/>
                    <a:pt x="170" y="1562"/>
                    <a:pt x="169" y="1555"/>
                  </a:cubicBezTo>
                  <a:cubicBezTo>
                    <a:pt x="173" y="1554"/>
                    <a:pt x="169" y="1545"/>
                    <a:pt x="174" y="1544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5" y="1513"/>
                    <a:pt x="178" y="1507"/>
                    <a:pt x="178" y="1500"/>
                  </a:cubicBezTo>
                  <a:cubicBezTo>
                    <a:pt x="176" y="1492"/>
                    <a:pt x="184" y="1483"/>
                    <a:pt x="174" y="1481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67" y="1529"/>
                    <a:pt x="171" y="1543"/>
                    <a:pt x="164" y="1549"/>
                  </a:cubicBezTo>
                  <a:cubicBezTo>
                    <a:pt x="162" y="1560"/>
                    <a:pt x="157" y="1567"/>
                    <a:pt x="155" y="1578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42" y="1600"/>
                    <a:pt x="138" y="1601"/>
                    <a:pt x="135" y="1604"/>
                  </a:cubicBezTo>
                  <a:cubicBezTo>
                    <a:pt x="134" y="1608"/>
                    <a:pt x="135" y="1613"/>
                    <a:pt x="129" y="1613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104" y="1653"/>
                    <a:pt x="100" y="1654"/>
                    <a:pt x="97" y="1656"/>
                  </a:cubicBezTo>
                  <a:cubicBezTo>
                    <a:pt x="97" y="1661"/>
                    <a:pt x="93" y="1663"/>
                    <a:pt x="91" y="1666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75" y="1690"/>
                    <a:pt x="71" y="1696"/>
                    <a:pt x="68" y="1702"/>
                  </a:cubicBezTo>
                  <a:cubicBezTo>
                    <a:pt x="65" y="1705"/>
                    <a:pt x="64" y="1708"/>
                    <a:pt x="62" y="1711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58" y="1716"/>
                    <a:pt x="57" y="1719"/>
                    <a:pt x="55" y="1716"/>
                  </a:cubicBezTo>
                  <a:cubicBezTo>
                    <a:pt x="56" y="1710"/>
                    <a:pt x="61" y="1709"/>
                    <a:pt x="61" y="1703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68" y="1695"/>
                    <a:pt x="69" y="1693"/>
                    <a:pt x="69" y="1689"/>
                  </a:cubicBezTo>
                  <a:cubicBezTo>
                    <a:pt x="74" y="1686"/>
                    <a:pt x="76" y="1682"/>
                    <a:pt x="77" y="1675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88" y="1658"/>
                    <a:pt x="89" y="1654"/>
                    <a:pt x="90" y="1648"/>
                  </a:cubicBezTo>
                  <a:cubicBezTo>
                    <a:pt x="94" y="1645"/>
                    <a:pt x="97" y="1641"/>
                    <a:pt x="98" y="1635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18" y="1599"/>
                    <a:pt x="123" y="1590"/>
                    <a:pt x="127" y="1580"/>
                  </a:cubicBezTo>
                  <a:cubicBezTo>
                    <a:pt x="132" y="1571"/>
                    <a:pt x="136" y="1561"/>
                    <a:pt x="138" y="1549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7" y="1504"/>
                    <a:pt x="147" y="1490"/>
                    <a:pt x="148" y="1478"/>
                  </a:cubicBezTo>
                  <a:cubicBezTo>
                    <a:pt x="147" y="1464"/>
                    <a:pt x="146" y="1446"/>
                    <a:pt x="145" y="1435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38" y="1431"/>
                    <a:pt x="143" y="1437"/>
                    <a:pt x="141" y="1446"/>
                  </a:cubicBezTo>
                  <a:cubicBezTo>
                    <a:pt x="142" y="1457"/>
                    <a:pt x="143" y="1467"/>
                    <a:pt x="144" y="1478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35" y="1526"/>
                    <a:pt x="136" y="1535"/>
                    <a:pt x="135" y="1542"/>
                  </a:cubicBezTo>
                  <a:cubicBezTo>
                    <a:pt x="130" y="1547"/>
                    <a:pt x="131" y="1557"/>
                    <a:pt x="128" y="1563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9" y="1572"/>
                    <a:pt x="122" y="1580"/>
                    <a:pt x="118" y="1581"/>
                  </a:cubicBezTo>
                  <a:cubicBezTo>
                    <a:pt x="118" y="1585"/>
                    <a:pt x="117" y="1588"/>
                    <a:pt x="114" y="1590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102" y="1611"/>
                    <a:pt x="97" y="1624"/>
                    <a:pt x="89" y="1635"/>
                  </a:cubicBezTo>
                  <a:cubicBezTo>
                    <a:pt x="87" y="1642"/>
                    <a:pt x="85" y="1650"/>
                    <a:pt x="79" y="1653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69" y="1679"/>
                    <a:pt x="65" y="1684"/>
                    <a:pt x="60" y="1687"/>
                  </a:cubicBezTo>
                  <a:cubicBezTo>
                    <a:pt x="56" y="1693"/>
                    <a:pt x="56" y="1702"/>
                    <a:pt x="50" y="1706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38" y="1730"/>
                    <a:pt x="35" y="1737"/>
                    <a:pt x="31" y="1742"/>
                  </a:cubicBezTo>
                  <a:cubicBezTo>
                    <a:pt x="25" y="1755"/>
                    <a:pt x="21" y="1769"/>
                    <a:pt x="14" y="1780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10" y="1794"/>
                    <a:pt x="4" y="1794"/>
                    <a:pt x="7" y="1801"/>
                  </a:cubicBezTo>
                  <a:cubicBezTo>
                    <a:pt x="3" y="1805"/>
                    <a:pt x="3" y="1812"/>
                    <a:pt x="0" y="1816"/>
                  </a:cubicBezTo>
                  <a:cubicBezTo>
                    <a:pt x="0" y="1906"/>
                    <a:pt x="0" y="1906"/>
                    <a:pt x="0" y="1906"/>
                  </a:cubicBezTo>
                  <a:cubicBezTo>
                    <a:pt x="1" y="1902"/>
                    <a:pt x="3" y="1900"/>
                    <a:pt x="0" y="1895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57" y="2101"/>
                    <a:pt x="161" y="2094"/>
                    <a:pt x="167" y="2089"/>
                  </a:cubicBezTo>
                  <a:cubicBezTo>
                    <a:pt x="170" y="2081"/>
                    <a:pt x="174" y="2075"/>
                    <a:pt x="179" y="2068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189" y="2058"/>
                    <a:pt x="189" y="2052"/>
                    <a:pt x="193" y="2050"/>
                  </a:cubicBezTo>
                  <a:cubicBezTo>
                    <a:pt x="194" y="2047"/>
                    <a:pt x="194" y="2041"/>
                    <a:pt x="198" y="2041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07" y="2025"/>
                    <a:pt x="214" y="2024"/>
                    <a:pt x="214" y="2018"/>
                  </a:cubicBezTo>
                  <a:cubicBezTo>
                    <a:pt x="220" y="2016"/>
                    <a:pt x="222" y="2011"/>
                    <a:pt x="227" y="2008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39" y="1984"/>
                    <a:pt x="248" y="1982"/>
                    <a:pt x="248" y="1974"/>
                  </a:cubicBezTo>
                  <a:cubicBezTo>
                    <a:pt x="254" y="1975"/>
                    <a:pt x="252" y="1969"/>
                    <a:pt x="254" y="1967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63" y="1956"/>
                    <a:pt x="265" y="1954"/>
                    <a:pt x="266" y="1951"/>
                  </a:cubicBezTo>
                  <a:cubicBezTo>
                    <a:pt x="274" y="1952"/>
                    <a:pt x="269" y="1943"/>
                    <a:pt x="275" y="1943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284" y="1934"/>
                    <a:pt x="285" y="1930"/>
                    <a:pt x="287" y="1927"/>
                  </a:cubicBezTo>
                  <a:cubicBezTo>
                    <a:pt x="292" y="1923"/>
                    <a:pt x="295" y="1916"/>
                    <a:pt x="299" y="1911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24" y="1869"/>
                    <a:pt x="330" y="1866"/>
                    <a:pt x="330" y="1856"/>
                  </a:cubicBezTo>
                  <a:cubicBezTo>
                    <a:pt x="335" y="1852"/>
                    <a:pt x="338" y="1846"/>
                    <a:pt x="339" y="1838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45" y="1826"/>
                    <a:pt x="346" y="1823"/>
                    <a:pt x="349" y="1820"/>
                  </a:cubicBezTo>
                  <a:cubicBezTo>
                    <a:pt x="352" y="1813"/>
                    <a:pt x="351" y="1803"/>
                    <a:pt x="356" y="1798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4" y="1769"/>
                    <a:pt x="365" y="1762"/>
                    <a:pt x="369" y="1755"/>
                  </a:cubicBezTo>
                  <a:cubicBezTo>
                    <a:pt x="370" y="1739"/>
                    <a:pt x="373" y="1723"/>
                    <a:pt x="376" y="1707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71" y="1725"/>
                    <a:pt x="367" y="1728"/>
                    <a:pt x="369" y="1736"/>
                  </a:cubicBezTo>
                  <a:cubicBezTo>
                    <a:pt x="365" y="1738"/>
                    <a:pt x="368" y="1747"/>
                    <a:pt x="364" y="1749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57" y="1774"/>
                    <a:pt x="357" y="1785"/>
                    <a:pt x="351" y="1792"/>
                  </a:cubicBezTo>
                  <a:cubicBezTo>
                    <a:pt x="348" y="1795"/>
                    <a:pt x="352" y="1805"/>
                    <a:pt x="346" y="180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38" y="1828"/>
                    <a:pt x="335" y="1837"/>
                    <a:pt x="329" y="1843"/>
                  </a:cubicBezTo>
                  <a:cubicBezTo>
                    <a:pt x="328" y="1849"/>
                    <a:pt x="323" y="1850"/>
                    <a:pt x="323" y="1857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309" y="1875"/>
                    <a:pt x="306" y="1885"/>
                    <a:pt x="299" y="1891"/>
                  </a:cubicBezTo>
                  <a:cubicBezTo>
                    <a:pt x="297" y="1902"/>
                    <a:pt x="287" y="1906"/>
                    <a:pt x="286" y="1916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80" y="1928"/>
                    <a:pt x="272" y="1928"/>
                    <a:pt x="270" y="1935"/>
                  </a:cubicBezTo>
                  <a:cubicBezTo>
                    <a:pt x="265" y="1935"/>
                    <a:pt x="268" y="1941"/>
                    <a:pt x="264" y="1942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59" y="1956"/>
                    <a:pt x="248" y="1951"/>
                    <a:pt x="252" y="1958"/>
                  </a:cubicBezTo>
                  <a:cubicBezTo>
                    <a:pt x="247" y="1959"/>
                    <a:pt x="248" y="1964"/>
                    <a:pt x="243" y="1965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34" y="1974"/>
                    <a:pt x="239" y="1983"/>
                    <a:pt x="231" y="1981"/>
                  </a:cubicBezTo>
                  <a:cubicBezTo>
                    <a:pt x="231" y="1990"/>
                    <a:pt x="223" y="1991"/>
                    <a:pt x="222" y="2000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205" y="2020"/>
                    <a:pt x="198" y="2023"/>
                    <a:pt x="195" y="2030"/>
                  </a:cubicBezTo>
                  <a:cubicBezTo>
                    <a:pt x="192" y="2031"/>
                    <a:pt x="190" y="2034"/>
                    <a:pt x="189" y="2037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77" y="2050"/>
                    <a:pt x="176" y="2057"/>
                    <a:pt x="172" y="2062"/>
                  </a:cubicBezTo>
                  <a:cubicBezTo>
                    <a:pt x="167" y="2067"/>
                    <a:pt x="166" y="2075"/>
                    <a:pt x="160" y="2078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47" y="2103"/>
                    <a:pt x="144" y="2109"/>
                    <a:pt x="140" y="2115"/>
                  </a:cubicBezTo>
                  <a:cubicBezTo>
                    <a:pt x="137" y="2121"/>
                    <a:pt x="135" y="2128"/>
                    <a:pt x="128" y="2131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1" y="2154"/>
                    <a:pt x="119" y="2157"/>
                    <a:pt x="118" y="2160"/>
                  </a:cubicBezTo>
                  <a:cubicBezTo>
                    <a:pt x="126" y="2160"/>
                    <a:pt x="126" y="2160"/>
                    <a:pt x="126" y="2160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31" y="2145"/>
                    <a:pt x="135" y="2143"/>
                    <a:pt x="138" y="2141"/>
                  </a:cubicBezTo>
                  <a:cubicBezTo>
                    <a:pt x="138" y="2135"/>
                    <a:pt x="141" y="2133"/>
                    <a:pt x="143" y="213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27" y="2121"/>
                    <a:pt x="326" y="2117"/>
                    <a:pt x="328" y="2117"/>
                  </a:cubicBezTo>
                  <a:cubicBezTo>
                    <a:pt x="335" y="2102"/>
                    <a:pt x="342" y="2087"/>
                    <a:pt x="349" y="2074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58" y="2061"/>
                    <a:pt x="354" y="2053"/>
                    <a:pt x="359" y="2051"/>
                  </a:cubicBezTo>
                  <a:cubicBezTo>
                    <a:pt x="359" y="2040"/>
                    <a:pt x="364" y="2034"/>
                    <a:pt x="366" y="2024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74" y="1996"/>
                    <a:pt x="376" y="1992"/>
                    <a:pt x="376" y="1987"/>
                  </a:cubicBezTo>
                  <a:cubicBezTo>
                    <a:pt x="381" y="1985"/>
                    <a:pt x="377" y="1977"/>
                    <a:pt x="382" y="1975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86" y="1911"/>
                    <a:pt x="385" y="1901"/>
                    <a:pt x="385" y="1892"/>
                  </a:cubicBezTo>
                  <a:cubicBezTo>
                    <a:pt x="389" y="1876"/>
                    <a:pt x="388" y="1867"/>
                    <a:pt x="391" y="1852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7" y="1837"/>
                    <a:pt x="387" y="1832"/>
                    <a:pt x="387" y="1826"/>
                  </a:cubicBezTo>
                  <a:cubicBezTo>
                    <a:pt x="388" y="1818"/>
                    <a:pt x="388" y="1809"/>
                    <a:pt x="387" y="1798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86" y="1780"/>
                    <a:pt x="390" y="1770"/>
                    <a:pt x="385" y="1770"/>
                  </a:cubicBezTo>
                  <a:cubicBezTo>
                    <a:pt x="384" y="1794"/>
                    <a:pt x="382" y="1817"/>
                    <a:pt x="381" y="1842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76" y="1856"/>
                    <a:pt x="376" y="1861"/>
                    <a:pt x="374" y="1864"/>
                  </a:cubicBezTo>
                  <a:cubicBezTo>
                    <a:pt x="376" y="1875"/>
                    <a:pt x="369" y="1879"/>
                    <a:pt x="371" y="1891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60" y="1924"/>
                    <a:pt x="351" y="1928"/>
                    <a:pt x="351" y="1938"/>
                  </a:cubicBezTo>
                  <a:cubicBezTo>
                    <a:pt x="348" y="1941"/>
                    <a:pt x="345" y="1944"/>
                    <a:pt x="345" y="1949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38" y="1965"/>
                    <a:pt x="331" y="1964"/>
                    <a:pt x="333" y="1972"/>
                  </a:cubicBezTo>
                  <a:cubicBezTo>
                    <a:pt x="330" y="1974"/>
                    <a:pt x="327" y="1977"/>
                    <a:pt x="325" y="1981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16" y="1995"/>
                    <a:pt x="313" y="1998"/>
                    <a:pt x="312" y="2002"/>
                  </a:cubicBezTo>
                  <a:cubicBezTo>
                    <a:pt x="311" y="2007"/>
                    <a:pt x="304" y="2007"/>
                    <a:pt x="306" y="2013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302" y="2021"/>
                    <a:pt x="298" y="2020"/>
                    <a:pt x="298" y="2023"/>
                  </a:cubicBezTo>
                  <a:cubicBezTo>
                    <a:pt x="287" y="2036"/>
                    <a:pt x="281" y="2053"/>
                    <a:pt x="268" y="2064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52" y="2092"/>
                    <a:pt x="250" y="2101"/>
                    <a:pt x="244" y="2105"/>
                  </a:cubicBezTo>
                  <a:cubicBezTo>
                    <a:pt x="245" y="2111"/>
                    <a:pt x="242" y="2112"/>
                    <a:pt x="239" y="2114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34" y="2130"/>
                    <a:pt x="227" y="2128"/>
                    <a:pt x="229" y="2135"/>
                  </a:cubicBezTo>
                  <a:cubicBezTo>
                    <a:pt x="227" y="2138"/>
                    <a:pt x="226" y="2141"/>
                    <a:pt x="223" y="2144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24" y="2160"/>
                    <a:pt x="224" y="2160"/>
                    <a:pt x="224" y="2160"/>
                  </a:cubicBezTo>
                  <a:cubicBezTo>
                    <a:pt x="228" y="2154"/>
                    <a:pt x="232" y="2148"/>
                    <a:pt x="234" y="2141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45" y="2124"/>
                    <a:pt x="249" y="2120"/>
                    <a:pt x="249" y="2113"/>
                  </a:cubicBezTo>
                  <a:cubicBezTo>
                    <a:pt x="260" y="2103"/>
                    <a:pt x="268" y="2090"/>
                    <a:pt x="273" y="2075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83" y="2067"/>
                    <a:pt x="284" y="2064"/>
                    <a:pt x="283" y="2059"/>
                  </a:cubicBezTo>
                  <a:cubicBezTo>
                    <a:pt x="289" y="2060"/>
                    <a:pt x="287" y="2054"/>
                    <a:pt x="289" y="2052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297" y="2040"/>
                    <a:pt x="301" y="2036"/>
                    <a:pt x="303" y="2029"/>
                  </a:cubicBezTo>
                  <a:cubicBezTo>
                    <a:pt x="309" y="2027"/>
                    <a:pt x="308" y="2018"/>
                    <a:pt x="315" y="2017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26" y="2001"/>
                    <a:pt x="323" y="1992"/>
                    <a:pt x="331" y="1992"/>
                  </a:cubicBezTo>
                  <a:cubicBezTo>
                    <a:pt x="331" y="1979"/>
                    <a:pt x="341" y="1976"/>
                    <a:pt x="344" y="1965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41" y="1974"/>
                    <a:pt x="344" y="1981"/>
                    <a:pt x="341" y="1982"/>
                  </a:cubicBezTo>
                  <a:cubicBezTo>
                    <a:pt x="340" y="1989"/>
                    <a:pt x="335" y="1992"/>
                    <a:pt x="335" y="2000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13" y="2036"/>
                    <a:pt x="313" y="2044"/>
                    <a:pt x="308" y="2048"/>
                  </a:cubicBezTo>
                  <a:cubicBezTo>
                    <a:pt x="306" y="2050"/>
                    <a:pt x="308" y="2056"/>
                    <a:pt x="302" y="2055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95" y="2075"/>
                    <a:pt x="284" y="2081"/>
                    <a:pt x="281" y="2094"/>
                  </a:cubicBezTo>
                  <a:cubicBezTo>
                    <a:pt x="274" y="2096"/>
                    <a:pt x="275" y="2105"/>
                    <a:pt x="269" y="2108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67" y="2121"/>
                    <a:pt x="261" y="2120"/>
                    <a:pt x="261" y="2124"/>
                  </a:cubicBezTo>
                  <a:cubicBezTo>
                    <a:pt x="260" y="2131"/>
                    <a:pt x="254" y="2134"/>
                    <a:pt x="251" y="2140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41" y="2156"/>
                    <a:pt x="240" y="2158"/>
                    <a:pt x="238" y="2160"/>
                  </a:cubicBezTo>
                  <a:cubicBezTo>
                    <a:pt x="248" y="2160"/>
                    <a:pt x="248" y="2160"/>
                    <a:pt x="248" y="2160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59" y="2143"/>
                    <a:pt x="262" y="2139"/>
                    <a:pt x="264" y="2134"/>
                  </a:cubicBezTo>
                  <a:cubicBezTo>
                    <a:pt x="266" y="2133"/>
                    <a:pt x="267" y="2130"/>
                    <a:pt x="268" y="2127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281" y="2115"/>
                    <a:pt x="282" y="2102"/>
                    <a:pt x="290" y="2095"/>
                  </a:cubicBezTo>
                  <a:cubicBezTo>
                    <a:pt x="296" y="2086"/>
                    <a:pt x="302" y="2078"/>
                    <a:pt x="307" y="2068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14" y="2060"/>
                    <a:pt x="312" y="2054"/>
                    <a:pt x="315" y="2054"/>
                  </a:cubicBezTo>
                  <a:cubicBezTo>
                    <a:pt x="316" y="2051"/>
                    <a:pt x="319" y="2051"/>
                    <a:pt x="319" y="2047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24" y="2035"/>
                    <a:pt x="328" y="2032"/>
                    <a:pt x="328" y="2025"/>
                  </a:cubicBezTo>
                  <a:cubicBezTo>
                    <a:pt x="333" y="2022"/>
                    <a:pt x="333" y="2015"/>
                    <a:pt x="336" y="201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46" y="1992"/>
                    <a:pt x="346" y="1986"/>
                    <a:pt x="347" y="1980"/>
                  </a:cubicBezTo>
                  <a:cubicBezTo>
                    <a:pt x="351" y="1975"/>
                    <a:pt x="351" y="1968"/>
                    <a:pt x="352" y="1962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61" y="1936"/>
                    <a:pt x="363" y="1924"/>
                    <a:pt x="369" y="1915"/>
                  </a:cubicBezTo>
                  <a:cubicBezTo>
                    <a:pt x="376" y="1894"/>
                    <a:pt x="381" y="1871"/>
                    <a:pt x="384" y="18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6" y="1868"/>
                    <a:pt x="382" y="1871"/>
                    <a:pt x="384" y="1879"/>
                  </a:cubicBezTo>
                  <a:cubicBezTo>
                    <a:pt x="379" y="1881"/>
                    <a:pt x="383" y="1890"/>
                    <a:pt x="378" y="1892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76" y="1921"/>
                    <a:pt x="369" y="1927"/>
                    <a:pt x="368" y="1939"/>
                  </a:cubicBezTo>
                  <a:cubicBezTo>
                    <a:pt x="365" y="1943"/>
                    <a:pt x="366" y="1949"/>
                    <a:pt x="363" y="1953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56" y="1978"/>
                    <a:pt x="354" y="1988"/>
                    <a:pt x="351" y="1997"/>
                  </a:cubicBezTo>
                  <a:cubicBezTo>
                    <a:pt x="350" y="2009"/>
                    <a:pt x="344" y="2016"/>
                    <a:pt x="342" y="2026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25" y="2060"/>
                    <a:pt x="320" y="2069"/>
                    <a:pt x="319" y="2080"/>
                  </a:cubicBezTo>
                  <a:cubicBezTo>
                    <a:pt x="315" y="2084"/>
                    <a:pt x="314" y="2090"/>
                    <a:pt x="309" y="2092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306" y="2103"/>
                    <a:pt x="303" y="2103"/>
                    <a:pt x="304" y="2107"/>
                  </a:cubicBezTo>
                  <a:cubicBezTo>
                    <a:pt x="300" y="2111"/>
                    <a:pt x="299" y="2117"/>
                    <a:pt x="296" y="212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86" y="2134"/>
                    <a:pt x="286" y="2138"/>
                    <a:pt x="282" y="2137"/>
                  </a:cubicBezTo>
                  <a:cubicBezTo>
                    <a:pt x="280" y="2139"/>
                    <a:pt x="280" y="2143"/>
                    <a:pt x="280" y="2146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72" y="2158"/>
                    <a:pt x="271" y="2159"/>
                    <a:pt x="271" y="2160"/>
                  </a:cubicBezTo>
                  <a:cubicBezTo>
                    <a:pt x="280" y="2160"/>
                    <a:pt x="280" y="2160"/>
                    <a:pt x="280" y="2160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89" y="2147"/>
                    <a:pt x="288" y="2144"/>
                    <a:pt x="291" y="2143"/>
                  </a:cubicBezTo>
                  <a:cubicBezTo>
                    <a:pt x="293" y="2143"/>
                    <a:pt x="292" y="2141"/>
                    <a:pt x="293" y="2139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02" y="2126"/>
                    <a:pt x="306" y="2121"/>
                    <a:pt x="308" y="2114"/>
                  </a:cubicBezTo>
                  <a:cubicBezTo>
                    <a:pt x="315" y="2114"/>
                    <a:pt x="310" y="2105"/>
                    <a:pt x="314" y="2105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24" y="2092"/>
                    <a:pt x="323" y="2082"/>
                    <a:pt x="328" y="2077"/>
                  </a:cubicBezTo>
                  <a:cubicBezTo>
                    <a:pt x="331" y="2072"/>
                    <a:pt x="334" y="2065"/>
                    <a:pt x="337" y="2059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47" y="2032"/>
                    <a:pt x="351" y="2026"/>
                    <a:pt x="354" y="2021"/>
                  </a:cubicBezTo>
                  <a:cubicBezTo>
                    <a:pt x="356" y="2000"/>
                    <a:pt x="363" y="1984"/>
                    <a:pt x="366" y="1965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2" y="1949"/>
                    <a:pt x="373" y="1944"/>
                    <a:pt x="373" y="1939"/>
                  </a:cubicBezTo>
                  <a:cubicBezTo>
                    <a:pt x="377" y="1937"/>
                    <a:pt x="373" y="1928"/>
                    <a:pt x="378" y="1927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87" y="1918"/>
                    <a:pt x="378" y="1925"/>
                    <a:pt x="381" y="1932"/>
                  </a:cubicBezTo>
                  <a:cubicBezTo>
                    <a:pt x="383" y="1940"/>
                    <a:pt x="379" y="1942"/>
                    <a:pt x="380" y="1949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70" y="1986"/>
                    <a:pt x="368" y="1991"/>
                    <a:pt x="368" y="1998"/>
                  </a:cubicBezTo>
                  <a:cubicBezTo>
                    <a:pt x="367" y="2003"/>
                    <a:pt x="362" y="2005"/>
                    <a:pt x="362" y="201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51" y="2045"/>
                    <a:pt x="350" y="2051"/>
                    <a:pt x="348" y="2056"/>
                  </a:cubicBezTo>
                  <a:cubicBezTo>
                    <a:pt x="346" y="2060"/>
                    <a:pt x="341" y="2062"/>
                    <a:pt x="343" y="2070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25" y="2101"/>
                    <a:pt x="325" y="2107"/>
                    <a:pt x="321" y="2111"/>
                  </a:cubicBezTo>
                  <a:cubicBezTo>
                    <a:pt x="323" y="2118"/>
                    <a:pt x="314" y="2116"/>
                    <a:pt x="316" y="2124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297" y="2151"/>
                    <a:pt x="296" y="2156"/>
                    <a:pt x="293" y="2160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03" y="2153"/>
                    <a:pt x="311" y="2155"/>
                    <a:pt x="309" y="2149"/>
                  </a:cubicBezTo>
                  <a:cubicBezTo>
                    <a:pt x="311" y="2148"/>
                    <a:pt x="312" y="2146"/>
                    <a:pt x="313" y="2144"/>
                  </a:cubicBezTo>
                  <a:cubicBezTo>
                    <a:pt x="313" y="2141"/>
                    <a:pt x="316" y="2142"/>
                    <a:pt x="317" y="2139"/>
                  </a:cubicBezTo>
                  <a:cubicBezTo>
                    <a:pt x="319" y="2136"/>
                    <a:pt x="319" y="2130"/>
                    <a:pt x="323" y="2128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45" y="2061"/>
                    <a:pt x="249" y="2054"/>
                    <a:pt x="254" y="2048"/>
                  </a:cubicBezTo>
                  <a:cubicBezTo>
                    <a:pt x="259" y="2042"/>
                    <a:pt x="264" y="2036"/>
                    <a:pt x="268" y="2029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82" y="2006"/>
                    <a:pt x="287" y="2006"/>
                    <a:pt x="287" y="2002"/>
                  </a:cubicBezTo>
                  <a:cubicBezTo>
                    <a:pt x="287" y="1999"/>
                    <a:pt x="291" y="1999"/>
                    <a:pt x="292" y="1997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296" y="1990"/>
                    <a:pt x="295" y="1988"/>
                    <a:pt x="297" y="1988"/>
                  </a:cubicBezTo>
                  <a:cubicBezTo>
                    <a:pt x="300" y="1987"/>
                    <a:pt x="299" y="1984"/>
                    <a:pt x="301" y="1983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08" y="1962"/>
                    <a:pt x="320" y="1962"/>
                    <a:pt x="319" y="1951"/>
                  </a:cubicBezTo>
                  <a:cubicBezTo>
                    <a:pt x="327" y="1947"/>
                    <a:pt x="326" y="1935"/>
                    <a:pt x="335" y="1933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39" y="1916"/>
                    <a:pt x="342" y="1914"/>
                    <a:pt x="344" y="1910"/>
                  </a:cubicBezTo>
                  <a:cubicBezTo>
                    <a:pt x="344" y="1900"/>
                    <a:pt x="352" y="1897"/>
                    <a:pt x="354" y="1888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67" y="1863"/>
                    <a:pt x="365" y="1856"/>
                    <a:pt x="367" y="1852"/>
                  </a:cubicBezTo>
                  <a:cubicBezTo>
                    <a:pt x="371" y="1850"/>
                    <a:pt x="367" y="1841"/>
                    <a:pt x="372" y="1840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6" y="1819"/>
                    <a:pt x="377" y="1816"/>
                    <a:pt x="377" y="1812"/>
                  </a:cubicBezTo>
                  <a:cubicBezTo>
                    <a:pt x="375" y="1808"/>
                    <a:pt x="383" y="1802"/>
                    <a:pt x="376" y="180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70" y="1843"/>
                    <a:pt x="361" y="1842"/>
                    <a:pt x="364" y="1852"/>
                  </a:cubicBezTo>
                  <a:cubicBezTo>
                    <a:pt x="359" y="1855"/>
                    <a:pt x="358" y="1861"/>
                    <a:pt x="357" y="1868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46" y="1886"/>
                    <a:pt x="347" y="1893"/>
                    <a:pt x="341" y="1895"/>
                  </a:cubicBezTo>
                  <a:cubicBezTo>
                    <a:pt x="338" y="1906"/>
                    <a:pt x="334" y="1917"/>
                    <a:pt x="326" y="1924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10" y="1955"/>
                    <a:pt x="308" y="1956"/>
                    <a:pt x="304" y="1957"/>
                  </a:cubicBezTo>
                  <a:cubicBezTo>
                    <a:pt x="304" y="1960"/>
                    <a:pt x="304" y="1963"/>
                    <a:pt x="302" y="1966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85" y="1986"/>
                    <a:pt x="282" y="1997"/>
                    <a:pt x="275" y="2005"/>
                  </a:cubicBezTo>
                  <a:cubicBezTo>
                    <a:pt x="266" y="2012"/>
                    <a:pt x="265" y="2025"/>
                    <a:pt x="255" y="2030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32" y="2065"/>
                    <a:pt x="227" y="2076"/>
                    <a:pt x="219" y="2083"/>
                  </a:cubicBezTo>
                  <a:cubicBezTo>
                    <a:pt x="219" y="2086"/>
                    <a:pt x="216" y="2087"/>
                    <a:pt x="215" y="2090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207" y="2100"/>
                    <a:pt x="204" y="2104"/>
                    <a:pt x="203" y="2110"/>
                  </a:cubicBezTo>
                  <a:cubicBezTo>
                    <a:pt x="199" y="2113"/>
                    <a:pt x="196" y="2117"/>
                    <a:pt x="196" y="2124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83" y="2138"/>
                    <a:pt x="183" y="2143"/>
                    <a:pt x="182" y="2144"/>
                  </a:cubicBezTo>
                  <a:cubicBezTo>
                    <a:pt x="179" y="2146"/>
                    <a:pt x="177" y="2148"/>
                    <a:pt x="178" y="2151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1" y="2160"/>
                    <a:pt x="181" y="2160"/>
                    <a:pt x="181" y="2160"/>
                  </a:cubicBezTo>
                  <a:cubicBezTo>
                    <a:pt x="183" y="2158"/>
                    <a:pt x="186" y="2158"/>
                    <a:pt x="184" y="2153"/>
                  </a:cubicBezTo>
                  <a:cubicBezTo>
                    <a:pt x="186" y="2151"/>
                    <a:pt x="188" y="2148"/>
                    <a:pt x="191" y="2146"/>
                  </a:cubicBezTo>
                  <a:cubicBezTo>
                    <a:pt x="201" y="2125"/>
                    <a:pt x="218" y="2108"/>
                    <a:pt x="226" y="20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1167858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5913-F636-314C-A641-99C7CC04BC5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0829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95D15913-F636-314C-A641-99C7CC04BC5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6622297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5913-F636-314C-A641-99C7CC04BC5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5387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9149366" cy="685800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99" y="129"/>
                  <a:pt x="2495" y="137"/>
                  <a:pt x="2492" y="145"/>
                </a:cubicBezTo>
                <a:cubicBezTo>
                  <a:pt x="2488" y="153"/>
                  <a:pt x="2487" y="163"/>
                  <a:pt x="2482" y="171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68" y="184"/>
                  <a:pt x="2469" y="191"/>
                  <a:pt x="2469" y="197"/>
                </a:cubicBezTo>
                <a:cubicBezTo>
                  <a:pt x="2463" y="203"/>
                  <a:pt x="2458" y="211"/>
                  <a:pt x="2456" y="220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39" y="251"/>
                  <a:pt x="2442" y="264"/>
                  <a:pt x="2434" y="269"/>
                </a:cubicBezTo>
                <a:cubicBezTo>
                  <a:pt x="2433" y="280"/>
                  <a:pt x="2426" y="287"/>
                  <a:pt x="2428" y="300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414" y="333"/>
                  <a:pt x="2407" y="339"/>
                  <a:pt x="2409" y="351"/>
                </a:cubicBezTo>
                <a:cubicBezTo>
                  <a:pt x="2405" y="354"/>
                  <a:pt x="2405" y="358"/>
                  <a:pt x="2405" y="364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93" y="384"/>
                  <a:pt x="2392" y="395"/>
                  <a:pt x="2387" y="403"/>
                </a:cubicBezTo>
                <a:cubicBezTo>
                  <a:pt x="2389" y="409"/>
                  <a:pt x="2388" y="414"/>
                  <a:pt x="2383" y="415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7" y="439"/>
                  <a:pt x="2376" y="449"/>
                  <a:pt x="2374" y="459"/>
                </a:cubicBezTo>
                <a:cubicBezTo>
                  <a:pt x="2371" y="479"/>
                  <a:pt x="2373" y="502"/>
                  <a:pt x="2372" y="524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78" y="542"/>
                  <a:pt x="2370" y="542"/>
                  <a:pt x="2375" y="550"/>
                </a:cubicBezTo>
                <a:cubicBezTo>
                  <a:pt x="2379" y="549"/>
                  <a:pt x="2381" y="547"/>
                  <a:pt x="2383" y="545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78" y="521"/>
                  <a:pt x="2383" y="511"/>
                  <a:pt x="2378" y="493"/>
                </a:cubicBezTo>
                <a:cubicBezTo>
                  <a:pt x="2386" y="480"/>
                  <a:pt x="2385" y="460"/>
                  <a:pt x="2385" y="441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395" y="408"/>
                  <a:pt x="2400" y="402"/>
                  <a:pt x="2402" y="394"/>
                </a:cubicBezTo>
                <a:cubicBezTo>
                  <a:pt x="2408" y="392"/>
                  <a:pt x="2402" y="384"/>
                  <a:pt x="2406" y="381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14" y="361"/>
                  <a:pt x="2416" y="352"/>
                  <a:pt x="2422" y="345"/>
                </a:cubicBezTo>
                <a:cubicBezTo>
                  <a:pt x="2422" y="335"/>
                  <a:pt x="2428" y="330"/>
                  <a:pt x="2429" y="320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34" y="284"/>
                  <a:pt x="2450" y="285"/>
                  <a:pt x="2443" y="270"/>
                </a:cubicBezTo>
                <a:cubicBezTo>
                  <a:pt x="2449" y="270"/>
                  <a:pt x="2444" y="261"/>
                  <a:pt x="2450" y="260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58" y="244"/>
                  <a:pt x="2457" y="240"/>
                  <a:pt x="2460" y="237"/>
                </a:cubicBezTo>
                <a:cubicBezTo>
                  <a:pt x="2459" y="232"/>
                  <a:pt x="2467" y="232"/>
                  <a:pt x="2463" y="22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78" y="195"/>
                  <a:pt x="2485" y="190"/>
                  <a:pt x="2487" y="182"/>
                </a:cubicBezTo>
                <a:cubicBezTo>
                  <a:pt x="2486" y="176"/>
                  <a:pt x="2494" y="176"/>
                  <a:pt x="2490" y="169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01" y="157"/>
                  <a:pt x="2502" y="154"/>
                  <a:pt x="2501" y="149"/>
                </a:cubicBezTo>
                <a:cubicBezTo>
                  <a:pt x="2499" y="143"/>
                  <a:pt x="2509" y="144"/>
                  <a:pt x="2508" y="13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27" y="102"/>
                  <a:pt x="2533" y="87"/>
                  <a:pt x="2542" y="73"/>
                </a:cubicBezTo>
                <a:cubicBezTo>
                  <a:pt x="2546" y="71"/>
                  <a:pt x="2544" y="66"/>
                  <a:pt x="2546" y="63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57" y="46"/>
                  <a:pt x="2558" y="37"/>
                  <a:pt x="2566" y="32"/>
                </a:cubicBezTo>
                <a:cubicBezTo>
                  <a:pt x="2563" y="21"/>
                  <a:pt x="2575" y="18"/>
                  <a:pt x="2573" y="7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66" y="1"/>
                  <a:pt x="2566" y="1"/>
                  <a:pt x="2566" y="1"/>
                </a:cubicBezTo>
                <a:cubicBezTo>
                  <a:pt x="2564" y="10"/>
                  <a:pt x="2556" y="15"/>
                  <a:pt x="2556" y="26"/>
                </a:cubicBezTo>
                <a:cubicBezTo>
                  <a:pt x="2545" y="29"/>
                  <a:pt x="2554" y="45"/>
                  <a:pt x="2540" y="47"/>
                </a:cubicBezTo>
                <a:cubicBezTo>
                  <a:pt x="2540" y="57"/>
                  <a:pt x="2532" y="63"/>
                  <a:pt x="2530" y="72"/>
                </a:cubicBezTo>
                <a:cubicBezTo>
                  <a:pt x="2524" y="79"/>
                  <a:pt x="2517" y="86"/>
                  <a:pt x="2518" y="98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32" y="444"/>
                  <a:pt x="38" y="446"/>
                  <a:pt x="44" y="448"/>
                </a:cubicBezTo>
                <a:cubicBezTo>
                  <a:pt x="57" y="451"/>
                  <a:pt x="70" y="455"/>
                  <a:pt x="84" y="456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92" y="463"/>
                  <a:pt x="95" y="463"/>
                  <a:pt x="98" y="464"/>
                </a:cubicBezTo>
                <a:cubicBezTo>
                  <a:pt x="102" y="469"/>
                  <a:pt x="112" y="463"/>
                  <a:pt x="115" y="47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40" y="472"/>
                  <a:pt x="141" y="483"/>
                  <a:pt x="151" y="477"/>
                </a:cubicBezTo>
                <a:cubicBezTo>
                  <a:pt x="156" y="482"/>
                  <a:pt x="163" y="485"/>
                  <a:pt x="169" y="486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179" y="499"/>
                  <a:pt x="189" y="488"/>
                  <a:pt x="189" y="498"/>
                </a:cubicBezTo>
                <a:cubicBezTo>
                  <a:pt x="201" y="496"/>
                  <a:pt x="210" y="501"/>
                  <a:pt x="223" y="49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47" y="514"/>
                  <a:pt x="251" y="516"/>
                  <a:pt x="255" y="516"/>
                </a:cubicBezTo>
                <a:cubicBezTo>
                  <a:pt x="256" y="520"/>
                  <a:pt x="260" y="516"/>
                  <a:pt x="262" y="517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275" y="527"/>
                  <a:pt x="287" y="521"/>
                  <a:pt x="291" y="532"/>
                </a:cubicBezTo>
                <a:cubicBezTo>
                  <a:pt x="296" y="531"/>
                  <a:pt x="301" y="531"/>
                  <a:pt x="304" y="534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301" y="542"/>
                  <a:pt x="287" y="538"/>
                  <a:pt x="272" y="538"/>
                </a:cubicBezTo>
                <a:cubicBezTo>
                  <a:pt x="264" y="538"/>
                  <a:pt x="258" y="536"/>
                  <a:pt x="248" y="540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38" y="546"/>
                  <a:pt x="235" y="548"/>
                  <a:pt x="229" y="549"/>
                </a:cubicBezTo>
                <a:cubicBezTo>
                  <a:pt x="232" y="561"/>
                  <a:pt x="248" y="549"/>
                  <a:pt x="255" y="553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297" y="548"/>
                  <a:pt x="302" y="557"/>
                  <a:pt x="313" y="552"/>
                </a:cubicBezTo>
                <a:cubicBezTo>
                  <a:pt x="321" y="556"/>
                  <a:pt x="331" y="556"/>
                  <a:pt x="338" y="563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09" y="580"/>
                  <a:pt x="324" y="570"/>
                  <a:pt x="332" y="574"/>
                </a:cubicBezTo>
                <a:cubicBezTo>
                  <a:pt x="340" y="568"/>
                  <a:pt x="343" y="573"/>
                  <a:pt x="348" y="575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52" y="582"/>
                  <a:pt x="348" y="575"/>
                  <a:pt x="337" y="581"/>
                </a:cubicBezTo>
                <a:cubicBezTo>
                  <a:pt x="334" y="581"/>
                  <a:pt x="337" y="586"/>
                  <a:pt x="336" y="587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18" y="594"/>
                  <a:pt x="310" y="590"/>
                  <a:pt x="309" y="596"/>
                </a:cubicBezTo>
                <a:cubicBezTo>
                  <a:pt x="319" y="611"/>
                  <a:pt x="332" y="601"/>
                  <a:pt x="346" y="599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375" y="598"/>
                  <a:pt x="381" y="603"/>
                  <a:pt x="390" y="601"/>
                </a:cubicBezTo>
                <a:cubicBezTo>
                  <a:pt x="391" y="603"/>
                  <a:pt x="393" y="603"/>
                  <a:pt x="39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27" y="612"/>
                  <a:pt x="424" y="629"/>
                  <a:pt x="433" y="623"/>
                </a:cubicBezTo>
                <a:cubicBezTo>
                  <a:pt x="439" y="629"/>
                  <a:pt x="446" y="631"/>
                  <a:pt x="454" y="631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71" y="637"/>
                  <a:pt x="468" y="633"/>
                  <a:pt x="475" y="631"/>
                </a:cubicBezTo>
                <a:cubicBezTo>
                  <a:pt x="472" y="608"/>
                  <a:pt x="453" y="614"/>
                  <a:pt x="448" y="59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52" y="563"/>
                  <a:pt x="454" y="560"/>
                  <a:pt x="454" y="555"/>
                </a:cubicBezTo>
                <a:cubicBezTo>
                  <a:pt x="457" y="551"/>
                  <a:pt x="461" y="548"/>
                  <a:pt x="462" y="543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88" y="514"/>
                  <a:pt x="480" y="499"/>
                  <a:pt x="496" y="496"/>
                </a:cubicBezTo>
                <a:cubicBezTo>
                  <a:pt x="496" y="485"/>
                  <a:pt x="513" y="484"/>
                  <a:pt x="509" y="471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73" y="506"/>
                  <a:pt x="468" y="511"/>
                  <a:pt x="463" y="516"/>
                </a:cubicBezTo>
                <a:cubicBezTo>
                  <a:pt x="457" y="521"/>
                  <a:pt x="457" y="528"/>
                  <a:pt x="446" y="531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34" y="553"/>
                  <a:pt x="431" y="559"/>
                  <a:pt x="426" y="564"/>
                </a:cubicBezTo>
                <a:cubicBezTo>
                  <a:pt x="422" y="570"/>
                  <a:pt x="427" y="582"/>
                  <a:pt x="418" y="585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398" y="523"/>
                  <a:pt x="406" y="523"/>
                  <a:pt x="402" y="517"/>
                </a:cubicBezTo>
                <a:cubicBezTo>
                  <a:pt x="401" y="513"/>
                  <a:pt x="399" y="508"/>
                  <a:pt x="398" y="504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396" y="467"/>
                  <a:pt x="406" y="467"/>
                  <a:pt x="402" y="460"/>
                </a:cubicBezTo>
                <a:cubicBezTo>
                  <a:pt x="402" y="454"/>
                  <a:pt x="399" y="448"/>
                  <a:pt x="403" y="444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05" y="424"/>
                  <a:pt x="405" y="418"/>
                  <a:pt x="408" y="415"/>
                </a:cubicBezTo>
                <a:cubicBezTo>
                  <a:pt x="406" y="403"/>
                  <a:pt x="410" y="394"/>
                  <a:pt x="414" y="385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29" y="320"/>
                  <a:pt x="431" y="310"/>
                  <a:pt x="436" y="302"/>
                </a:cubicBezTo>
                <a:cubicBezTo>
                  <a:pt x="435" y="291"/>
                  <a:pt x="443" y="284"/>
                  <a:pt x="449" y="277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55" y="235"/>
                  <a:pt x="464" y="233"/>
                  <a:pt x="463" y="226"/>
                </a:cubicBezTo>
                <a:cubicBezTo>
                  <a:pt x="467" y="221"/>
                  <a:pt x="466" y="214"/>
                  <a:pt x="470" y="209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80" y="169"/>
                  <a:pt x="478" y="162"/>
                  <a:pt x="480" y="157"/>
                </a:cubicBezTo>
                <a:cubicBezTo>
                  <a:pt x="483" y="151"/>
                  <a:pt x="484" y="145"/>
                  <a:pt x="483" y="137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498" y="108"/>
                  <a:pt x="496" y="97"/>
                  <a:pt x="501" y="89"/>
                </a:cubicBezTo>
                <a:cubicBezTo>
                  <a:pt x="498" y="79"/>
                  <a:pt x="503" y="72"/>
                  <a:pt x="501" y="62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501" y="22"/>
                  <a:pt x="499" y="11"/>
                  <a:pt x="497" y="1"/>
                </a:cubicBezTo>
                <a:cubicBezTo>
                  <a:pt x="489" y="1"/>
                  <a:pt x="489" y="1"/>
                  <a:pt x="489" y="1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90" y="44"/>
                  <a:pt x="496" y="52"/>
                  <a:pt x="493" y="55"/>
                </a:cubicBezTo>
                <a:cubicBezTo>
                  <a:pt x="489" y="59"/>
                  <a:pt x="489" y="64"/>
                  <a:pt x="492" y="71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86" y="87"/>
                  <a:pt x="489" y="94"/>
                  <a:pt x="489" y="99"/>
                </a:cubicBezTo>
                <a:cubicBezTo>
                  <a:pt x="478" y="111"/>
                  <a:pt x="481" y="130"/>
                  <a:pt x="469" y="142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32" y="271"/>
                  <a:pt x="434" y="277"/>
                  <a:pt x="429" y="280"/>
                </a:cubicBezTo>
                <a:cubicBezTo>
                  <a:pt x="430" y="284"/>
                  <a:pt x="425" y="284"/>
                  <a:pt x="425" y="287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24" y="307"/>
                  <a:pt x="411" y="312"/>
                  <a:pt x="416" y="327"/>
                </a:cubicBezTo>
                <a:cubicBezTo>
                  <a:pt x="406" y="345"/>
                  <a:pt x="406" y="368"/>
                  <a:pt x="396" y="38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8" y="409"/>
                  <a:pt x="391" y="411"/>
                  <a:pt x="395" y="419"/>
                </a:cubicBezTo>
                <a:cubicBezTo>
                  <a:pt x="386" y="427"/>
                  <a:pt x="394" y="442"/>
                  <a:pt x="386" y="449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4" y="515"/>
                  <a:pt x="392" y="528"/>
                  <a:pt x="386" y="535"/>
                </a:cubicBezTo>
                <a:cubicBezTo>
                  <a:pt x="389" y="541"/>
                  <a:pt x="389" y="545"/>
                  <a:pt x="388" y="549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91" y="561"/>
                  <a:pt x="396" y="561"/>
                  <a:pt x="393" y="563"/>
                </a:cubicBezTo>
                <a:cubicBezTo>
                  <a:pt x="388" y="561"/>
                  <a:pt x="384" y="555"/>
                  <a:pt x="382" y="54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8" y="538"/>
                  <a:pt x="377" y="534"/>
                  <a:pt x="375" y="529"/>
                </a:cubicBezTo>
                <a:cubicBezTo>
                  <a:pt x="378" y="514"/>
                  <a:pt x="373" y="496"/>
                  <a:pt x="379" y="482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76" y="433"/>
                  <a:pt x="380" y="429"/>
                  <a:pt x="378" y="425"/>
                </a:cubicBezTo>
                <a:cubicBezTo>
                  <a:pt x="376" y="420"/>
                  <a:pt x="379" y="417"/>
                  <a:pt x="377" y="41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391" y="346"/>
                  <a:pt x="396" y="342"/>
                  <a:pt x="399" y="339"/>
                </a:cubicBezTo>
                <a:cubicBezTo>
                  <a:pt x="397" y="331"/>
                  <a:pt x="401" y="327"/>
                  <a:pt x="403" y="32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10" y="302"/>
                  <a:pt x="408" y="294"/>
                  <a:pt x="410" y="289"/>
                </a:cubicBezTo>
                <a:cubicBezTo>
                  <a:pt x="417" y="281"/>
                  <a:pt x="417" y="269"/>
                  <a:pt x="419" y="259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2" y="242"/>
                  <a:pt x="427" y="241"/>
                  <a:pt x="427" y="238"/>
                </a:cubicBezTo>
                <a:cubicBezTo>
                  <a:pt x="427" y="235"/>
                  <a:pt x="429" y="233"/>
                  <a:pt x="431" y="231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35" y="213"/>
                  <a:pt x="435" y="211"/>
                  <a:pt x="436" y="208"/>
                </a:cubicBezTo>
                <a:cubicBezTo>
                  <a:pt x="434" y="204"/>
                  <a:pt x="440" y="204"/>
                  <a:pt x="439" y="200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42" y="181"/>
                  <a:pt x="442" y="177"/>
                  <a:pt x="447" y="177"/>
                </a:cubicBezTo>
                <a:cubicBezTo>
                  <a:pt x="446" y="173"/>
                  <a:pt x="444" y="169"/>
                  <a:pt x="447" y="168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55" y="97"/>
                  <a:pt x="466" y="97"/>
                  <a:pt x="461" y="90"/>
                </a:cubicBezTo>
                <a:cubicBezTo>
                  <a:pt x="467" y="87"/>
                  <a:pt x="460" y="77"/>
                  <a:pt x="465" y="73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4" y="24"/>
                  <a:pt x="466" y="14"/>
                  <a:pt x="467" y="3"/>
                </a:cubicBezTo>
                <a:cubicBezTo>
                  <a:pt x="467" y="2"/>
                  <a:pt x="467" y="1"/>
                  <a:pt x="467" y="1"/>
                </a:cubicBezTo>
                <a:cubicBezTo>
                  <a:pt x="460" y="1"/>
                  <a:pt x="460" y="1"/>
                  <a:pt x="460" y="1"/>
                </a:cubicBezTo>
                <a:cubicBezTo>
                  <a:pt x="460" y="1"/>
                  <a:pt x="460" y="1"/>
                  <a:pt x="460" y="2"/>
                </a:cubicBezTo>
                <a:cubicBezTo>
                  <a:pt x="460" y="8"/>
                  <a:pt x="454" y="13"/>
                  <a:pt x="457" y="2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53" y="68"/>
                  <a:pt x="454" y="76"/>
                  <a:pt x="453" y="83"/>
                </a:cubicBezTo>
                <a:cubicBezTo>
                  <a:pt x="451" y="89"/>
                  <a:pt x="446" y="93"/>
                  <a:pt x="450" y="102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38" y="148"/>
                  <a:pt x="439" y="156"/>
                  <a:pt x="436" y="162"/>
                </a:cubicBezTo>
                <a:cubicBezTo>
                  <a:pt x="441" y="171"/>
                  <a:pt x="428" y="172"/>
                  <a:pt x="433" y="181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7" y="222"/>
                  <a:pt x="418" y="230"/>
                  <a:pt x="414" y="236"/>
                </a:cubicBezTo>
                <a:cubicBezTo>
                  <a:pt x="414" y="242"/>
                  <a:pt x="415" y="250"/>
                  <a:pt x="408" y="253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407" y="268"/>
                  <a:pt x="405" y="271"/>
                  <a:pt x="402" y="273"/>
                </a:cubicBezTo>
                <a:cubicBezTo>
                  <a:pt x="407" y="283"/>
                  <a:pt x="395" y="283"/>
                  <a:pt x="399" y="29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89" y="318"/>
                  <a:pt x="390" y="325"/>
                  <a:pt x="387" y="330"/>
                </a:cubicBezTo>
                <a:cubicBezTo>
                  <a:pt x="378" y="340"/>
                  <a:pt x="381" y="355"/>
                  <a:pt x="374" y="365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63" y="411"/>
                  <a:pt x="365" y="420"/>
                  <a:pt x="367" y="428"/>
                </a:cubicBezTo>
                <a:cubicBezTo>
                  <a:pt x="359" y="431"/>
                  <a:pt x="368" y="442"/>
                  <a:pt x="364" y="447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2" y="476"/>
                  <a:pt x="358" y="481"/>
                  <a:pt x="363" y="490"/>
                </a:cubicBezTo>
                <a:cubicBezTo>
                  <a:pt x="358" y="495"/>
                  <a:pt x="367" y="506"/>
                  <a:pt x="360" y="510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531"/>
                  <a:pt x="352" y="513"/>
                  <a:pt x="347" y="499"/>
                </a:cubicBezTo>
                <a:cubicBezTo>
                  <a:pt x="344" y="491"/>
                  <a:pt x="349" y="487"/>
                  <a:pt x="351" y="482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2" y="456"/>
                  <a:pt x="345" y="441"/>
                  <a:pt x="350" y="434"/>
                </a:cubicBezTo>
                <a:cubicBezTo>
                  <a:pt x="349" y="423"/>
                  <a:pt x="353" y="415"/>
                  <a:pt x="353" y="405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67" y="342"/>
                  <a:pt x="365" y="331"/>
                  <a:pt x="373" y="326"/>
                </a:cubicBezTo>
                <a:cubicBezTo>
                  <a:pt x="366" y="316"/>
                  <a:pt x="379" y="318"/>
                  <a:pt x="374" y="31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80" y="289"/>
                  <a:pt x="388" y="283"/>
                  <a:pt x="387" y="272"/>
                </a:cubicBezTo>
                <a:cubicBezTo>
                  <a:pt x="388" y="268"/>
                  <a:pt x="392" y="265"/>
                  <a:pt x="391" y="25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398" y="238"/>
                  <a:pt x="402" y="230"/>
                  <a:pt x="403" y="221"/>
                </a:cubicBezTo>
                <a:cubicBezTo>
                  <a:pt x="406" y="220"/>
                  <a:pt x="404" y="215"/>
                  <a:pt x="407" y="214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15" y="206"/>
                  <a:pt x="403" y="195"/>
                  <a:pt x="414" y="197"/>
                </a:cubicBezTo>
                <a:cubicBezTo>
                  <a:pt x="416" y="188"/>
                  <a:pt x="420" y="180"/>
                  <a:pt x="420" y="170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23" y="151"/>
                  <a:pt x="431" y="150"/>
                  <a:pt x="427" y="144"/>
                </a:cubicBezTo>
                <a:cubicBezTo>
                  <a:pt x="434" y="137"/>
                  <a:pt x="428" y="124"/>
                  <a:pt x="434" y="117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39" y="80"/>
                  <a:pt x="442" y="71"/>
                  <a:pt x="447" y="64"/>
                </a:cubicBezTo>
                <a:cubicBezTo>
                  <a:pt x="444" y="52"/>
                  <a:pt x="447" y="44"/>
                  <a:pt x="450" y="36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38" y="1"/>
                  <a:pt x="438" y="1"/>
                  <a:pt x="438" y="1"/>
                </a:cubicBezTo>
                <a:cubicBezTo>
                  <a:pt x="438" y="2"/>
                  <a:pt x="438" y="4"/>
                  <a:pt x="437" y="6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36" y="60"/>
                  <a:pt x="428" y="70"/>
                  <a:pt x="429" y="85"/>
                </a:cubicBezTo>
                <a:cubicBezTo>
                  <a:pt x="424" y="96"/>
                  <a:pt x="421" y="108"/>
                  <a:pt x="423" y="123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16" y="146"/>
                  <a:pt x="413" y="148"/>
                  <a:pt x="415" y="154"/>
                </a:cubicBezTo>
                <a:cubicBezTo>
                  <a:pt x="414" y="157"/>
                  <a:pt x="410" y="158"/>
                  <a:pt x="412" y="164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401" y="188"/>
                  <a:pt x="401" y="195"/>
                  <a:pt x="400" y="201"/>
                </a:cubicBezTo>
                <a:cubicBezTo>
                  <a:pt x="398" y="204"/>
                  <a:pt x="399" y="208"/>
                  <a:pt x="393" y="209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5" y="223"/>
                  <a:pt x="391" y="233"/>
                  <a:pt x="388" y="239"/>
                </a:cubicBezTo>
                <a:cubicBezTo>
                  <a:pt x="386" y="241"/>
                  <a:pt x="385" y="245"/>
                  <a:pt x="385" y="249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79" y="264"/>
                  <a:pt x="373" y="268"/>
                  <a:pt x="376" y="276"/>
                </a:cubicBezTo>
                <a:cubicBezTo>
                  <a:pt x="367" y="286"/>
                  <a:pt x="366" y="300"/>
                  <a:pt x="360" y="312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44" y="362"/>
                  <a:pt x="351" y="380"/>
                  <a:pt x="343" y="390"/>
                </a:cubicBezTo>
                <a:cubicBezTo>
                  <a:pt x="346" y="400"/>
                  <a:pt x="337" y="403"/>
                  <a:pt x="341" y="412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8" y="442"/>
                  <a:pt x="337" y="453"/>
                  <a:pt x="336" y="463"/>
                </a:cubicBezTo>
                <a:cubicBezTo>
                  <a:pt x="338" y="469"/>
                  <a:pt x="334" y="473"/>
                  <a:pt x="335" y="478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30" y="488"/>
                  <a:pt x="322" y="479"/>
                  <a:pt x="328" y="477"/>
                </a:cubicBezTo>
                <a:cubicBezTo>
                  <a:pt x="332" y="475"/>
                  <a:pt x="324" y="473"/>
                  <a:pt x="329" y="471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5" y="438"/>
                  <a:pt x="325" y="431"/>
                  <a:pt x="326" y="423"/>
                </a:cubicBezTo>
                <a:cubicBezTo>
                  <a:pt x="329" y="421"/>
                  <a:pt x="326" y="416"/>
                  <a:pt x="325" y="411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27" y="393"/>
                  <a:pt x="327" y="384"/>
                  <a:pt x="333" y="378"/>
                </a:cubicBezTo>
                <a:cubicBezTo>
                  <a:pt x="329" y="369"/>
                  <a:pt x="332" y="363"/>
                  <a:pt x="335" y="356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38" y="304"/>
                  <a:pt x="349" y="301"/>
                  <a:pt x="343" y="290"/>
                </a:cubicBezTo>
                <a:cubicBezTo>
                  <a:pt x="349" y="285"/>
                  <a:pt x="351" y="278"/>
                  <a:pt x="349" y="269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65" y="224"/>
                  <a:pt x="368" y="218"/>
                  <a:pt x="370" y="211"/>
                </a:cubicBezTo>
                <a:cubicBezTo>
                  <a:pt x="372" y="208"/>
                  <a:pt x="372" y="205"/>
                  <a:pt x="372" y="20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385" y="180"/>
                  <a:pt x="382" y="164"/>
                  <a:pt x="390" y="152"/>
                </a:cubicBezTo>
                <a:cubicBezTo>
                  <a:pt x="395" y="139"/>
                  <a:pt x="401" y="126"/>
                  <a:pt x="404" y="11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1" y="99"/>
                  <a:pt x="405" y="93"/>
                  <a:pt x="410" y="91"/>
                </a:cubicBezTo>
                <a:cubicBezTo>
                  <a:pt x="410" y="87"/>
                  <a:pt x="413" y="85"/>
                  <a:pt x="413" y="8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6" y="63"/>
                  <a:pt x="420" y="58"/>
                  <a:pt x="418" y="49"/>
                </a:cubicBezTo>
                <a:cubicBezTo>
                  <a:pt x="422" y="44"/>
                  <a:pt x="420" y="35"/>
                  <a:pt x="423" y="29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27" y="5"/>
                  <a:pt x="427" y="3"/>
                  <a:pt x="428" y="1"/>
                </a:cubicBezTo>
                <a:cubicBezTo>
                  <a:pt x="419" y="1"/>
                  <a:pt x="419" y="1"/>
                  <a:pt x="419" y="1"/>
                </a:cubicBezTo>
                <a:cubicBezTo>
                  <a:pt x="418" y="5"/>
                  <a:pt x="417" y="9"/>
                  <a:pt x="419" y="15"/>
                </a:cubicBezTo>
                <a:cubicBezTo>
                  <a:pt x="409" y="28"/>
                  <a:pt x="412" y="47"/>
                  <a:pt x="407" y="62"/>
                </a:cubicBezTo>
                <a:cubicBezTo>
                  <a:pt x="401" y="68"/>
                  <a:pt x="403" y="78"/>
                  <a:pt x="399" y="86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95" y="101"/>
                  <a:pt x="394" y="104"/>
                  <a:pt x="391" y="107"/>
                </a:cubicBezTo>
                <a:cubicBezTo>
                  <a:pt x="390" y="124"/>
                  <a:pt x="378" y="136"/>
                  <a:pt x="378" y="153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72" y="182"/>
                  <a:pt x="363" y="182"/>
                  <a:pt x="365" y="188"/>
                </a:cubicBezTo>
                <a:cubicBezTo>
                  <a:pt x="369" y="194"/>
                  <a:pt x="361" y="194"/>
                  <a:pt x="362" y="198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48" y="227"/>
                  <a:pt x="352" y="237"/>
                  <a:pt x="346" y="243"/>
                </a:cubicBezTo>
                <a:cubicBezTo>
                  <a:pt x="346" y="252"/>
                  <a:pt x="343" y="259"/>
                  <a:pt x="339" y="267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33" y="306"/>
                  <a:pt x="322" y="317"/>
                  <a:pt x="328" y="337"/>
                </a:cubicBezTo>
                <a:cubicBezTo>
                  <a:pt x="317" y="352"/>
                  <a:pt x="322" y="375"/>
                  <a:pt x="312" y="391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11"/>
                  <a:pt x="310" y="412"/>
                  <a:pt x="311" y="416"/>
                </a:cubicBezTo>
                <a:cubicBezTo>
                  <a:pt x="314" y="415"/>
                  <a:pt x="314" y="418"/>
                  <a:pt x="312" y="419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56"/>
                  <a:pt x="315" y="475"/>
                  <a:pt x="312" y="486"/>
                </a:cubicBezTo>
                <a:cubicBezTo>
                  <a:pt x="314" y="488"/>
                  <a:pt x="316" y="487"/>
                  <a:pt x="317" y="490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2" y="486"/>
                  <a:pt x="308" y="465"/>
                  <a:pt x="300" y="456"/>
                </a:cubicBezTo>
                <a:cubicBezTo>
                  <a:pt x="304" y="450"/>
                  <a:pt x="299" y="440"/>
                  <a:pt x="302" y="434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298" y="408"/>
                  <a:pt x="301" y="405"/>
                  <a:pt x="300" y="401"/>
                </a:cubicBezTo>
                <a:cubicBezTo>
                  <a:pt x="299" y="397"/>
                  <a:pt x="296" y="391"/>
                  <a:pt x="299" y="389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296" y="359"/>
                  <a:pt x="304" y="355"/>
                  <a:pt x="304" y="348"/>
                </a:cubicBezTo>
                <a:cubicBezTo>
                  <a:pt x="305" y="341"/>
                  <a:pt x="305" y="334"/>
                  <a:pt x="307" y="329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17" y="268"/>
                  <a:pt x="332" y="252"/>
                  <a:pt x="333" y="229"/>
                </a:cubicBezTo>
                <a:cubicBezTo>
                  <a:pt x="336" y="223"/>
                  <a:pt x="340" y="217"/>
                  <a:pt x="342" y="211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54" y="172"/>
                  <a:pt x="361" y="153"/>
                  <a:pt x="362" y="131"/>
                </a:cubicBezTo>
                <a:cubicBezTo>
                  <a:pt x="369" y="130"/>
                  <a:pt x="362" y="122"/>
                  <a:pt x="368" y="120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78" y="107"/>
                  <a:pt x="373" y="100"/>
                  <a:pt x="375" y="96"/>
                </a:cubicBezTo>
                <a:cubicBezTo>
                  <a:pt x="378" y="94"/>
                  <a:pt x="380" y="91"/>
                  <a:pt x="378" y="86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392" y="58"/>
                  <a:pt x="389" y="47"/>
                  <a:pt x="397" y="43"/>
                </a:cubicBezTo>
                <a:cubicBezTo>
                  <a:pt x="394" y="34"/>
                  <a:pt x="403" y="31"/>
                  <a:pt x="399" y="21"/>
                </a:cubicBezTo>
                <a:cubicBezTo>
                  <a:pt x="407" y="18"/>
                  <a:pt x="400" y="8"/>
                  <a:pt x="410" y="6"/>
                </a:cubicBezTo>
                <a:cubicBezTo>
                  <a:pt x="409" y="4"/>
                  <a:pt x="409" y="2"/>
                  <a:pt x="409" y="1"/>
                </a:cubicBezTo>
                <a:cubicBezTo>
                  <a:pt x="397" y="1"/>
                  <a:pt x="397" y="1"/>
                  <a:pt x="397" y="1"/>
                </a:cubicBezTo>
                <a:cubicBezTo>
                  <a:pt x="398" y="4"/>
                  <a:pt x="398" y="8"/>
                  <a:pt x="392" y="8"/>
                </a:cubicBezTo>
                <a:cubicBezTo>
                  <a:pt x="392" y="15"/>
                  <a:pt x="389" y="19"/>
                  <a:pt x="388" y="25"/>
                </a:cubicBezTo>
                <a:cubicBezTo>
                  <a:pt x="390" y="32"/>
                  <a:pt x="381" y="33"/>
                  <a:pt x="385" y="41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82" y="52"/>
                  <a:pt x="377" y="53"/>
                  <a:pt x="377" y="56"/>
                </a:cubicBezTo>
                <a:cubicBezTo>
                  <a:pt x="368" y="77"/>
                  <a:pt x="366" y="101"/>
                  <a:pt x="352" y="11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40" y="161"/>
                  <a:pt x="341" y="172"/>
                  <a:pt x="335" y="179"/>
                </a:cubicBezTo>
                <a:cubicBezTo>
                  <a:pt x="338" y="186"/>
                  <a:pt x="334" y="189"/>
                  <a:pt x="330" y="193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30" y="214"/>
                  <a:pt x="319" y="214"/>
                  <a:pt x="325" y="222"/>
                </a:cubicBezTo>
                <a:cubicBezTo>
                  <a:pt x="323" y="227"/>
                  <a:pt x="323" y="232"/>
                  <a:pt x="320" y="236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312" y="275"/>
                  <a:pt x="305" y="282"/>
                  <a:pt x="305" y="293"/>
                </a:cubicBezTo>
                <a:cubicBezTo>
                  <a:pt x="298" y="300"/>
                  <a:pt x="300" y="312"/>
                  <a:pt x="295" y="320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86" y="337"/>
                  <a:pt x="295" y="347"/>
                  <a:pt x="290" y="350"/>
                </a:cubicBezTo>
                <a:cubicBezTo>
                  <a:pt x="290" y="361"/>
                  <a:pt x="289" y="372"/>
                  <a:pt x="285" y="382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2" y="408"/>
                  <a:pt x="291" y="420"/>
                  <a:pt x="286" y="424"/>
                </a:cubicBezTo>
                <a:cubicBezTo>
                  <a:pt x="289" y="432"/>
                  <a:pt x="290" y="440"/>
                  <a:pt x="287" y="44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87" y="455"/>
                  <a:pt x="278" y="458"/>
                  <a:pt x="274" y="452"/>
                </a:cubicBezTo>
                <a:cubicBezTo>
                  <a:pt x="270" y="446"/>
                  <a:pt x="263" y="444"/>
                  <a:pt x="260" y="43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58" y="389"/>
                  <a:pt x="253" y="377"/>
                  <a:pt x="257" y="370"/>
                </a:cubicBezTo>
                <a:cubicBezTo>
                  <a:pt x="261" y="363"/>
                  <a:pt x="257" y="351"/>
                  <a:pt x="257" y="342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6" y="313"/>
                  <a:pt x="258" y="300"/>
                  <a:pt x="266" y="296"/>
                </a:cubicBezTo>
                <a:cubicBezTo>
                  <a:pt x="266" y="288"/>
                  <a:pt x="265" y="279"/>
                  <a:pt x="271" y="273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275" y="257"/>
                  <a:pt x="277" y="253"/>
                  <a:pt x="279" y="250"/>
                </a:cubicBezTo>
                <a:cubicBezTo>
                  <a:pt x="285" y="219"/>
                  <a:pt x="302" y="192"/>
                  <a:pt x="304" y="159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22" y="122"/>
                  <a:pt x="324" y="112"/>
                  <a:pt x="328" y="102"/>
                </a:cubicBezTo>
                <a:cubicBezTo>
                  <a:pt x="333" y="93"/>
                  <a:pt x="338" y="85"/>
                  <a:pt x="340" y="74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52" y="40"/>
                  <a:pt x="358" y="38"/>
                  <a:pt x="357" y="32"/>
                </a:cubicBezTo>
                <a:cubicBezTo>
                  <a:pt x="356" y="28"/>
                  <a:pt x="361" y="28"/>
                  <a:pt x="361" y="25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5" y="15"/>
                  <a:pt x="363" y="12"/>
                  <a:pt x="366" y="11"/>
                </a:cubicBezTo>
                <a:cubicBezTo>
                  <a:pt x="369" y="10"/>
                  <a:pt x="367" y="5"/>
                  <a:pt x="369" y="4"/>
                </a:cubicBezTo>
                <a:cubicBezTo>
                  <a:pt x="369" y="3"/>
                  <a:pt x="369" y="2"/>
                  <a:pt x="370" y="1"/>
                </a:cubicBezTo>
                <a:cubicBezTo>
                  <a:pt x="356" y="1"/>
                  <a:pt x="356" y="1"/>
                  <a:pt x="356" y="1"/>
                </a:cubicBezTo>
                <a:cubicBezTo>
                  <a:pt x="356" y="1"/>
                  <a:pt x="356" y="1"/>
                  <a:pt x="357" y="2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33" y="52"/>
                  <a:pt x="335" y="69"/>
                  <a:pt x="324" y="79"/>
                </a:cubicBezTo>
                <a:cubicBezTo>
                  <a:pt x="321" y="93"/>
                  <a:pt x="315" y="106"/>
                  <a:pt x="309" y="118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95" y="163"/>
                  <a:pt x="292" y="165"/>
                  <a:pt x="292" y="169"/>
                </a:cubicBezTo>
                <a:cubicBezTo>
                  <a:pt x="287" y="171"/>
                  <a:pt x="293" y="177"/>
                  <a:pt x="289" y="17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78" y="204"/>
                  <a:pt x="276" y="211"/>
                  <a:pt x="278" y="219"/>
                </a:cubicBezTo>
                <a:cubicBezTo>
                  <a:pt x="272" y="225"/>
                  <a:pt x="270" y="232"/>
                  <a:pt x="269" y="240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64" y="253"/>
                  <a:pt x="262" y="256"/>
                  <a:pt x="264" y="261"/>
                </a:cubicBezTo>
                <a:cubicBezTo>
                  <a:pt x="260" y="266"/>
                  <a:pt x="254" y="271"/>
                  <a:pt x="258" y="281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7" y="306"/>
                  <a:pt x="252" y="317"/>
                  <a:pt x="248" y="324"/>
                </a:cubicBezTo>
                <a:cubicBezTo>
                  <a:pt x="251" y="341"/>
                  <a:pt x="243" y="354"/>
                  <a:pt x="245" y="370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6" y="398"/>
                  <a:pt x="246" y="411"/>
                  <a:pt x="242" y="417"/>
                </a:cubicBezTo>
                <a:cubicBezTo>
                  <a:pt x="237" y="417"/>
                  <a:pt x="238" y="407"/>
                  <a:pt x="232" y="408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9" y="392"/>
                  <a:pt x="231" y="389"/>
                  <a:pt x="231" y="384"/>
                </a:cubicBezTo>
                <a:cubicBezTo>
                  <a:pt x="229" y="379"/>
                  <a:pt x="222" y="383"/>
                  <a:pt x="222" y="375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24" y="347"/>
                  <a:pt x="228" y="342"/>
                  <a:pt x="227" y="334"/>
                </a:cubicBezTo>
                <a:cubicBezTo>
                  <a:pt x="233" y="322"/>
                  <a:pt x="232" y="307"/>
                  <a:pt x="239" y="29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41" y="273"/>
                  <a:pt x="244" y="270"/>
                  <a:pt x="241" y="265"/>
                </a:cubicBezTo>
                <a:cubicBezTo>
                  <a:pt x="247" y="264"/>
                  <a:pt x="245" y="259"/>
                  <a:pt x="247" y="25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64" y="212"/>
                  <a:pt x="258" y="202"/>
                  <a:pt x="265" y="199"/>
                </a:cubicBezTo>
                <a:cubicBezTo>
                  <a:pt x="267" y="192"/>
                  <a:pt x="269" y="186"/>
                  <a:pt x="271" y="179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77" y="167"/>
                  <a:pt x="278" y="164"/>
                  <a:pt x="276" y="159"/>
                </a:cubicBezTo>
                <a:cubicBezTo>
                  <a:pt x="286" y="156"/>
                  <a:pt x="282" y="146"/>
                  <a:pt x="286" y="141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07" y="93"/>
                  <a:pt x="307" y="77"/>
                  <a:pt x="320" y="68"/>
                </a:cubicBezTo>
                <a:cubicBezTo>
                  <a:pt x="319" y="65"/>
                  <a:pt x="320" y="62"/>
                  <a:pt x="320" y="59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27" y="43"/>
                  <a:pt x="328" y="36"/>
                  <a:pt x="329" y="29"/>
                </a:cubicBezTo>
                <a:cubicBezTo>
                  <a:pt x="337" y="26"/>
                  <a:pt x="330" y="16"/>
                  <a:pt x="339" y="14"/>
                </a:cubicBezTo>
                <a:cubicBezTo>
                  <a:pt x="338" y="9"/>
                  <a:pt x="338" y="4"/>
                  <a:pt x="340" y="1"/>
                </a:cubicBezTo>
                <a:cubicBezTo>
                  <a:pt x="329" y="1"/>
                  <a:pt x="329" y="1"/>
                  <a:pt x="329" y="1"/>
                </a:cubicBezTo>
                <a:cubicBezTo>
                  <a:pt x="325" y="9"/>
                  <a:pt x="323" y="18"/>
                  <a:pt x="319" y="26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10" y="52"/>
                  <a:pt x="308" y="59"/>
                  <a:pt x="307" y="66"/>
                </a:cubicBezTo>
                <a:cubicBezTo>
                  <a:pt x="304" y="68"/>
                  <a:pt x="301" y="69"/>
                  <a:pt x="304" y="74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94" y="85"/>
                  <a:pt x="296" y="93"/>
                  <a:pt x="290" y="97"/>
                </a:cubicBezTo>
                <a:cubicBezTo>
                  <a:pt x="292" y="105"/>
                  <a:pt x="287" y="109"/>
                  <a:pt x="283" y="114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75" y="136"/>
                  <a:pt x="278" y="144"/>
                  <a:pt x="269" y="146"/>
                </a:cubicBezTo>
                <a:cubicBezTo>
                  <a:pt x="272" y="154"/>
                  <a:pt x="266" y="158"/>
                  <a:pt x="263" y="163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51" y="205"/>
                  <a:pt x="251" y="211"/>
                  <a:pt x="246" y="215"/>
                </a:cubicBezTo>
                <a:cubicBezTo>
                  <a:pt x="243" y="220"/>
                  <a:pt x="248" y="230"/>
                  <a:pt x="239" y="232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29" y="254"/>
                  <a:pt x="235" y="264"/>
                  <a:pt x="230" y="268"/>
                </a:cubicBezTo>
                <a:cubicBezTo>
                  <a:pt x="229" y="275"/>
                  <a:pt x="224" y="279"/>
                  <a:pt x="227" y="288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21" y="313"/>
                  <a:pt x="221" y="319"/>
                  <a:pt x="217" y="324"/>
                </a:cubicBezTo>
                <a:cubicBezTo>
                  <a:pt x="218" y="328"/>
                  <a:pt x="219" y="331"/>
                  <a:pt x="214" y="332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13" y="349"/>
                  <a:pt x="214" y="355"/>
                  <a:pt x="211" y="360"/>
                </a:cubicBezTo>
                <a:cubicBezTo>
                  <a:pt x="212" y="364"/>
                  <a:pt x="211" y="366"/>
                  <a:pt x="211" y="369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195" y="364"/>
                  <a:pt x="202" y="349"/>
                  <a:pt x="194" y="335"/>
                </a:cubicBezTo>
                <a:cubicBezTo>
                  <a:pt x="201" y="317"/>
                  <a:pt x="194" y="291"/>
                  <a:pt x="204" y="274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07" y="253"/>
                  <a:pt x="211" y="249"/>
                  <a:pt x="213" y="244"/>
                </a:cubicBezTo>
                <a:cubicBezTo>
                  <a:pt x="210" y="237"/>
                  <a:pt x="214" y="234"/>
                  <a:pt x="217" y="23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21" y="202"/>
                  <a:pt x="224" y="192"/>
                  <a:pt x="230" y="183"/>
                </a:cubicBezTo>
                <a:cubicBezTo>
                  <a:pt x="230" y="172"/>
                  <a:pt x="235" y="163"/>
                  <a:pt x="238" y="15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49" y="136"/>
                  <a:pt x="246" y="129"/>
                  <a:pt x="250" y="125"/>
                </a:cubicBezTo>
                <a:cubicBezTo>
                  <a:pt x="252" y="120"/>
                  <a:pt x="249" y="114"/>
                  <a:pt x="255" y="111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61" y="88"/>
                  <a:pt x="269" y="85"/>
                  <a:pt x="268" y="76"/>
                </a:cubicBezTo>
                <a:cubicBezTo>
                  <a:pt x="275" y="72"/>
                  <a:pt x="276" y="65"/>
                  <a:pt x="281" y="60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90" y="24"/>
                  <a:pt x="300" y="20"/>
                  <a:pt x="298" y="9"/>
                </a:cubicBezTo>
                <a:cubicBezTo>
                  <a:pt x="304" y="8"/>
                  <a:pt x="303" y="4"/>
                  <a:pt x="303" y="1"/>
                </a:cubicBezTo>
                <a:cubicBezTo>
                  <a:pt x="289" y="1"/>
                  <a:pt x="289" y="1"/>
                  <a:pt x="289" y="1"/>
                </a:cubicBezTo>
                <a:cubicBezTo>
                  <a:pt x="288" y="5"/>
                  <a:pt x="287" y="8"/>
                  <a:pt x="287" y="12"/>
                </a:cubicBezTo>
                <a:cubicBezTo>
                  <a:pt x="279" y="14"/>
                  <a:pt x="288" y="24"/>
                  <a:pt x="278" y="24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65" y="57"/>
                  <a:pt x="265" y="67"/>
                  <a:pt x="258" y="73"/>
                </a:cubicBezTo>
                <a:cubicBezTo>
                  <a:pt x="257" y="83"/>
                  <a:pt x="249" y="89"/>
                  <a:pt x="248" y="98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43" y="115"/>
                  <a:pt x="232" y="115"/>
                  <a:pt x="237" y="123"/>
                </a:cubicBezTo>
                <a:cubicBezTo>
                  <a:pt x="231" y="129"/>
                  <a:pt x="231" y="140"/>
                  <a:pt x="227" y="147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20" y="184"/>
                  <a:pt x="211" y="189"/>
                  <a:pt x="210" y="199"/>
                </a:cubicBezTo>
                <a:cubicBezTo>
                  <a:pt x="208" y="208"/>
                  <a:pt x="207" y="217"/>
                  <a:pt x="204" y="225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97" y="262"/>
                  <a:pt x="189" y="268"/>
                  <a:pt x="190" y="278"/>
                </a:cubicBezTo>
                <a:cubicBezTo>
                  <a:pt x="192" y="289"/>
                  <a:pt x="185" y="296"/>
                  <a:pt x="187" y="307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73" y="319"/>
                  <a:pt x="179" y="311"/>
                  <a:pt x="172" y="296"/>
                </a:cubicBezTo>
                <a:cubicBezTo>
                  <a:pt x="179" y="294"/>
                  <a:pt x="173" y="285"/>
                  <a:pt x="176" y="280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77" y="252"/>
                  <a:pt x="186" y="248"/>
                  <a:pt x="180" y="236"/>
                </a:cubicBezTo>
                <a:cubicBezTo>
                  <a:pt x="191" y="223"/>
                  <a:pt x="184" y="200"/>
                  <a:pt x="197" y="188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00" y="170"/>
                  <a:pt x="201" y="167"/>
                  <a:pt x="205" y="164"/>
                </a:cubicBezTo>
                <a:cubicBezTo>
                  <a:pt x="208" y="155"/>
                  <a:pt x="208" y="146"/>
                  <a:pt x="215" y="139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36" y="88"/>
                  <a:pt x="245" y="87"/>
                  <a:pt x="239" y="80"/>
                </a:cubicBezTo>
                <a:cubicBezTo>
                  <a:pt x="246" y="78"/>
                  <a:pt x="246" y="73"/>
                  <a:pt x="247" y="68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51" y="51"/>
                  <a:pt x="258" y="49"/>
                  <a:pt x="261" y="45"/>
                </a:cubicBezTo>
                <a:cubicBezTo>
                  <a:pt x="258" y="35"/>
                  <a:pt x="267" y="31"/>
                  <a:pt x="266" y="22"/>
                </a:cubicBezTo>
                <a:cubicBezTo>
                  <a:pt x="269" y="16"/>
                  <a:pt x="273" y="9"/>
                  <a:pt x="274" y="1"/>
                </a:cubicBezTo>
                <a:cubicBezTo>
                  <a:pt x="275" y="1"/>
                  <a:pt x="275" y="1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53" y="19"/>
                  <a:pt x="255" y="30"/>
                  <a:pt x="245" y="35"/>
                </a:cubicBezTo>
                <a:cubicBezTo>
                  <a:pt x="250" y="42"/>
                  <a:pt x="242" y="42"/>
                  <a:pt x="243" y="48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39" y="72"/>
                  <a:pt x="224" y="74"/>
                  <a:pt x="225" y="84"/>
                </a:cubicBezTo>
                <a:cubicBezTo>
                  <a:pt x="220" y="86"/>
                  <a:pt x="226" y="94"/>
                  <a:pt x="219" y="95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212" y="115"/>
                  <a:pt x="205" y="121"/>
                  <a:pt x="203" y="131"/>
                </a:cubicBezTo>
                <a:cubicBezTo>
                  <a:pt x="195" y="147"/>
                  <a:pt x="192" y="165"/>
                  <a:pt x="183" y="180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5" y="196"/>
                  <a:pt x="184" y="205"/>
                  <a:pt x="176" y="207"/>
                </a:cubicBezTo>
                <a:cubicBezTo>
                  <a:pt x="173" y="215"/>
                  <a:pt x="175" y="226"/>
                  <a:pt x="170" y="23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2" y="264"/>
                  <a:pt x="168" y="271"/>
                  <a:pt x="165" y="274"/>
                </a:cubicBezTo>
                <a:cubicBezTo>
                  <a:pt x="163" y="276"/>
                  <a:pt x="162" y="278"/>
                  <a:pt x="164" y="281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1" y="265"/>
                  <a:pt x="158" y="253"/>
                  <a:pt x="156" y="238"/>
                </a:cubicBezTo>
                <a:cubicBezTo>
                  <a:pt x="158" y="223"/>
                  <a:pt x="158" y="208"/>
                  <a:pt x="163" y="196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74" y="140"/>
                  <a:pt x="180" y="127"/>
                  <a:pt x="182" y="113"/>
                </a:cubicBezTo>
                <a:cubicBezTo>
                  <a:pt x="185" y="112"/>
                  <a:pt x="184" y="108"/>
                  <a:pt x="182" y="104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190" y="89"/>
                  <a:pt x="193" y="83"/>
                  <a:pt x="195" y="76"/>
                </a:cubicBezTo>
                <a:cubicBezTo>
                  <a:pt x="201" y="71"/>
                  <a:pt x="200" y="63"/>
                  <a:pt x="204" y="57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09" y="52"/>
                  <a:pt x="206" y="49"/>
                  <a:pt x="207" y="47"/>
                </a:cubicBezTo>
                <a:cubicBezTo>
                  <a:pt x="208" y="44"/>
                  <a:pt x="212" y="42"/>
                  <a:pt x="213" y="39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32" y="2"/>
                  <a:pt x="232" y="1"/>
                  <a:pt x="233" y="1"/>
                </a:cubicBezTo>
                <a:cubicBezTo>
                  <a:pt x="216" y="1"/>
                  <a:pt x="216" y="1"/>
                  <a:pt x="216" y="1"/>
                </a:cubicBezTo>
                <a:cubicBezTo>
                  <a:pt x="216" y="1"/>
                  <a:pt x="216" y="1"/>
                  <a:pt x="216" y="2"/>
                </a:cubicBezTo>
                <a:cubicBezTo>
                  <a:pt x="212" y="10"/>
                  <a:pt x="214" y="22"/>
                  <a:pt x="203" y="27"/>
                </a:cubicBezTo>
                <a:cubicBezTo>
                  <a:pt x="204" y="33"/>
                  <a:pt x="200" y="36"/>
                  <a:pt x="199" y="41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90" y="63"/>
                  <a:pt x="186" y="72"/>
                  <a:pt x="184" y="82"/>
                </a:cubicBezTo>
                <a:cubicBezTo>
                  <a:pt x="175" y="82"/>
                  <a:pt x="184" y="92"/>
                  <a:pt x="176" y="94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71" y="116"/>
                  <a:pt x="167" y="120"/>
                  <a:pt x="165" y="125"/>
                </a:cubicBezTo>
                <a:cubicBezTo>
                  <a:pt x="169" y="133"/>
                  <a:pt x="165" y="137"/>
                  <a:pt x="161" y="141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54" y="163"/>
                  <a:pt x="158" y="170"/>
                  <a:pt x="150" y="173"/>
                </a:cubicBezTo>
                <a:cubicBezTo>
                  <a:pt x="154" y="183"/>
                  <a:pt x="147" y="188"/>
                  <a:pt x="149" y="197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4" y="231"/>
                  <a:pt x="142" y="240"/>
                  <a:pt x="141" y="249"/>
                </a:cubicBezTo>
                <a:cubicBezTo>
                  <a:pt x="142" y="258"/>
                  <a:pt x="146" y="269"/>
                  <a:pt x="141" y="276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33" y="212"/>
                  <a:pt x="131" y="195"/>
                  <a:pt x="134" y="181"/>
                </a:cubicBezTo>
                <a:cubicBezTo>
                  <a:pt x="135" y="165"/>
                  <a:pt x="139" y="151"/>
                  <a:pt x="141" y="136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0" y="109"/>
                  <a:pt x="149" y="100"/>
                  <a:pt x="148" y="91"/>
                </a:cubicBezTo>
                <a:cubicBezTo>
                  <a:pt x="156" y="85"/>
                  <a:pt x="153" y="72"/>
                  <a:pt x="161" y="65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67" y="47"/>
                  <a:pt x="165" y="41"/>
                  <a:pt x="170" y="38"/>
                </a:cubicBezTo>
                <a:cubicBezTo>
                  <a:pt x="170" y="32"/>
                  <a:pt x="167" y="26"/>
                  <a:pt x="175" y="24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81" y="7"/>
                  <a:pt x="182" y="4"/>
                  <a:pt x="183" y="1"/>
                </a:cubicBezTo>
                <a:cubicBezTo>
                  <a:pt x="170" y="1"/>
                  <a:pt x="170" y="1"/>
                  <a:pt x="170" y="1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47" y="64"/>
                  <a:pt x="142" y="75"/>
                  <a:pt x="140" y="87"/>
                </a:cubicBezTo>
                <a:cubicBezTo>
                  <a:pt x="133" y="96"/>
                  <a:pt x="137" y="112"/>
                  <a:pt x="130" y="121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7" y="145"/>
                  <a:pt x="127" y="151"/>
                  <a:pt x="123" y="157"/>
                </a:cubicBezTo>
                <a:cubicBezTo>
                  <a:pt x="124" y="164"/>
                  <a:pt x="124" y="171"/>
                  <a:pt x="121" y="176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24" y="212"/>
                  <a:pt x="116" y="221"/>
                  <a:pt x="122" y="236"/>
                </a:cubicBezTo>
                <a:cubicBezTo>
                  <a:pt x="119" y="248"/>
                  <a:pt x="131" y="267"/>
                  <a:pt x="122" y="276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2" y="261"/>
                  <a:pt x="109" y="256"/>
                  <a:pt x="113" y="255"/>
                </a:cubicBezTo>
                <a:cubicBezTo>
                  <a:pt x="112" y="252"/>
                  <a:pt x="107" y="252"/>
                  <a:pt x="111" y="249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02" y="201"/>
                  <a:pt x="108" y="193"/>
                  <a:pt x="107" y="180"/>
                </a:cubicBezTo>
                <a:cubicBezTo>
                  <a:pt x="105" y="165"/>
                  <a:pt x="108" y="159"/>
                  <a:pt x="105" y="147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4" y="120"/>
                  <a:pt x="108" y="112"/>
                  <a:pt x="111" y="109"/>
                </a:cubicBezTo>
                <a:cubicBezTo>
                  <a:pt x="110" y="103"/>
                  <a:pt x="115" y="100"/>
                  <a:pt x="112" y="93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5" y="33"/>
                  <a:pt x="130" y="27"/>
                  <a:pt x="126" y="16"/>
                </a:cubicBezTo>
                <a:cubicBezTo>
                  <a:pt x="132" y="12"/>
                  <a:pt x="132" y="6"/>
                  <a:pt x="132" y="1"/>
                </a:cubicBezTo>
                <a:cubicBezTo>
                  <a:pt x="120" y="1"/>
                  <a:pt x="120" y="1"/>
                  <a:pt x="120" y="1"/>
                </a:cubicBezTo>
                <a:cubicBezTo>
                  <a:pt x="120" y="1"/>
                  <a:pt x="120" y="2"/>
                  <a:pt x="119" y="3"/>
                </a:cubicBezTo>
                <a:cubicBezTo>
                  <a:pt x="121" y="20"/>
                  <a:pt x="110" y="32"/>
                  <a:pt x="113" y="50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106" y="78"/>
                  <a:pt x="102" y="84"/>
                  <a:pt x="99" y="91"/>
                </a:cubicBezTo>
                <a:cubicBezTo>
                  <a:pt x="105" y="103"/>
                  <a:pt x="94" y="106"/>
                  <a:pt x="98" y="116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9" y="133"/>
                  <a:pt x="92" y="134"/>
                  <a:pt x="97" y="141"/>
                </a:cubicBezTo>
                <a:cubicBezTo>
                  <a:pt x="94" y="148"/>
                  <a:pt x="93" y="155"/>
                  <a:pt x="92" y="164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0" y="196"/>
                  <a:pt x="96" y="208"/>
                  <a:pt x="94" y="215"/>
                </a:cubicBezTo>
                <a:cubicBezTo>
                  <a:pt x="98" y="226"/>
                  <a:pt x="96" y="233"/>
                  <a:pt x="92" y="24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83" y="219"/>
                  <a:pt x="82" y="216"/>
                  <a:pt x="84" y="215"/>
                </a:cubicBezTo>
                <a:cubicBezTo>
                  <a:pt x="86" y="217"/>
                  <a:pt x="86" y="221"/>
                  <a:pt x="89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81" y="161"/>
                  <a:pt x="78" y="147"/>
                  <a:pt x="76" y="133"/>
                </a:cubicBezTo>
                <a:cubicBezTo>
                  <a:pt x="80" y="123"/>
                  <a:pt x="77" y="110"/>
                  <a:pt x="84" y="102"/>
                </a:cubicBezTo>
                <a:cubicBezTo>
                  <a:pt x="77" y="87"/>
                  <a:pt x="91" y="83"/>
                  <a:pt x="86" y="68"/>
                </a:cubicBezTo>
                <a:cubicBezTo>
                  <a:pt x="89" y="58"/>
                  <a:pt x="90" y="48"/>
                  <a:pt x="94" y="38"/>
                </a:cubicBezTo>
                <a:cubicBezTo>
                  <a:pt x="94" y="27"/>
                  <a:pt x="98" y="17"/>
                  <a:pt x="99" y="6"/>
                </a:cubicBezTo>
                <a:cubicBezTo>
                  <a:pt x="100" y="4"/>
                  <a:pt x="100" y="2"/>
                  <a:pt x="101" y="1"/>
                </a:cubicBezTo>
                <a:cubicBezTo>
                  <a:pt x="91" y="1"/>
                  <a:pt x="91" y="1"/>
                  <a:pt x="91" y="1"/>
                </a:cubicBezTo>
                <a:cubicBezTo>
                  <a:pt x="91" y="5"/>
                  <a:pt x="83" y="5"/>
                  <a:pt x="85" y="11"/>
                </a:cubicBezTo>
                <a:cubicBezTo>
                  <a:pt x="88" y="24"/>
                  <a:pt x="75" y="29"/>
                  <a:pt x="80" y="43"/>
                </a:cubicBezTo>
                <a:cubicBezTo>
                  <a:pt x="76" y="51"/>
                  <a:pt x="72" y="60"/>
                  <a:pt x="75" y="72"/>
                </a:cubicBezTo>
                <a:cubicBezTo>
                  <a:pt x="73" y="73"/>
                  <a:pt x="72" y="75"/>
                  <a:pt x="74" y="78"/>
                </a:cubicBezTo>
                <a:cubicBezTo>
                  <a:pt x="70" y="80"/>
                  <a:pt x="67" y="81"/>
                  <a:pt x="70" y="86"/>
                </a:cubicBezTo>
                <a:cubicBezTo>
                  <a:pt x="78" y="86"/>
                  <a:pt x="64" y="93"/>
                  <a:pt x="72" y="100"/>
                </a:cubicBezTo>
                <a:cubicBezTo>
                  <a:pt x="69" y="109"/>
                  <a:pt x="64" y="117"/>
                  <a:pt x="65" y="127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62" y="147"/>
                  <a:pt x="64" y="153"/>
                  <a:pt x="67" y="160"/>
                </a:cubicBezTo>
                <a:cubicBezTo>
                  <a:pt x="60" y="168"/>
                  <a:pt x="68" y="184"/>
                  <a:pt x="62" y="192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6" y="154"/>
                  <a:pt x="51" y="142"/>
                  <a:pt x="48" y="130"/>
                </a:cubicBezTo>
                <a:cubicBezTo>
                  <a:pt x="45" y="105"/>
                  <a:pt x="52" y="84"/>
                  <a:pt x="45" y="57"/>
                </a:cubicBezTo>
                <a:cubicBezTo>
                  <a:pt x="50" y="47"/>
                  <a:pt x="49" y="34"/>
                  <a:pt x="49" y="22"/>
                </a:cubicBezTo>
                <a:cubicBezTo>
                  <a:pt x="52" y="18"/>
                  <a:pt x="51" y="11"/>
                  <a:pt x="49" y="4"/>
                </a:cubicBezTo>
                <a:cubicBezTo>
                  <a:pt x="51" y="3"/>
                  <a:pt x="51" y="2"/>
                  <a:pt x="52" y="1"/>
                </a:cubicBezTo>
                <a:cubicBezTo>
                  <a:pt x="40" y="1"/>
                  <a:pt x="40" y="1"/>
                  <a:pt x="40" y="1"/>
                </a:cubicBezTo>
                <a:cubicBezTo>
                  <a:pt x="38" y="22"/>
                  <a:pt x="35" y="43"/>
                  <a:pt x="36" y="66"/>
                </a:cubicBezTo>
                <a:cubicBezTo>
                  <a:pt x="33" y="71"/>
                  <a:pt x="39" y="80"/>
                  <a:pt x="36" y="85"/>
                </a:cubicBezTo>
                <a:cubicBezTo>
                  <a:pt x="42" y="95"/>
                  <a:pt x="30" y="96"/>
                  <a:pt x="37" y="106"/>
                </a:cubicBezTo>
                <a:cubicBezTo>
                  <a:pt x="37" y="112"/>
                  <a:pt x="34" y="118"/>
                  <a:pt x="37" y="127"/>
                </a:cubicBezTo>
                <a:cubicBezTo>
                  <a:pt x="35" y="133"/>
                  <a:pt x="44" y="144"/>
                  <a:pt x="35" y="14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25" y="83"/>
                  <a:pt x="25" y="81"/>
                  <a:pt x="25" y="70"/>
                </a:cubicBezTo>
                <a:cubicBezTo>
                  <a:pt x="24" y="61"/>
                  <a:pt x="30" y="50"/>
                  <a:pt x="23" y="46"/>
                </a:cubicBezTo>
                <a:cubicBezTo>
                  <a:pt x="30" y="41"/>
                  <a:pt x="22" y="28"/>
                  <a:pt x="28" y="23"/>
                </a:cubicBezTo>
                <a:cubicBezTo>
                  <a:pt x="28" y="15"/>
                  <a:pt x="30" y="9"/>
                  <a:pt x="29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2"/>
                  <a:pt x="17" y="4"/>
                  <a:pt x="16" y="6"/>
                </a:cubicBezTo>
                <a:cubicBezTo>
                  <a:pt x="15" y="13"/>
                  <a:pt x="16" y="21"/>
                  <a:pt x="14" y="28"/>
                </a:cubicBezTo>
                <a:cubicBezTo>
                  <a:pt x="15" y="42"/>
                  <a:pt x="9" y="54"/>
                  <a:pt x="13" y="71"/>
                </a:cubicBezTo>
                <a:cubicBezTo>
                  <a:pt x="10" y="77"/>
                  <a:pt x="15" y="87"/>
                  <a:pt x="11" y="93"/>
                </a:cubicBezTo>
                <a:cubicBezTo>
                  <a:pt x="13" y="101"/>
                  <a:pt x="21" y="113"/>
                  <a:pt x="13" y="116"/>
                </a:cubicBezTo>
                <a:cubicBezTo>
                  <a:pt x="9" y="113"/>
                  <a:pt x="6" y="107"/>
                  <a:pt x="2" y="103"/>
                </a:cubicBezTo>
                <a:cubicBezTo>
                  <a:pt x="2" y="126"/>
                  <a:pt x="2" y="126"/>
                  <a:pt x="2" y="126"/>
                </a:cubicBezTo>
                <a:cubicBezTo>
                  <a:pt x="4" y="126"/>
                  <a:pt x="6" y="127"/>
                  <a:pt x="7" y="127"/>
                </a:cubicBezTo>
                <a:cubicBezTo>
                  <a:pt x="9" y="131"/>
                  <a:pt x="9" y="138"/>
                  <a:pt x="14" y="138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11" y="148"/>
                  <a:pt x="6" y="145"/>
                  <a:pt x="2" y="141"/>
                </a:cubicBezTo>
                <a:cubicBezTo>
                  <a:pt x="2" y="172"/>
                  <a:pt x="2" y="172"/>
                  <a:pt x="2" y="172"/>
                </a:cubicBezTo>
                <a:cubicBezTo>
                  <a:pt x="5" y="173"/>
                  <a:pt x="8" y="174"/>
                  <a:pt x="10" y="175"/>
                </a:cubicBezTo>
                <a:cubicBezTo>
                  <a:pt x="12" y="179"/>
                  <a:pt x="17" y="178"/>
                  <a:pt x="19" y="182"/>
                </a:cubicBezTo>
                <a:cubicBezTo>
                  <a:pt x="25" y="179"/>
                  <a:pt x="24" y="189"/>
                  <a:pt x="30" y="187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4" y="191"/>
                  <a:pt x="43" y="201"/>
                  <a:pt x="49" y="199"/>
                </a:cubicBezTo>
                <a:cubicBezTo>
                  <a:pt x="56" y="201"/>
                  <a:pt x="60" y="210"/>
                  <a:pt x="64" y="219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1" y="191"/>
                  <a:pt x="6" y="189"/>
                  <a:pt x="2" y="187"/>
                </a:cubicBezTo>
                <a:cubicBezTo>
                  <a:pt x="2" y="216"/>
                  <a:pt x="2" y="216"/>
                  <a:pt x="2" y="216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59" y="246"/>
                  <a:pt x="67" y="242"/>
                  <a:pt x="69" y="251"/>
                </a:cubicBezTo>
                <a:cubicBezTo>
                  <a:pt x="76" y="249"/>
                  <a:pt x="80" y="255"/>
                  <a:pt x="84" y="261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0" y="272"/>
                  <a:pt x="102" y="274"/>
                  <a:pt x="104" y="276"/>
                </a:cubicBezTo>
                <a:cubicBezTo>
                  <a:pt x="107" y="275"/>
                  <a:pt x="112" y="278"/>
                  <a:pt x="109" y="280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92" y="269"/>
                  <a:pt x="84" y="273"/>
                  <a:pt x="82" y="265"/>
                </a:cubicBezTo>
                <a:cubicBezTo>
                  <a:pt x="74" y="269"/>
                  <a:pt x="73" y="260"/>
                  <a:pt x="66" y="261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41" y="250"/>
                  <a:pt x="31" y="245"/>
                  <a:pt x="22" y="238"/>
                </a:cubicBezTo>
                <a:cubicBezTo>
                  <a:pt x="14" y="240"/>
                  <a:pt x="8" y="236"/>
                  <a:pt x="2" y="234"/>
                </a:cubicBezTo>
                <a:cubicBezTo>
                  <a:pt x="2" y="248"/>
                  <a:pt x="2" y="248"/>
                  <a:pt x="2" y="248"/>
                </a:cubicBezTo>
                <a:cubicBezTo>
                  <a:pt x="4" y="248"/>
                  <a:pt x="5" y="249"/>
                  <a:pt x="7" y="249"/>
                </a:cubicBezTo>
                <a:cubicBezTo>
                  <a:pt x="13" y="256"/>
                  <a:pt x="24" y="253"/>
                  <a:pt x="29" y="261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56" y="275"/>
                  <a:pt x="63" y="271"/>
                  <a:pt x="67" y="273"/>
                </a:cubicBezTo>
                <a:cubicBezTo>
                  <a:pt x="69" y="276"/>
                  <a:pt x="73" y="278"/>
                  <a:pt x="78" y="278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09" y="295"/>
                  <a:pt x="114" y="304"/>
                  <a:pt x="123" y="306"/>
                </a:cubicBezTo>
                <a:cubicBezTo>
                  <a:pt x="124" y="314"/>
                  <a:pt x="130" y="310"/>
                  <a:pt x="132" y="315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38" y="323"/>
                  <a:pt x="142" y="323"/>
                  <a:pt x="139" y="326"/>
                </a:cubicBezTo>
                <a:cubicBezTo>
                  <a:pt x="130" y="328"/>
                  <a:pt x="129" y="313"/>
                  <a:pt x="118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80" y="300"/>
                  <a:pt x="75" y="293"/>
                  <a:pt x="65" y="295"/>
                </a:cubicBezTo>
                <a:cubicBezTo>
                  <a:pt x="59" y="287"/>
                  <a:pt x="49" y="290"/>
                  <a:pt x="43" y="284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14" y="274"/>
                  <a:pt x="8" y="272"/>
                  <a:pt x="2" y="271"/>
                </a:cubicBezTo>
                <a:cubicBezTo>
                  <a:pt x="2" y="286"/>
                  <a:pt x="2" y="286"/>
                  <a:pt x="2" y="28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23" y="294"/>
                  <a:pt x="35" y="291"/>
                  <a:pt x="42" y="299"/>
                </a:cubicBezTo>
                <a:cubicBezTo>
                  <a:pt x="50" y="295"/>
                  <a:pt x="51" y="304"/>
                  <a:pt x="58" y="303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9" y="312"/>
                  <a:pt x="95" y="313"/>
                  <a:pt x="92" y="322"/>
                </a:cubicBezTo>
                <a:cubicBezTo>
                  <a:pt x="87" y="321"/>
                  <a:pt x="82" y="321"/>
                  <a:pt x="78" y="318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61" y="308"/>
                  <a:pt x="53" y="311"/>
                  <a:pt x="48" y="309"/>
                </a:cubicBezTo>
                <a:cubicBezTo>
                  <a:pt x="42" y="308"/>
                  <a:pt x="38" y="304"/>
                  <a:pt x="30" y="309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9" y="300"/>
                  <a:pt x="6" y="299"/>
                  <a:pt x="2" y="297"/>
                </a:cubicBezTo>
                <a:cubicBezTo>
                  <a:pt x="2" y="310"/>
                  <a:pt x="2" y="310"/>
                  <a:pt x="2" y="310"/>
                </a:cubicBezTo>
                <a:cubicBezTo>
                  <a:pt x="6" y="311"/>
                  <a:pt x="10" y="315"/>
                  <a:pt x="14" y="317"/>
                </a:cubicBezTo>
                <a:cubicBezTo>
                  <a:pt x="19" y="315"/>
                  <a:pt x="22" y="316"/>
                  <a:pt x="26" y="316"/>
                </a:cubicBezTo>
                <a:cubicBezTo>
                  <a:pt x="28" y="317"/>
                  <a:pt x="31" y="320"/>
                  <a:pt x="33" y="320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43" y="320"/>
                  <a:pt x="45" y="322"/>
                  <a:pt x="46" y="322"/>
                </a:cubicBezTo>
                <a:cubicBezTo>
                  <a:pt x="48" y="323"/>
                  <a:pt x="49" y="321"/>
                  <a:pt x="50" y="324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89" y="337"/>
                  <a:pt x="95" y="339"/>
                  <a:pt x="101" y="341"/>
                </a:cubicBezTo>
                <a:cubicBezTo>
                  <a:pt x="104" y="346"/>
                  <a:pt x="109" y="349"/>
                  <a:pt x="116" y="348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34" y="364"/>
                  <a:pt x="142" y="360"/>
                  <a:pt x="147" y="362"/>
                </a:cubicBezTo>
                <a:cubicBezTo>
                  <a:pt x="157" y="374"/>
                  <a:pt x="172" y="375"/>
                  <a:pt x="180" y="388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199" y="404"/>
                  <a:pt x="205" y="400"/>
                  <a:pt x="207" y="404"/>
                </a:cubicBezTo>
                <a:cubicBezTo>
                  <a:pt x="210" y="405"/>
                  <a:pt x="211" y="411"/>
                  <a:pt x="215" y="410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200" y="408"/>
                  <a:pt x="197" y="406"/>
                  <a:pt x="192" y="406"/>
                </a:cubicBezTo>
                <a:cubicBezTo>
                  <a:pt x="193" y="399"/>
                  <a:pt x="187" y="403"/>
                  <a:pt x="185" y="402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78" y="392"/>
                  <a:pt x="172" y="396"/>
                  <a:pt x="171" y="388"/>
                </a:cubicBezTo>
                <a:cubicBezTo>
                  <a:pt x="167" y="387"/>
                  <a:pt x="161" y="386"/>
                  <a:pt x="157" y="383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139" y="373"/>
                  <a:pt x="129" y="373"/>
                  <a:pt x="124" y="364"/>
                </a:cubicBezTo>
                <a:cubicBezTo>
                  <a:pt x="109" y="365"/>
                  <a:pt x="99" y="355"/>
                  <a:pt x="84" y="355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58" y="349"/>
                  <a:pt x="53" y="344"/>
                  <a:pt x="47" y="343"/>
                </a:cubicBezTo>
                <a:cubicBezTo>
                  <a:pt x="41" y="340"/>
                  <a:pt x="34" y="338"/>
                  <a:pt x="27" y="338"/>
                </a:cubicBezTo>
                <a:cubicBezTo>
                  <a:pt x="21" y="335"/>
                  <a:pt x="16" y="331"/>
                  <a:pt x="9" y="331"/>
                </a:cubicBezTo>
                <a:cubicBezTo>
                  <a:pt x="7" y="330"/>
                  <a:pt x="5" y="329"/>
                  <a:pt x="2" y="329"/>
                </a:cubicBezTo>
                <a:cubicBezTo>
                  <a:pt x="2" y="343"/>
                  <a:pt x="2" y="343"/>
                  <a:pt x="2" y="343"/>
                </a:cubicBezTo>
                <a:cubicBezTo>
                  <a:pt x="6" y="343"/>
                  <a:pt x="10" y="344"/>
                  <a:pt x="14" y="345"/>
                </a:cubicBezTo>
                <a:cubicBezTo>
                  <a:pt x="18" y="350"/>
                  <a:pt x="28" y="344"/>
                  <a:pt x="31" y="351"/>
                </a:cubicBezTo>
                <a:cubicBezTo>
                  <a:pt x="33" y="355"/>
                  <a:pt x="40" y="350"/>
                  <a:pt x="41" y="354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55" y="362"/>
                  <a:pt x="66" y="357"/>
                  <a:pt x="70" y="366"/>
                </a:cubicBezTo>
                <a:cubicBezTo>
                  <a:pt x="76" y="362"/>
                  <a:pt x="77" y="370"/>
                  <a:pt x="82" y="368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99" y="375"/>
                  <a:pt x="108" y="374"/>
                  <a:pt x="115" y="376"/>
                </a:cubicBezTo>
                <a:cubicBezTo>
                  <a:pt x="117" y="378"/>
                  <a:pt x="119" y="380"/>
                  <a:pt x="123" y="380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33" y="389"/>
                  <a:pt x="139" y="386"/>
                  <a:pt x="142" y="392"/>
                </a:cubicBezTo>
                <a:cubicBezTo>
                  <a:pt x="152" y="393"/>
                  <a:pt x="160" y="402"/>
                  <a:pt x="170" y="404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193" y="419"/>
                  <a:pt x="203" y="428"/>
                  <a:pt x="216" y="432"/>
                </a:cubicBezTo>
                <a:cubicBezTo>
                  <a:pt x="217" y="436"/>
                  <a:pt x="220" y="438"/>
                  <a:pt x="224" y="438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35" y="449"/>
                  <a:pt x="242" y="447"/>
                  <a:pt x="245" y="456"/>
                </a:cubicBezTo>
                <a:cubicBezTo>
                  <a:pt x="233" y="462"/>
                  <a:pt x="232" y="448"/>
                  <a:pt x="224" y="447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95" y="428"/>
                  <a:pt x="180" y="428"/>
                  <a:pt x="169" y="419"/>
                </a:cubicBezTo>
                <a:cubicBezTo>
                  <a:pt x="167" y="416"/>
                  <a:pt x="160" y="421"/>
                  <a:pt x="159" y="416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145" y="407"/>
                  <a:pt x="134" y="412"/>
                  <a:pt x="131" y="404"/>
                </a:cubicBezTo>
                <a:cubicBezTo>
                  <a:pt x="115" y="404"/>
                  <a:pt x="105" y="394"/>
                  <a:pt x="89" y="397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32" y="379"/>
                  <a:pt x="23" y="374"/>
                  <a:pt x="13" y="370"/>
                </a:cubicBezTo>
                <a:cubicBezTo>
                  <a:pt x="9" y="368"/>
                  <a:pt x="6" y="367"/>
                  <a:pt x="2" y="366"/>
                </a:cubicBezTo>
                <a:cubicBezTo>
                  <a:pt x="2" y="380"/>
                  <a:pt x="2" y="380"/>
                  <a:pt x="2" y="380"/>
                </a:cubicBezTo>
                <a:cubicBezTo>
                  <a:pt x="4" y="380"/>
                  <a:pt x="5" y="380"/>
                  <a:pt x="7" y="380"/>
                </a:cubicBezTo>
                <a:cubicBezTo>
                  <a:pt x="21" y="389"/>
                  <a:pt x="39" y="390"/>
                  <a:pt x="55" y="395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80" y="410"/>
                  <a:pt x="87" y="403"/>
                  <a:pt x="89" y="409"/>
                </a:cubicBezTo>
                <a:cubicBezTo>
                  <a:pt x="95" y="405"/>
                  <a:pt x="95" y="413"/>
                  <a:pt x="99" y="411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31" y="413"/>
                  <a:pt x="128" y="427"/>
                  <a:pt x="136" y="421"/>
                </a:cubicBezTo>
                <a:cubicBezTo>
                  <a:pt x="138" y="426"/>
                  <a:pt x="146" y="420"/>
                  <a:pt x="147" y="426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71" y="442"/>
                  <a:pt x="178" y="437"/>
                  <a:pt x="182" y="440"/>
                </a:cubicBezTo>
                <a:cubicBezTo>
                  <a:pt x="184" y="443"/>
                  <a:pt x="187" y="444"/>
                  <a:pt x="192" y="442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14" y="457"/>
                  <a:pt x="221" y="458"/>
                  <a:pt x="224" y="466"/>
                </a:cubicBezTo>
                <a:cubicBezTo>
                  <a:pt x="237" y="468"/>
                  <a:pt x="247" y="476"/>
                  <a:pt x="259" y="481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87" y="505"/>
                  <a:pt x="294" y="512"/>
                  <a:pt x="301" y="517"/>
                </a:cubicBezTo>
                <a:cubicBezTo>
                  <a:pt x="301" y="521"/>
                  <a:pt x="299" y="517"/>
                  <a:pt x="296" y="518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84" y="513"/>
                  <a:pt x="277" y="515"/>
                  <a:pt x="275" y="510"/>
                </a:cubicBezTo>
                <a:cubicBezTo>
                  <a:pt x="271" y="507"/>
                  <a:pt x="266" y="507"/>
                  <a:pt x="261" y="50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240" y="493"/>
                  <a:pt x="229" y="491"/>
                  <a:pt x="219" y="488"/>
                </a:cubicBezTo>
                <a:cubicBezTo>
                  <a:pt x="212" y="480"/>
                  <a:pt x="198" y="487"/>
                  <a:pt x="192" y="479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130" y="457"/>
                  <a:pt x="123" y="459"/>
                  <a:pt x="117" y="457"/>
                </a:cubicBezTo>
                <a:cubicBezTo>
                  <a:pt x="115" y="452"/>
                  <a:pt x="108" y="454"/>
                  <a:pt x="104" y="453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52" y="438"/>
                  <a:pt x="29" y="431"/>
                  <a:pt x="8" y="420"/>
                </a:cubicBezTo>
                <a:cubicBezTo>
                  <a:pt x="6" y="420"/>
                  <a:pt x="4" y="420"/>
                  <a:pt x="2" y="419"/>
                </a:cubicBezTo>
                <a:cubicBezTo>
                  <a:pt x="2" y="433"/>
                  <a:pt x="2" y="433"/>
                  <a:pt x="2" y="433"/>
                </a:cubicBezTo>
                <a:cubicBezTo>
                  <a:pt x="4" y="434"/>
                  <a:pt x="7" y="435"/>
                  <a:pt x="8" y="438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56" y="1701"/>
                  <a:pt x="61" y="1683"/>
                  <a:pt x="69" y="1667"/>
                </a:cubicBezTo>
                <a:cubicBezTo>
                  <a:pt x="77" y="1656"/>
                  <a:pt x="82" y="1644"/>
                  <a:pt x="88" y="1633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05" y="1594"/>
                  <a:pt x="107" y="1591"/>
                  <a:pt x="109" y="1587"/>
                </a:cubicBezTo>
                <a:cubicBezTo>
                  <a:pt x="114" y="1579"/>
                  <a:pt x="118" y="1572"/>
                  <a:pt x="118" y="1564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39" y="1542"/>
                  <a:pt x="136" y="1534"/>
                  <a:pt x="144" y="1529"/>
                </a:cubicBezTo>
                <a:cubicBezTo>
                  <a:pt x="142" y="1522"/>
                  <a:pt x="155" y="1519"/>
                  <a:pt x="153" y="1512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176" y="1485"/>
                  <a:pt x="182" y="1474"/>
                  <a:pt x="194" y="1464"/>
                </a:cubicBezTo>
                <a:cubicBezTo>
                  <a:pt x="195" y="1458"/>
                  <a:pt x="202" y="1453"/>
                  <a:pt x="208" y="1447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4" y="1426"/>
                  <a:pt x="230" y="1421"/>
                  <a:pt x="235" y="1415"/>
                </a:cubicBezTo>
                <a:cubicBezTo>
                  <a:pt x="236" y="1408"/>
                  <a:pt x="253" y="1405"/>
                  <a:pt x="247" y="1397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79" y="1468"/>
                  <a:pt x="165" y="1486"/>
                  <a:pt x="148" y="1505"/>
                </a:cubicBezTo>
                <a:cubicBezTo>
                  <a:pt x="142" y="1508"/>
                  <a:pt x="137" y="1507"/>
                  <a:pt x="130" y="1514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88" y="1567"/>
                  <a:pt x="82" y="1570"/>
                  <a:pt x="80" y="1575"/>
                </a:cubicBezTo>
                <a:cubicBezTo>
                  <a:pt x="77" y="1579"/>
                  <a:pt x="72" y="1582"/>
                  <a:pt x="72" y="1587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62" y="1596"/>
                  <a:pt x="56" y="1604"/>
                  <a:pt x="54" y="1614"/>
                </a:cubicBezTo>
                <a:cubicBezTo>
                  <a:pt x="34" y="1640"/>
                  <a:pt x="18" y="1668"/>
                  <a:pt x="2" y="1695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" y="1714"/>
                  <a:pt x="2" y="1709"/>
                  <a:pt x="9" y="1703"/>
                </a:cubicBezTo>
                <a:cubicBezTo>
                  <a:pt x="7" y="1696"/>
                  <a:pt x="21" y="1692"/>
                  <a:pt x="17" y="1684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47" y="1640"/>
                  <a:pt x="59" y="1614"/>
                  <a:pt x="79" y="1589"/>
                </a:cubicBezTo>
                <a:cubicBezTo>
                  <a:pt x="80" y="1589"/>
                  <a:pt x="80" y="1588"/>
                  <a:pt x="80" y="1587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96" y="1563"/>
                  <a:pt x="106" y="1558"/>
                  <a:pt x="106" y="1551"/>
                </a:cubicBezTo>
                <a:cubicBezTo>
                  <a:pt x="119" y="1539"/>
                  <a:pt x="123" y="1526"/>
                  <a:pt x="138" y="1515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101" y="1567"/>
                  <a:pt x="104" y="1575"/>
                  <a:pt x="100" y="1583"/>
                </a:cubicBezTo>
                <a:cubicBezTo>
                  <a:pt x="99" y="1584"/>
                  <a:pt x="98" y="1585"/>
                  <a:pt x="97" y="1587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87" y="1612"/>
                  <a:pt x="80" y="1619"/>
                  <a:pt x="76" y="1626"/>
                </a:cubicBezTo>
                <a:cubicBezTo>
                  <a:pt x="78" y="1635"/>
                  <a:pt x="66" y="1641"/>
                  <a:pt x="68" y="1650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53" y="1680"/>
                  <a:pt x="46" y="1686"/>
                  <a:pt x="45" y="1693"/>
                </a:cubicBezTo>
                <a:cubicBezTo>
                  <a:pt x="42" y="1703"/>
                  <a:pt x="37" y="1713"/>
                  <a:pt x="32" y="172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29" y="1745"/>
                  <a:pt x="11" y="1745"/>
                  <a:pt x="17" y="1751"/>
                </a:cubicBezTo>
                <a:cubicBezTo>
                  <a:pt x="14" y="1754"/>
                  <a:pt x="13" y="1758"/>
                  <a:pt x="10" y="1762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2" y="1801"/>
                  <a:pt x="2" y="1801"/>
                  <a:pt x="2" y="1801"/>
                </a:cubicBezTo>
                <a:cubicBezTo>
                  <a:pt x="9" y="1790"/>
                  <a:pt x="16" y="1778"/>
                  <a:pt x="20" y="1766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57" y="991"/>
                  <a:pt x="567" y="996"/>
                  <a:pt x="575" y="1002"/>
                </a:cubicBezTo>
                <a:cubicBezTo>
                  <a:pt x="579" y="1009"/>
                  <a:pt x="593" y="1013"/>
                  <a:pt x="587" y="102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54" y="1002"/>
                  <a:pt x="556" y="988"/>
                  <a:pt x="545" y="991"/>
                </a:cubicBezTo>
                <a:cubicBezTo>
                  <a:pt x="535" y="1002"/>
                  <a:pt x="551" y="1003"/>
                  <a:pt x="552" y="1010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577" y="1032"/>
                  <a:pt x="584" y="1037"/>
                  <a:pt x="592" y="1041"/>
                </a:cubicBezTo>
                <a:cubicBezTo>
                  <a:pt x="590" y="1051"/>
                  <a:pt x="596" y="1057"/>
                  <a:pt x="604" y="1063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08" y="1091"/>
                  <a:pt x="617" y="1095"/>
                  <a:pt x="615" y="1103"/>
                </a:cubicBezTo>
                <a:cubicBezTo>
                  <a:pt x="614" y="1108"/>
                  <a:pt x="620" y="1111"/>
                  <a:pt x="614" y="1118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18" y="1145"/>
                  <a:pt x="624" y="1154"/>
                  <a:pt x="621" y="1166"/>
                </a:cubicBezTo>
                <a:cubicBezTo>
                  <a:pt x="630" y="1167"/>
                  <a:pt x="625" y="1173"/>
                  <a:pt x="629" y="1176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42" y="1185"/>
                  <a:pt x="639" y="1175"/>
                  <a:pt x="639" y="1168"/>
                </a:cubicBezTo>
                <a:cubicBezTo>
                  <a:pt x="642" y="1163"/>
                  <a:pt x="638" y="1161"/>
                  <a:pt x="637" y="115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37" y="1132"/>
                  <a:pt x="637" y="1117"/>
                  <a:pt x="638" y="1101"/>
                </a:cubicBezTo>
                <a:cubicBezTo>
                  <a:pt x="641" y="1102"/>
                  <a:pt x="641" y="1099"/>
                  <a:pt x="640" y="1095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49" y="1078"/>
                  <a:pt x="648" y="1070"/>
                  <a:pt x="650" y="1061"/>
                </a:cubicBezTo>
                <a:cubicBezTo>
                  <a:pt x="656" y="1063"/>
                  <a:pt x="658" y="1048"/>
                  <a:pt x="657" y="104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672" y="1038"/>
                  <a:pt x="673" y="1025"/>
                  <a:pt x="678" y="1027"/>
                </a:cubicBezTo>
                <a:cubicBezTo>
                  <a:pt x="684" y="1016"/>
                  <a:pt x="693" y="1012"/>
                  <a:pt x="699" y="1001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44" y="977"/>
                  <a:pt x="757" y="976"/>
                  <a:pt x="770" y="973"/>
                </a:cubicBezTo>
                <a:cubicBezTo>
                  <a:pt x="775" y="975"/>
                  <a:pt x="776" y="967"/>
                  <a:pt x="783" y="972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92" y="961"/>
                  <a:pt x="777" y="968"/>
                  <a:pt x="766" y="961"/>
                </a:cubicBezTo>
                <a:cubicBezTo>
                  <a:pt x="759" y="969"/>
                  <a:pt x="749" y="964"/>
                  <a:pt x="742" y="970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28" y="972"/>
                  <a:pt x="717" y="979"/>
                  <a:pt x="719" y="972"/>
                </a:cubicBezTo>
                <a:cubicBezTo>
                  <a:pt x="724" y="974"/>
                  <a:pt x="724" y="965"/>
                  <a:pt x="728" y="967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748" y="949"/>
                  <a:pt x="761" y="936"/>
                  <a:pt x="775" y="927"/>
                </a:cubicBezTo>
                <a:cubicBezTo>
                  <a:pt x="789" y="918"/>
                  <a:pt x="802" y="906"/>
                  <a:pt x="815" y="895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62" y="857"/>
                  <a:pt x="866" y="842"/>
                  <a:pt x="874" y="842"/>
                </a:cubicBezTo>
                <a:cubicBezTo>
                  <a:pt x="876" y="834"/>
                  <a:pt x="881" y="837"/>
                  <a:pt x="883" y="830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03" y="804"/>
                  <a:pt x="915" y="791"/>
                  <a:pt x="925" y="773"/>
                </a:cubicBezTo>
                <a:cubicBezTo>
                  <a:pt x="929" y="765"/>
                  <a:pt x="932" y="757"/>
                  <a:pt x="936" y="749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51" y="706"/>
                  <a:pt x="958" y="697"/>
                  <a:pt x="964" y="682"/>
                </a:cubicBezTo>
                <a:cubicBezTo>
                  <a:pt x="969" y="684"/>
                  <a:pt x="969" y="674"/>
                  <a:pt x="974" y="674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992" y="656"/>
                  <a:pt x="999" y="647"/>
                  <a:pt x="1008" y="642"/>
                </a:cubicBezTo>
                <a:cubicBezTo>
                  <a:pt x="1013" y="629"/>
                  <a:pt x="1023" y="630"/>
                  <a:pt x="1029" y="616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44" y="609"/>
                  <a:pt x="1051" y="593"/>
                  <a:pt x="1046" y="592"/>
                </a:cubicBezTo>
                <a:cubicBezTo>
                  <a:pt x="1037" y="608"/>
                  <a:pt x="1024" y="610"/>
                  <a:pt x="1015" y="62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3" y="648"/>
                  <a:pt x="986" y="642"/>
                  <a:pt x="984" y="637"/>
                </a:cubicBezTo>
                <a:cubicBezTo>
                  <a:pt x="987" y="638"/>
                  <a:pt x="989" y="634"/>
                  <a:pt x="990" y="631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994" y="626"/>
                  <a:pt x="1000" y="613"/>
                  <a:pt x="1010" y="614"/>
                </a:cubicBezTo>
                <a:cubicBezTo>
                  <a:pt x="1012" y="605"/>
                  <a:pt x="1018" y="608"/>
                  <a:pt x="1022" y="604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41" y="587"/>
                  <a:pt x="1050" y="583"/>
                  <a:pt x="1059" y="579"/>
                </a:cubicBezTo>
                <a:cubicBezTo>
                  <a:pt x="1065" y="570"/>
                  <a:pt x="1074" y="565"/>
                  <a:pt x="1083" y="561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34" y="508"/>
                  <a:pt x="1142" y="501"/>
                  <a:pt x="1149" y="493"/>
                </a:cubicBezTo>
                <a:cubicBezTo>
                  <a:pt x="1151" y="484"/>
                  <a:pt x="1156" y="485"/>
                  <a:pt x="1159" y="47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55" y="476"/>
                  <a:pt x="1144" y="487"/>
                  <a:pt x="1134" y="499"/>
                </a:cubicBezTo>
                <a:cubicBezTo>
                  <a:pt x="1128" y="504"/>
                  <a:pt x="1122" y="507"/>
                  <a:pt x="1119" y="517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79" y="545"/>
                  <a:pt x="1063" y="570"/>
                  <a:pt x="1040" y="577"/>
                </a:cubicBezTo>
                <a:cubicBezTo>
                  <a:pt x="1031" y="586"/>
                  <a:pt x="1022" y="594"/>
                  <a:pt x="1011" y="599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91" y="615"/>
                  <a:pt x="986" y="619"/>
                  <a:pt x="980" y="619"/>
                </a:cubicBezTo>
                <a:cubicBezTo>
                  <a:pt x="961" y="637"/>
                  <a:pt x="939" y="647"/>
                  <a:pt x="920" y="666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83" y="690"/>
                  <a:pt x="881" y="702"/>
                  <a:pt x="875" y="702"/>
                </a:cubicBezTo>
                <a:cubicBezTo>
                  <a:pt x="870" y="707"/>
                  <a:pt x="864" y="710"/>
                  <a:pt x="861" y="718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42" y="731"/>
                  <a:pt x="837" y="736"/>
                  <a:pt x="833" y="744"/>
                </a:cubicBezTo>
                <a:cubicBezTo>
                  <a:pt x="830" y="752"/>
                  <a:pt x="823" y="751"/>
                  <a:pt x="818" y="756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95" y="780"/>
                  <a:pt x="785" y="787"/>
                  <a:pt x="777" y="798"/>
                </a:cubicBezTo>
                <a:cubicBezTo>
                  <a:pt x="770" y="797"/>
                  <a:pt x="771" y="817"/>
                  <a:pt x="762" y="810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43" y="829"/>
                  <a:pt x="742" y="841"/>
                  <a:pt x="735" y="839"/>
                </a:cubicBezTo>
                <a:cubicBezTo>
                  <a:pt x="732" y="847"/>
                  <a:pt x="726" y="850"/>
                  <a:pt x="722" y="855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85" y="898"/>
                  <a:pt x="675" y="906"/>
                  <a:pt x="668" y="923"/>
                </a:cubicBezTo>
                <a:cubicBezTo>
                  <a:pt x="663" y="927"/>
                  <a:pt x="659" y="934"/>
                  <a:pt x="655" y="939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47" y="950"/>
                  <a:pt x="650" y="953"/>
                  <a:pt x="643" y="950"/>
                </a:cubicBezTo>
                <a:cubicBezTo>
                  <a:pt x="651" y="940"/>
                  <a:pt x="658" y="926"/>
                  <a:pt x="664" y="912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13" y="848"/>
                  <a:pt x="715" y="834"/>
                  <a:pt x="722" y="833"/>
                </a:cubicBezTo>
                <a:cubicBezTo>
                  <a:pt x="726" y="822"/>
                  <a:pt x="734" y="821"/>
                  <a:pt x="737" y="80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47" y="794"/>
                  <a:pt x="753" y="797"/>
                  <a:pt x="755" y="791"/>
                </a:cubicBezTo>
                <a:cubicBezTo>
                  <a:pt x="761" y="785"/>
                  <a:pt x="767" y="778"/>
                  <a:pt x="773" y="770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24" y="719"/>
                  <a:pt x="836" y="709"/>
                  <a:pt x="849" y="696"/>
                </a:cubicBezTo>
                <a:cubicBezTo>
                  <a:pt x="855" y="690"/>
                  <a:pt x="861" y="683"/>
                  <a:pt x="869" y="68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883" y="672"/>
                  <a:pt x="884" y="662"/>
                  <a:pt x="889" y="664"/>
                </a:cubicBezTo>
                <a:cubicBezTo>
                  <a:pt x="901" y="651"/>
                  <a:pt x="914" y="641"/>
                  <a:pt x="928" y="634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51" y="613"/>
                  <a:pt x="954" y="610"/>
                  <a:pt x="958" y="610"/>
                </a:cubicBezTo>
                <a:cubicBezTo>
                  <a:pt x="963" y="610"/>
                  <a:pt x="964" y="600"/>
                  <a:pt x="969" y="602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14" y="566"/>
                  <a:pt x="1021" y="561"/>
                  <a:pt x="1028" y="555"/>
                </a:cubicBezTo>
                <a:cubicBezTo>
                  <a:pt x="1036" y="553"/>
                  <a:pt x="1040" y="541"/>
                  <a:pt x="1048" y="539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23" y="549"/>
                  <a:pt x="1023" y="559"/>
                  <a:pt x="1018" y="557"/>
                </a:cubicBezTo>
                <a:cubicBezTo>
                  <a:pt x="1012" y="553"/>
                  <a:pt x="1014" y="570"/>
                  <a:pt x="1006" y="561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85" y="581"/>
                  <a:pt x="982" y="585"/>
                  <a:pt x="977" y="583"/>
                </a:cubicBezTo>
                <a:cubicBezTo>
                  <a:pt x="973" y="583"/>
                  <a:pt x="972" y="593"/>
                  <a:pt x="967" y="591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23" y="619"/>
                  <a:pt x="922" y="629"/>
                  <a:pt x="918" y="629"/>
                </a:cubicBezTo>
                <a:cubicBezTo>
                  <a:pt x="912" y="626"/>
                  <a:pt x="911" y="636"/>
                  <a:pt x="906" y="634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892" y="643"/>
                  <a:pt x="891" y="651"/>
                  <a:pt x="884" y="646"/>
                </a:cubicBezTo>
                <a:cubicBezTo>
                  <a:pt x="888" y="637"/>
                  <a:pt x="895" y="640"/>
                  <a:pt x="898" y="630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21" y="613"/>
                  <a:pt x="925" y="605"/>
                  <a:pt x="932" y="604"/>
                </a:cubicBezTo>
                <a:cubicBezTo>
                  <a:pt x="937" y="596"/>
                  <a:pt x="943" y="595"/>
                  <a:pt x="949" y="589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971" y="576"/>
                  <a:pt x="973" y="564"/>
                  <a:pt x="982" y="566"/>
                </a:cubicBezTo>
                <a:cubicBezTo>
                  <a:pt x="985" y="555"/>
                  <a:pt x="995" y="563"/>
                  <a:pt x="998" y="551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21" y="536"/>
                  <a:pt x="1025" y="530"/>
                  <a:pt x="1031" y="528"/>
                </a:cubicBezTo>
                <a:cubicBezTo>
                  <a:pt x="1037" y="526"/>
                  <a:pt x="1042" y="519"/>
                  <a:pt x="1049" y="517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070" y="495"/>
                  <a:pt x="1078" y="498"/>
                  <a:pt x="1083" y="491"/>
                </a:cubicBezTo>
                <a:cubicBezTo>
                  <a:pt x="1093" y="483"/>
                  <a:pt x="1105" y="477"/>
                  <a:pt x="1116" y="468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40" y="454"/>
                  <a:pt x="1142" y="441"/>
                  <a:pt x="1148" y="438"/>
                </a:cubicBezTo>
                <a:cubicBezTo>
                  <a:pt x="1154" y="434"/>
                  <a:pt x="1160" y="431"/>
                  <a:pt x="1166" y="427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193" y="405"/>
                  <a:pt x="1203" y="392"/>
                  <a:pt x="1217" y="387"/>
                </a:cubicBezTo>
                <a:cubicBezTo>
                  <a:pt x="1220" y="378"/>
                  <a:pt x="1225" y="373"/>
                  <a:pt x="1230" y="371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229" y="363"/>
                  <a:pt x="1216" y="371"/>
                  <a:pt x="1206" y="388"/>
                </a:cubicBezTo>
                <a:cubicBezTo>
                  <a:pt x="1196" y="381"/>
                  <a:pt x="1195" y="400"/>
                  <a:pt x="1186" y="398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75" y="410"/>
                  <a:pt x="1172" y="413"/>
                  <a:pt x="1167" y="412"/>
                </a:cubicBezTo>
                <a:cubicBezTo>
                  <a:pt x="1155" y="424"/>
                  <a:pt x="1141" y="427"/>
                  <a:pt x="1129" y="439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109" y="446"/>
                  <a:pt x="1106" y="446"/>
                  <a:pt x="1103" y="446"/>
                </a:cubicBezTo>
                <a:cubicBezTo>
                  <a:pt x="1099" y="445"/>
                  <a:pt x="1098" y="452"/>
                  <a:pt x="1093" y="448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84" y="460"/>
                  <a:pt x="1087" y="456"/>
                  <a:pt x="1084" y="454"/>
                </a:cubicBezTo>
                <a:cubicBezTo>
                  <a:pt x="1082" y="457"/>
                  <a:pt x="1079" y="456"/>
                  <a:pt x="1078" y="460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48" y="466"/>
                  <a:pt x="1038" y="474"/>
                  <a:pt x="1026" y="475"/>
                </a:cubicBezTo>
                <a:cubicBezTo>
                  <a:pt x="1022" y="484"/>
                  <a:pt x="1013" y="481"/>
                  <a:pt x="1007" y="489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84" y="505"/>
                  <a:pt x="978" y="500"/>
                  <a:pt x="977" y="507"/>
                </a:cubicBezTo>
                <a:cubicBezTo>
                  <a:pt x="974" y="510"/>
                  <a:pt x="968" y="505"/>
                  <a:pt x="967" y="515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938" y="530"/>
                  <a:pt x="933" y="536"/>
                  <a:pt x="925" y="537"/>
                </a:cubicBezTo>
                <a:cubicBezTo>
                  <a:pt x="920" y="548"/>
                  <a:pt x="910" y="543"/>
                  <a:pt x="905" y="553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57" y="583"/>
                  <a:pt x="851" y="586"/>
                  <a:pt x="845" y="593"/>
                </a:cubicBezTo>
                <a:cubicBezTo>
                  <a:pt x="837" y="596"/>
                  <a:pt x="831" y="602"/>
                  <a:pt x="823" y="605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77" y="638"/>
                  <a:pt x="774" y="650"/>
                  <a:pt x="767" y="653"/>
                </a:cubicBezTo>
                <a:cubicBezTo>
                  <a:pt x="758" y="653"/>
                  <a:pt x="756" y="671"/>
                  <a:pt x="746" y="66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28" y="696"/>
                  <a:pt x="722" y="691"/>
                  <a:pt x="719" y="694"/>
                </a:cubicBezTo>
                <a:cubicBezTo>
                  <a:pt x="717" y="701"/>
                  <a:pt x="714" y="704"/>
                  <a:pt x="709" y="703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688" y="721"/>
                  <a:pt x="681" y="717"/>
                  <a:pt x="687" y="709"/>
                </a:cubicBezTo>
                <a:cubicBezTo>
                  <a:pt x="692" y="703"/>
                  <a:pt x="699" y="702"/>
                  <a:pt x="703" y="694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20" y="671"/>
                  <a:pt x="718" y="671"/>
                  <a:pt x="724" y="662"/>
                </a:cubicBezTo>
                <a:cubicBezTo>
                  <a:pt x="733" y="651"/>
                  <a:pt x="741" y="641"/>
                  <a:pt x="750" y="632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14" y="571"/>
                  <a:pt x="823" y="566"/>
                  <a:pt x="829" y="557"/>
                </a:cubicBezTo>
                <a:cubicBezTo>
                  <a:pt x="841" y="558"/>
                  <a:pt x="847" y="544"/>
                  <a:pt x="856" y="541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890" y="519"/>
                  <a:pt x="897" y="510"/>
                  <a:pt x="907" y="506"/>
                </a:cubicBezTo>
                <a:cubicBezTo>
                  <a:pt x="923" y="493"/>
                  <a:pt x="942" y="486"/>
                  <a:pt x="959" y="476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992" y="454"/>
                  <a:pt x="1004" y="455"/>
                  <a:pt x="1011" y="446"/>
                </a:cubicBezTo>
                <a:cubicBezTo>
                  <a:pt x="1022" y="446"/>
                  <a:pt x="1031" y="443"/>
                  <a:pt x="1038" y="436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071" y="423"/>
                  <a:pt x="1076" y="423"/>
                  <a:pt x="1079" y="416"/>
                </a:cubicBezTo>
                <a:cubicBezTo>
                  <a:pt x="1085" y="418"/>
                  <a:pt x="1088" y="414"/>
                  <a:pt x="1093" y="41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138" y="390"/>
                  <a:pt x="1157" y="383"/>
                  <a:pt x="1173" y="370"/>
                </a:cubicBezTo>
                <a:cubicBezTo>
                  <a:pt x="1183" y="368"/>
                  <a:pt x="1189" y="353"/>
                  <a:pt x="1200" y="354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215" y="337"/>
                  <a:pt x="1223" y="342"/>
                  <a:pt x="1225" y="333"/>
                </a:cubicBezTo>
                <a:cubicBezTo>
                  <a:pt x="1216" y="329"/>
                  <a:pt x="1213" y="341"/>
                  <a:pt x="1206" y="340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74" y="361"/>
                  <a:pt x="1162" y="368"/>
                  <a:pt x="1150" y="379"/>
                </a:cubicBezTo>
                <a:cubicBezTo>
                  <a:pt x="1141" y="374"/>
                  <a:pt x="1138" y="384"/>
                  <a:pt x="1130" y="382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105" y="395"/>
                  <a:pt x="1099" y="398"/>
                  <a:pt x="1093" y="400"/>
                </a:cubicBezTo>
                <a:cubicBezTo>
                  <a:pt x="1086" y="402"/>
                  <a:pt x="1081" y="408"/>
                  <a:pt x="1073" y="407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52" y="417"/>
                  <a:pt x="1049" y="421"/>
                  <a:pt x="1045" y="420"/>
                </a:cubicBezTo>
                <a:cubicBezTo>
                  <a:pt x="1044" y="425"/>
                  <a:pt x="1039" y="423"/>
                  <a:pt x="1036" y="425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84" y="448"/>
                  <a:pt x="972" y="454"/>
                  <a:pt x="960" y="460"/>
                </a:cubicBezTo>
                <a:cubicBezTo>
                  <a:pt x="954" y="465"/>
                  <a:pt x="948" y="467"/>
                  <a:pt x="942" y="471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918" y="484"/>
                  <a:pt x="913" y="491"/>
                  <a:pt x="906" y="493"/>
                </a:cubicBezTo>
                <a:cubicBezTo>
                  <a:pt x="900" y="495"/>
                  <a:pt x="895" y="502"/>
                  <a:pt x="889" y="504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68" y="518"/>
                  <a:pt x="865" y="520"/>
                  <a:pt x="862" y="521"/>
                </a:cubicBezTo>
                <a:cubicBezTo>
                  <a:pt x="861" y="531"/>
                  <a:pt x="853" y="519"/>
                  <a:pt x="852" y="529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841" y="540"/>
                  <a:pt x="837" y="539"/>
                  <a:pt x="836" y="544"/>
                </a:cubicBezTo>
                <a:cubicBezTo>
                  <a:pt x="820" y="548"/>
                  <a:pt x="809" y="562"/>
                  <a:pt x="795" y="570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83" y="579"/>
                  <a:pt x="782" y="589"/>
                  <a:pt x="777" y="587"/>
                </a:cubicBezTo>
                <a:cubicBezTo>
                  <a:pt x="776" y="596"/>
                  <a:pt x="771" y="593"/>
                  <a:pt x="769" y="59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746" y="620"/>
                  <a:pt x="733" y="630"/>
                  <a:pt x="722" y="645"/>
                </a:cubicBezTo>
                <a:cubicBezTo>
                  <a:pt x="718" y="656"/>
                  <a:pt x="710" y="660"/>
                  <a:pt x="705" y="669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2" y="680"/>
                  <a:pt x="692" y="692"/>
                  <a:pt x="686" y="689"/>
                </a:cubicBezTo>
                <a:cubicBezTo>
                  <a:pt x="693" y="679"/>
                  <a:pt x="687" y="674"/>
                  <a:pt x="691" y="666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09" y="638"/>
                  <a:pt x="707" y="632"/>
                  <a:pt x="712" y="625"/>
                </a:cubicBezTo>
                <a:cubicBezTo>
                  <a:pt x="719" y="625"/>
                  <a:pt x="721" y="612"/>
                  <a:pt x="728" y="612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752" y="589"/>
                  <a:pt x="759" y="572"/>
                  <a:pt x="770" y="568"/>
                </a:cubicBezTo>
                <a:cubicBezTo>
                  <a:pt x="778" y="553"/>
                  <a:pt x="790" y="550"/>
                  <a:pt x="799" y="540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35" y="513"/>
                  <a:pt x="841" y="513"/>
                  <a:pt x="845" y="503"/>
                </a:cubicBezTo>
                <a:cubicBezTo>
                  <a:pt x="850" y="500"/>
                  <a:pt x="857" y="501"/>
                  <a:pt x="860" y="491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882" y="482"/>
                  <a:pt x="885" y="472"/>
                  <a:pt x="891" y="471"/>
                </a:cubicBezTo>
                <a:cubicBezTo>
                  <a:pt x="913" y="455"/>
                  <a:pt x="937" y="448"/>
                  <a:pt x="956" y="427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18" y="396"/>
                  <a:pt x="1031" y="404"/>
                  <a:pt x="1038" y="394"/>
                </a:cubicBezTo>
                <a:cubicBezTo>
                  <a:pt x="1049" y="394"/>
                  <a:pt x="1055" y="382"/>
                  <a:pt x="1067" y="385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30" y="356"/>
                  <a:pt x="1141" y="357"/>
                  <a:pt x="1149" y="353"/>
                </a:cubicBezTo>
                <a:cubicBezTo>
                  <a:pt x="1157" y="359"/>
                  <a:pt x="1158" y="348"/>
                  <a:pt x="1164" y="350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182" y="342"/>
                  <a:pt x="1186" y="344"/>
                  <a:pt x="1189" y="342"/>
                </a:cubicBezTo>
                <a:cubicBezTo>
                  <a:pt x="1190" y="332"/>
                  <a:pt x="1199" y="344"/>
                  <a:pt x="1199" y="334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24" y="326"/>
                  <a:pt x="1225" y="319"/>
                  <a:pt x="1230" y="323"/>
                </a:cubicBezTo>
                <a:cubicBezTo>
                  <a:pt x="1233" y="318"/>
                  <a:pt x="1239" y="323"/>
                  <a:pt x="1240" y="315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66" y="303"/>
                  <a:pt x="1270" y="299"/>
                  <a:pt x="1276" y="299"/>
                </a:cubicBezTo>
                <a:cubicBezTo>
                  <a:pt x="1279" y="293"/>
                  <a:pt x="1285" y="292"/>
                  <a:pt x="1290" y="290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305" y="273"/>
                  <a:pt x="1310" y="264"/>
                  <a:pt x="1303" y="261"/>
                </a:cubicBezTo>
                <a:cubicBezTo>
                  <a:pt x="1293" y="271"/>
                  <a:pt x="1280" y="276"/>
                  <a:pt x="1270" y="290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239" y="308"/>
                  <a:pt x="1229" y="307"/>
                  <a:pt x="1222" y="313"/>
                </a:cubicBezTo>
                <a:cubicBezTo>
                  <a:pt x="1204" y="318"/>
                  <a:pt x="1188" y="328"/>
                  <a:pt x="1172" y="338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55" y="346"/>
                  <a:pt x="1146" y="337"/>
                  <a:pt x="1144" y="344"/>
                </a:cubicBezTo>
                <a:cubicBezTo>
                  <a:pt x="1133" y="342"/>
                  <a:pt x="1127" y="353"/>
                  <a:pt x="1116" y="350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1078" y="361"/>
                  <a:pt x="1072" y="374"/>
                  <a:pt x="1061" y="373"/>
                </a:cubicBezTo>
                <a:cubicBezTo>
                  <a:pt x="1024" y="388"/>
                  <a:pt x="988" y="404"/>
                  <a:pt x="951" y="418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929" y="431"/>
                  <a:pt x="925" y="438"/>
                  <a:pt x="919" y="439"/>
                </a:cubicBezTo>
                <a:cubicBezTo>
                  <a:pt x="910" y="450"/>
                  <a:pt x="895" y="446"/>
                  <a:pt x="887" y="459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69" y="470"/>
                  <a:pt x="865" y="469"/>
                  <a:pt x="864" y="474"/>
                </a:cubicBezTo>
                <a:cubicBezTo>
                  <a:pt x="862" y="478"/>
                  <a:pt x="858" y="477"/>
                  <a:pt x="855" y="480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813" y="513"/>
                  <a:pt x="803" y="522"/>
                  <a:pt x="794" y="531"/>
                </a:cubicBezTo>
                <a:cubicBezTo>
                  <a:pt x="782" y="536"/>
                  <a:pt x="772" y="544"/>
                  <a:pt x="763" y="555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45" y="578"/>
                  <a:pt x="738" y="575"/>
                  <a:pt x="734" y="584"/>
                </a:cubicBezTo>
                <a:cubicBezTo>
                  <a:pt x="730" y="589"/>
                  <a:pt x="724" y="591"/>
                  <a:pt x="721" y="600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03" y="606"/>
                  <a:pt x="712" y="598"/>
                  <a:pt x="706" y="596"/>
                </a:cubicBezTo>
                <a:cubicBezTo>
                  <a:pt x="710" y="592"/>
                  <a:pt x="715" y="592"/>
                  <a:pt x="718" y="586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48" y="557"/>
                  <a:pt x="756" y="550"/>
                  <a:pt x="763" y="542"/>
                </a:cubicBezTo>
                <a:cubicBezTo>
                  <a:pt x="771" y="536"/>
                  <a:pt x="776" y="524"/>
                  <a:pt x="785" y="521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17" y="495"/>
                  <a:pt x="822" y="481"/>
                  <a:pt x="831" y="478"/>
                </a:cubicBezTo>
                <a:cubicBezTo>
                  <a:pt x="839" y="473"/>
                  <a:pt x="847" y="466"/>
                  <a:pt x="855" y="460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872" y="452"/>
                  <a:pt x="875" y="445"/>
                  <a:pt x="877" y="439"/>
                </a:cubicBezTo>
                <a:cubicBezTo>
                  <a:pt x="894" y="437"/>
                  <a:pt x="905" y="423"/>
                  <a:pt x="919" y="416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976" y="381"/>
                  <a:pt x="992" y="376"/>
                  <a:pt x="1006" y="367"/>
                </a:cubicBezTo>
                <a:cubicBezTo>
                  <a:pt x="1010" y="367"/>
                  <a:pt x="1014" y="366"/>
                  <a:pt x="1017" y="363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36" y="354"/>
                  <a:pt x="1044" y="351"/>
                  <a:pt x="1052" y="350"/>
                </a:cubicBezTo>
                <a:cubicBezTo>
                  <a:pt x="1053" y="342"/>
                  <a:pt x="1060" y="347"/>
                  <a:pt x="1062" y="341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082" y="337"/>
                  <a:pt x="1089" y="330"/>
                  <a:pt x="1097" y="329"/>
                </a:cubicBezTo>
                <a:cubicBezTo>
                  <a:pt x="1104" y="336"/>
                  <a:pt x="1103" y="321"/>
                  <a:pt x="1110" y="328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24" y="319"/>
                  <a:pt x="1131" y="326"/>
                  <a:pt x="1133" y="320"/>
                </a:cubicBezTo>
                <a:cubicBezTo>
                  <a:pt x="1135" y="313"/>
                  <a:pt x="1144" y="327"/>
                  <a:pt x="1144" y="315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60" y="312"/>
                  <a:pt x="1164" y="310"/>
                  <a:pt x="1169" y="311"/>
                </a:cubicBezTo>
                <a:cubicBezTo>
                  <a:pt x="1176" y="306"/>
                  <a:pt x="1183" y="303"/>
                  <a:pt x="1192" y="302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07" y="297"/>
                  <a:pt x="1209" y="288"/>
                  <a:pt x="1215" y="293"/>
                </a:cubicBezTo>
                <a:cubicBezTo>
                  <a:pt x="1216" y="285"/>
                  <a:pt x="1223" y="291"/>
                  <a:pt x="1225" y="285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220" y="283"/>
                  <a:pt x="1207" y="281"/>
                  <a:pt x="1199" y="293"/>
                </a:cubicBezTo>
                <a:cubicBezTo>
                  <a:pt x="1191" y="289"/>
                  <a:pt x="1187" y="294"/>
                  <a:pt x="1181" y="297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152" y="307"/>
                  <a:pt x="1140" y="310"/>
                  <a:pt x="1127" y="311"/>
                </a:cubicBezTo>
                <a:cubicBezTo>
                  <a:pt x="1116" y="315"/>
                  <a:pt x="1104" y="318"/>
                  <a:pt x="1091" y="320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1046" y="334"/>
                  <a:pt x="1037" y="344"/>
                  <a:pt x="1025" y="347"/>
                </a:cubicBezTo>
                <a:cubicBezTo>
                  <a:pt x="1014" y="354"/>
                  <a:pt x="1001" y="353"/>
                  <a:pt x="992" y="363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68" y="371"/>
                  <a:pt x="963" y="376"/>
                  <a:pt x="958" y="380"/>
                </a:cubicBezTo>
                <a:cubicBezTo>
                  <a:pt x="948" y="385"/>
                  <a:pt x="938" y="392"/>
                  <a:pt x="928" y="398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85" y="423"/>
                  <a:pt x="873" y="428"/>
                  <a:pt x="864" y="439"/>
                </a:cubicBezTo>
                <a:cubicBezTo>
                  <a:pt x="858" y="441"/>
                  <a:pt x="855" y="449"/>
                  <a:pt x="849" y="451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812" y="472"/>
                  <a:pt x="795" y="496"/>
                  <a:pt x="776" y="513"/>
                </a:cubicBezTo>
                <a:cubicBezTo>
                  <a:pt x="771" y="518"/>
                  <a:pt x="765" y="519"/>
                  <a:pt x="762" y="530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6" y="546"/>
                  <a:pt x="728" y="562"/>
                  <a:pt x="717" y="566"/>
                </a:cubicBezTo>
                <a:cubicBezTo>
                  <a:pt x="715" y="561"/>
                  <a:pt x="720" y="553"/>
                  <a:pt x="723" y="546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44" y="521"/>
                  <a:pt x="756" y="518"/>
                  <a:pt x="766" y="509"/>
                </a:cubicBezTo>
                <a:cubicBezTo>
                  <a:pt x="758" y="503"/>
                  <a:pt x="771" y="504"/>
                  <a:pt x="770" y="498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783" y="485"/>
                  <a:pt x="783" y="483"/>
                  <a:pt x="784" y="482"/>
                </a:cubicBezTo>
                <a:cubicBezTo>
                  <a:pt x="789" y="479"/>
                  <a:pt x="793" y="483"/>
                  <a:pt x="794" y="47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13" y="454"/>
                  <a:pt x="820" y="454"/>
                  <a:pt x="825" y="450"/>
                </a:cubicBezTo>
                <a:cubicBezTo>
                  <a:pt x="826" y="446"/>
                  <a:pt x="828" y="444"/>
                  <a:pt x="831" y="443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43" y="429"/>
                  <a:pt x="850" y="430"/>
                  <a:pt x="855" y="425"/>
                </a:cubicBezTo>
                <a:cubicBezTo>
                  <a:pt x="858" y="417"/>
                  <a:pt x="865" y="417"/>
                  <a:pt x="870" y="413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04" y="390"/>
                  <a:pt x="906" y="390"/>
                  <a:pt x="909" y="390"/>
                </a:cubicBezTo>
                <a:cubicBezTo>
                  <a:pt x="912" y="386"/>
                  <a:pt x="913" y="380"/>
                  <a:pt x="918" y="384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943" y="362"/>
                  <a:pt x="956" y="362"/>
                  <a:pt x="965" y="351"/>
                </a:cubicBezTo>
                <a:cubicBezTo>
                  <a:pt x="979" y="352"/>
                  <a:pt x="986" y="338"/>
                  <a:pt x="998" y="335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18" y="318"/>
                  <a:pt x="1026" y="320"/>
                  <a:pt x="1033" y="322"/>
                </a:cubicBezTo>
                <a:cubicBezTo>
                  <a:pt x="1035" y="318"/>
                  <a:pt x="1036" y="312"/>
                  <a:pt x="1040" y="312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57" y="305"/>
                  <a:pt x="1065" y="305"/>
                  <a:pt x="1070" y="297"/>
                </a:cubicBezTo>
                <a:cubicBezTo>
                  <a:pt x="1079" y="302"/>
                  <a:pt x="1082" y="292"/>
                  <a:pt x="1090" y="294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17" y="281"/>
                  <a:pt x="1123" y="279"/>
                  <a:pt x="1128" y="273"/>
                </a:cubicBezTo>
                <a:cubicBezTo>
                  <a:pt x="1138" y="276"/>
                  <a:pt x="1144" y="270"/>
                  <a:pt x="1150" y="267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176" y="261"/>
                  <a:pt x="1179" y="261"/>
                  <a:pt x="1183" y="260"/>
                </a:cubicBezTo>
                <a:cubicBezTo>
                  <a:pt x="1185" y="255"/>
                  <a:pt x="1192" y="262"/>
                  <a:pt x="1195" y="259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42" y="240"/>
                  <a:pt x="1251" y="242"/>
                  <a:pt x="1257" y="236"/>
                </a:cubicBezTo>
                <a:cubicBezTo>
                  <a:pt x="1263" y="232"/>
                  <a:pt x="1270" y="229"/>
                  <a:pt x="1277" y="22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19" y="206"/>
                  <a:pt x="1323" y="205"/>
                  <a:pt x="1324" y="200"/>
                </a:cubicBezTo>
                <a:cubicBezTo>
                  <a:pt x="1328" y="199"/>
                  <a:pt x="1332" y="197"/>
                  <a:pt x="1336" y="19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46" y="182"/>
                  <a:pt x="1353" y="187"/>
                  <a:pt x="1355" y="182"/>
                </a:cubicBezTo>
                <a:cubicBezTo>
                  <a:pt x="1346" y="178"/>
                  <a:pt x="1341" y="185"/>
                  <a:pt x="1337" y="193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303" y="204"/>
                  <a:pt x="1297" y="212"/>
                  <a:pt x="1287" y="212"/>
                </a:cubicBezTo>
                <a:cubicBezTo>
                  <a:pt x="1280" y="218"/>
                  <a:pt x="1270" y="217"/>
                  <a:pt x="1263" y="223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203" y="249"/>
                  <a:pt x="1164" y="250"/>
                  <a:pt x="1130" y="264"/>
                </a:cubicBezTo>
                <a:cubicBezTo>
                  <a:pt x="1127" y="269"/>
                  <a:pt x="1120" y="262"/>
                  <a:pt x="1118" y="268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102" y="281"/>
                  <a:pt x="1093" y="271"/>
                  <a:pt x="1091" y="278"/>
                </a:cubicBezTo>
                <a:cubicBezTo>
                  <a:pt x="1087" y="281"/>
                  <a:pt x="1082" y="280"/>
                  <a:pt x="1078" y="285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51" y="294"/>
                  <a:pt x="1049" y="296"/>
                  <a:pt x="1048" y="297"/>
                </a:cubicBezTo>
                <a:cubicBezTo>
                  <a:pt x="1045" y="297"/>
                  <a:pt x="1042" y="299"/>
                  <a:pt x="1040" y="299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1019" y="310"/>
                  <a:pt x="1011" y="314"/>
                  <a:pt x="1003" y="318"/>
                </a:cubicBezTo>
                <a:cubicBezTo>
                  <a:pt x="994" y="320"/>
                  <a:pt x="987" y="330"/>
                  <a:pt x="977" y="331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45" y="348"/>
                  <a:pt x="939" y="360"/>
                  <a:pt x="928" y="356"/>
                </a:cubicBezTo>
                <a:cubicBezTo>
                  <a:pt x="925" y="365"/>
                  <a:pt x="919" y="365"/>
                  <a:pt x="915" y="370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95" y="384"/>
                  <a:pt x="891" y="388"/>
                  <a:pt x="885" y="388"/>
                </a:cubicBezTo>
                <a:cubicBezTo>
                  <a:pt x="880" y="392"/>
                  <a:pt x="876" y="399"/>
                  <a:pt x="868" y="396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56" y="414"/>
                  <a:pt x="850" y="411"/>
                  <a:pt x="847" y="415"/>
                </a:cubicBezTo>
                <a:cubicBezTo>
                  <a:pt x="843" y="420"/>
                  <a:pt x="838" y="419"/>
                  <a:pt x="835" y="426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827" y="429"/>
                  <a:pt x="824" y="428"/>
                  <a:pt x="823" y="433"/>
                </a:cubicBezTo>
                <a:cubicBezTo>
                  <a:pt x="812" y="441"/>
                  <a:pt x="803" y="452"/>
                  <a:pt x="794" y="461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62" y="490"/>
                  <a:pt x="759" y="493"/>
                  <a:pt x="756" y="495"/>
                </a:cubicBezTo>
                <a:cubicBezTo>
                  <a:pt x="754" y="498"/>
                  <a:pt x="752" y="505"/>
                  <a:pt x="749" y="504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42" y="505"/>
                  <a:pt x="732" y="499"/>
                  <a:pt x="741" y="485"/>
                </a:cubicBezTo>
                <a:cubicBezTo>
                  <a:pt x="753" y="474"/>
                  <a:pt x="764" y="463"/>
                  <a:pt x="775" y="453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19" y="423"/>
                  <a:pt x="811" y="416"/>
                  <a:pt x="818" y="415"/>
                </a:cubicBezTo>
                <a:cubicBezTo>
                  <a:pt x="820" y="408"/>
                  <a:pt x="826" y="411"/>
                  <a:pt x="827" y="403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847" y="385"/>
                  <a:pt x="856" y="388"/>
                  <a:pt x="860" y="380"/>
                </a:cubicBezTo>
                <a:cubicBezTo>
                  <a:pt x="872" y="374"/>
                  <a:pt x="881" y="362"/>
                  <a:pt x="893" y="356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32" y="332"/>
                  <a:pt x="935" y="323"/>
                  <a:pt x="941" y="321"/>
                </a:cubicBezTo>
                <a:cubicBezTo>
                  <a:pt x="947" y="319"/>
                  <a:pt x="952" y="312"/>
                  <a:pt x="959" y="310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980" y="294"/>
                  <a:pt x="986" y="291"/>
                  <a:pt x="993" y="291"/>
                </a:cubicBezTo>
                <a:cubicBezTo>
                  <a:pt x="997" y="285"/>
                  <a:pt x="1004" y="285"/>
                  <a:pt x="1009" y="28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20" y="273"/>
                  <a:pt x="1026" y="278"/>
                  <a:pt x="1027" y="271"/>
                </a:cubicBezTo>
                <a:cubicBezTo>
                  <a:pt x="1041" y="272"/>
                  <a:pt x="1050" y="257"/>
                  <a:pt x="1064" y="260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083" y="248"/>
                  <a:pt x="1088" y="251"/>
                  <a:pt x="1091" y="250"/>
                </a:cubicBezTo>
                <a:cubicBezTo>
                  <a:pt x="1094" y="247"/>
                  <a:pt x="1097" y="246"/>
                  <a:pt x="1102" y="248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23" y="241"/>
                  <a:pt x="1125" y="227"/>
                  <a:pt x="1134" y="234"/>
                </a:cubicBezTo>
                <a:cubicBezTo>
                  <a:pt x="1137" y="226"/>
                  <a:pt x="1144" y="231"/>
                  <a:pt x="1149" y="22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178" y="221"/>
                  <a:pt x="1191" y="221"/>
                  <a:pt x="1200" y="214"/>
                </a:cubicBezTo>
                <a:cubicBezTo>
                  <a:pt x="1207" y="214"/>
                  <a:pt x="1211" y="212"/>
                  <a:pt x="1217" y="212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38" y="198"/>
                  <a:pt x="1245" y="203"/>
                  <a:pt x="1251" y="201"/>
                </a:cubicBezTo>
                <a:cubicBezTo>
                  <a:pt x="1257" y="201"/>
                  <a:pt x="1260" y="192"/>
                  <a:pt x="1269" y="19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290" y="189"/>
                  <a:pt x="1295" y="185"/>
                  <a:pt x="1301" y="183"/>
                </a:cubicBezTo>
                <a:cubicBezTo>
                  <a:pt x="1304" y="177"/>
                  <a:pt x="1312" y="182"/>
                  <a:pt x="1314" y="173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25" y="169"/>
                  <a:pt x="1330" y="171"/>
                  <a:pt x="1332" y="169"/>
                </a:cubicBezTo>
                <a:cubicBezTo>
                  <a:pt x="1338" y="166"/>
                  <a:pt x="1344" y="164"/>
                  <a:pt x="1349" y="160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345" y="161"/>
                  <a:pt x="1326" y="164"/>
                  <a:pt x="1309" y="171"/>
                </a:cubicBezTo>
                <a:cubicBezTo>
                  <a:pt x="1301" y="176"/>
                  <a:pt x="1292" y="179"/>
                  <a:pt x="1282" y="181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67" y="187"/>
                  <a:pt x="1264" y="185"/>
                  <a:pt x="1263" y="188"/>
                </a:cubicBezTo>
                <a:cubicBezTo>
                  <a:pt x="1261" y="191"/>
                  <a:pt x="1257" y="188"/>
                  <a:pt x="1255" y="191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36" y="194"/>
                  <a:pt x="1233" y="198"/>
                  <a:pt x="1227" y="197"/>
                </a:cubicBezTo>
                <a:cubicBezTo>
                  <a:pt x="1223" y="199"/>
                  <a:pt x="1219" y="203"/>
                  <a:pt x="1214" y="204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90" y="207"/>
                  <a:pt x="1181" y="211"/>
                  <a:pt x="1172" y="213"/>
                </a:cubicBezTo>
                <a:cubicBezTo>
                  <a:pt x="1169" y="211"/>
                  <a:pt x="1167" y="213"/>
                  <a:pt x="1165" y="213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150" y="211"/>
                  <a:pt x="1149" y="221"/>
                  <a:pt x="1142" y="215"/>
                </a:cubicBezTo>
                <a:cubicBezTo>
                  <a:pt x="1120" y="226"/>
                  <a:pt x="1097" y="234"/>
                  <a:pt x="1073" y="241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1028" y="261"/>
                  <a:pt x="1017" y="266"/>
                  <a:pt x="1005" y="271"/>
                </a:cubicBezTo>
                <a:cubicBezTo>
                  <a:pt x="999" y="272"/>
                  <a:pt x="995" y="278"/>
                  <a:pt x="989" y="279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69" y="298"/>
                  <a:pt x="960" y="290"/>
                  <a:pt x="957" y="300"/>
                </a:cubicBezTo>
                <a:cubicBezTo>
                  <a:pt x="951" y="302"/>
                  <a:pt x="945" y="303"/>
                  <a:pt x="940" y="30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920" y="325"/>
                  <a:pt x="914" y="324"/>
                  <a:pt x="910" y="332"/>
                </a:cubicBezTo>
                <a:cubicBezTo>
                  <a:pt x="898" y="336"/>
                  <a:pt x="890" y="350"/>
                  <a:pt x="877" y="349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86" y="412"/>
                  <a:pt x="795" y="431"/>
                  <a:pt x="782" y="430"/>
                </a:cubicBezTo>
                <a:cubicBezTo>
                  <a:pt x="774" y="432"/>
                  <a:pt x="769" y="446"/>
                  <a:pt x="760" y="445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75" y="419"/>
                  <a:pt x="772" y="425"/>
                  <a:pt x="779" y="423"/>
                </a:cubicBezTo>
                <a:cubicBezTo>
                  <a:pt x="789" y="415"/>
                  <a:pt x="778" y="410"/>
                  <a:pt x="788" y="398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799" y="387"/>
                  <a:pt x="805" y="392"/>
                  <a:pt x="807" y="384"/>
                </a:cubicBezTo>
                <a:cubicBezTo>
                  <a:pt x="813" y="380"/>
                  <a:pt x="820" y="377"/>
                  <a:pt x="826" y="370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868" y="332"/>
                  <a:pt x="879" y="340"/>
                  <a:pt x="883" y="329"/>
                </a:cubicBezTo>
                <a:cubicBezTo>
                  <a:pt x="891" y="330"/>
                  <a:pt x="895" y="321"/>
                  <a:pt x="903" y="320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17" y="315"/>
                  <a:pt x="918" y="307"/>
                  <a:pt x="922" y="306"/>
                </a:cubicBezTo>
                <a:cubicBezTo>
                  <a:pt x="929" y="303"/>
                  <a:pt x="934" y="296"/>
                  <a:pt x="943" y="296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03" y="263"/>
                  <a:pt x="1015" y="247"/>
                  <a:pt x="1031" y="241"/>
                </a:cubicBezTo>
                <a:cubicBezTo>
                  <a:pt x="1046" y="233"/>
                  <a:pt x="1062" y="225"/>
                  <a:pt x="1079" y="222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04" y="208"/>
                  <a:pt x="1108" y="206"/>
                  <a:pt x="1112" y="205"/>
                </a:cubicBezTo>
                <a:cubicBezTo>
                  <a:pt x="1117" y="204"/>
                  <a:pt x="1120" y="200"/>
                  <a:pt x="1125" y="198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179" y="174"/>
                  <a:pt x="1187" y="171"/>
                  <a:pt x="1195" y="170"/>
                </a:cubicBezTo>
                <a:cubicBezTo>
                  <a:pt x="1197" y="163"/>
                  <a:pt x="1204" y="170"/>
                  <a:pt x="1207" y="165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28" y="157"/>
                  <a:pt x="1235" y="154"/>
                  <a:pt x="1242" y="150"/>
                </a:cubicBezTo>
                <a:cubicBezTo>
                  <a:pt x="1253" y="152"/>
                  <a:pt x="1258" y="141"/>
                  <a:pt x="1268" y="142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285" y="141"/>
                  <a:pt x="1289" y="140"/>
                  <a:pt x="1291" y="134"/>
                </a:cubicBezTo>
                <a:cubicBezTo>
                  <a:pt x="1298" y="141"/>
                  <a:pt x="1299" y="133"/>
                  <a:pt x="1304" y="133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98" y="127"/>
                  <a:pt x="1286" y="134"/>
                  <a:pt x="1272" y="135"/>
                </a:cubicBezTo>
                <a:cubicBezTo>
                  <a:pt x="1268" y="144"/>
                  <a:pt x="1256" y="132"/>
                  <a:pt x="1252" y="142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37" y="141"/>
                  <a:pt x="1236" y="151"/>
                  <a:pt x="1231" y="148"/>
                </a:cubicBezTo>
                <a:cubicBezTo>
                  <a:pt x="1223" y="146"/>
                  <a:pt x="1219" y="156"/>
                  <a:pt x="1210" y="151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77" y="168"/>
                  <a:pt x="1162" y="169"/>
                  <a:pt x="1148" y="174"/>
                </a:cubicBezTo>
                <a:cubicBezTo>
                  <a:pt x="1141" y="181"/>
                  <a:pt x="1132" y="180"/>
                  <a:pt x="1126" y="189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94" y="199"/>
                  <a:pt x="1090" y="200"/>
                  <a:pt x="1087" y="203"/>
                </a:cubicBezTo>
                <a:cubicBezTo>
                  <a:pt x="1086" y="205"/>
                  <a:pt x="1084" y="205"/>
                  <a:pt x="1081" y="203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71" y="208"/>
                  <a:pt x="1071" y="211"/>
                  <a:pt x="1068" y="210"/>
                </a:cubicBezTo>
                <a:cubicBezTo>
                  <a:pt x="1064" y="209"/>
                  <a:pt x="1063" y="214"/>
                  <a:pt x="1060" y="213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42" y="216"/>
                  <a:pt x="1041" y="226"/>
                  <a:pt x="1036" y="224"/>
                </a:cubicBezTo>
                <a:cubicBezTo>
                  <a:pt x="1033" y="229"/>
                  <a:pt x="1028" y="229"/>
                  <a:pt x="1023" y="231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92" y="255"/>
                  <a:pt x="981" y="251"/>
                  <a:pt x="975" y="260"/>
                </a:cubicBezTo>
                <a:cubicBezTo>
                  <a:pt x="964" y="259"/>
                  <a:pt x="958" y="271"/>
                  <a:pt x="948" y="270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921" y="286"/>
                  <a:pt x="917" y="299"/>
                  <a:pt x="909" y="300"/>
                </a:cubicBezTo>
                <a:cubicBezTo>
                  <a:pt x="894" y="307"/>
                  <a:pt x="881" y="320"/>
                  <a:pt x="866" y="325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41" y="341"/>
                  <a:pt x="838" y="345"/>
                  <a:pt x="835" y="349"/>
                </a:cubicBezTo>
                <a:cubicBezTo>
                  <a:pt x="830" y="348"/>
                  <a:pt x="827" y="351"/>
                  <a:pt x="825" y="357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800" y="372"/>
                  <a:pt x="799" y="382"/>
                  <a:pt x="794" y="378"/>
                </a:cubicBezTo>
                <a:cubicBezTo>
                  <a:pt x="792" y="381"/>
                  <a:pt x="790" y="380"/>
                  <a:pt x="788" y="382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790" y="372"/>
                  <a:pt x="794" y="363"/>
                  <a:pt x="798" y="354"/>
                </a:cubicBezTo>
                <a:cubicBezTo>
                  <a:pt x="808" y="350"/>
                  <a:pt x="814" y="336"/>
                  <a:pt x="826" y="335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53" y="307"/>
                  <a:pt x="856" y="301"/>
                  <a:pt x="861" y="300"/>
                </a:cubicBezTo>
                <a:cubicBezTo>
                  <a:pt x="866" y="299"/>
                  <a:pt x="868" y="288"/>
                  <a:pt x="875" y="29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891" y="279"/>
                  <a:pt x="895" y="272"/>
                  <a:pt x="900" y="271"/>
                </a:cubicBezTo>
                <a:cubicBezTo>
                  <a:pt x="905" y="268"/>
                  <a:pt x="908" y="261"/>
                  <a:pt x="914" y="261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23" y="255"/>
                  <a:pt x="925" y="251"/>
                  <a:pt x="927" y="248"/>
                </a:cubicBezTo>
                <a:cubicBezTo>
                  <a:pt x="931" y="249"/>
                  <a:pt x="933" y="245"/>
                  <a:pt x="937" y="246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954" y="234"/>
                  <a:pt x="962" y="232"/>
                  <a:pt x="970" y="229"/>
                </a:cubicBezTo>
                <a:cubicBezTo>
                  <a:pt x="983" y="218"/>
                  <a:pt x="999" y="213"/>
                  <a:pt x="1013" y="204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35" y="187"/>
                  <a:pt x="1041" y="192"/>
                  <a:pt x="1045" y="190"/>
                </a:cubicBezTo>
                <a:cubicBezTo>
                  <a:pt x="1048" y="186"/>
                  <a:pt x="1051" y="182"/>
                  <a:pt x="1055" y="182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071" y="178"/>
                  <a:pt x="1075" y="177"/>
                  <a:pt x="1078" y="174"/>
                </a:cubicBezTo>
                <a:cubicBezTo>
                  <a:pt x="1086" y="170"/>
                  <a:pt x="1094" y="167"/>
                  <a:pt x="1103" y="169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18" y="159"/>
                  <a:pt x="1120" y="159"/>
                  <a:pt x="1124" y="156"/>
                </a:cubicBezTo>
                <a:cubicBezTo>
                  <a:pt x="1128" y="155"/>
                  <a:pt x="1132" y="153"/>
                  <a:pt x="1136" y="152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53" y="150"/>
                  <a:pt x="1153" y="140"/>
                  <a:pt x="1159" y="144"/>
                </a:cubicBezTo>
                <a:cubicBezTo>
                  <a:pt x="1163" y="142"/>
                  <a:pt x="1167" y="141"/>
                  <a:pt x="1171" y="139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198" y="125"/>
                  <a:pt x="1202" y="124"/>
                  <a:pt x="1206" y="124"/>
                </a:cubicBezTo>
                <a:cubicBezTo>
                  <a:pt x="1212" y="126"/>
                  <a:pt x="1212" y="116"/>
                  <a:pt x="1218" y="119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33" y="111"/>
                  <a:pt x="1241" y="118"/>
                  <a:pt x="1242" y="108"/>
                </a:cubicBezTo>
                <a:cubicBezTo>
                  <a:pt x="1247" y="111"/>
                  <a:pt x="1249" y="103"/>
                  <a:pt x="1255" y="108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272" y="92"/>
                  <a:pt x="1284" y="100"/>
                  <a:pt x="1290" y="89"/>
                </a:cubicBezTo>
                <a:cubicBezTo>
                  <a:pt x="1298" y="88"/>
                  <a:pt x="1306" y="85"/>
                  <a:pt x="1311" y="76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39" y="58"/>
                  <a:pt x="1349" y="61"/>
                  <a:pt x="1354" y="51"/>
                </a:cubicBezTo>
                <a:cubicBezTo>
                  <a:pt x="1362" y="60"/>
                  <a:pt x="1360" y="43"/>
                  <a:pt x="1366" y="47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387" y="39"/>
                  <a:pt x="1392" y="29"/>
                  <a:pt x="1400" y="28"/>
                </a:cubicBezTo>
                <a:cubicBezTo>
                  <a:pt x="1407" y="20"/>
                  <a:pt x="1416" y="20"/>
                  <a:pt x="1423" y="13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7" y="7"/>
                  <a:pt x="1439" y="2"/>
                  <a:pt x="1442" y="1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420" y="3"/>
                  <a:pt x="1411" y="16"/>
                  <a:pt x="1399" y="17"/>
                </a:cubicBezTo>
                <a:cubicBezTo>
                  <a:pt x="1390" y="29"/>
                  <a:pt x="1376" y="28"/>
                  <a:pt x="1367" y="38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45" y="50"/>
                  <a:pt x="1341" y="55"/>
                  <a:pt x="1334" y="55"/>
                </a:cubicBezTo>
                <a:cubicBezTo>
                  <a:pt x="1329" y="58"/>
                  <a:pt x="1324" y="59"/>
                  <a:pt x="1320" y="64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90" y="71"/>
                  <a:pt x="1283" y="89"/>
                  <a:pt x="1269" y="85"/>
                </a:cubicBezTo>
                <a:cubicBezTo>
                  <a:pt x="1260" y="97"/>
                  <a:pt x="1245" y="94"/>
                  <a:pt x="1235" y="10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214" y="115"/>
                  <a:pt x="1205" y="109"/>
                  <a:pt x="1199" y="111"/>
                </a:cubicBezTo>
                <a:cubicBezTo>
                  <a:pt x="1184" y="123"/>
                  <a:pt x="1166" y="126"/>
                  <a:pt x="1150" y="136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118" y="147"/>
                  <a:pt x="1113" y="147"/>
                  <a:pt x="1109" y="149"/>
                </a:cubicBezTo>
                <a:cubicBezTo>
                  <a:pt x="1105" y="154"/>
                  <a:pt x="1099" y="151"/>
                  <a:pt x="1095" y="15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60" y="162"/>
                  <a:pt x="1054" y="174"/>
                  <a:pt x="1043" y="173"/>
                </a:cubicBezTo>
                <a:cubicBezTo>
                  <a:pt x="1040" y="179"/>
                  <a:pt x="1034" y="175"/>
                  <a:pt x="1031" y="180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1009" y="191"/>
                  <a:pt x="1002" y="200"/>
                  <a:pt x="992" y="201"/>
                </a:cubicBezTo>
                <a:cubicBezTo>
                  <a:pt x="985" y="206"/>
                  <a:pt x="978" y="212"/>
                  <a:pt x="968" y="212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936" y="235"/>
                  <a:pt x="926" y="235"/>
                  <a:pt x="919" y="244"/>
                </a:cubicBezTo>
                <a:cubicBezTo>
                  <a:pt x="910" y="249"/>
                  <a:pt x="901" y="251"/>
                  <a:pt x="895" y="262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61" y="281"/>
                  <a:pt x="854" y="289"/>
                  <a:pt x="847" y="297"/>
                </a:cubicBezTo>
                <a:cubicBezTo>
                  <a:pt x="842" y="297"/>
                  <a:pt x="839" y="304"/>
                  <a:pt x="835" y="308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4" y="320"/>
                  <a:pt x="809" y="334"/>
                  <a:pt x="800" y="336"/>
                </a:cubicBezTo>
                <a:cubicBezTo>
                  <a:pt x="810" y="328"/>
                  <a:pt x="809" y="316"/>
                  <a:pt x="811" y="306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38" y="289"/>
                  <a:pt x="838" y="276"/>
                  <a:pt x="845" y="280"/>
                </a:cubicBezTo>
                <a:cubicBezTo>
                  <a:pt x="849" y="278"/>
                  <a:pt x="852" y="272"/>
                  <a:pt x="856" y="269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889" y="247"/>
                  <a:pt x="896" y="240"/>
                  <a:pt x="904" y="234"/>
                </a:cubicBezTo>
                <a:cubicBezTo>
                  <a:pt x="913" y="232"/>
                  <a:pt x="919" y="223"/>
                  <a:pt x="927" y="219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969" y="195"/>
                  <a:pt x="985" y="184"/>
                  <a:pt x="1000" y="170"/>
                </a:cubicBezTo>
                <a:cubicBezTo>
                  <a:pt x="1009" y="172"/>
                  <a:pt x="1013" y="165"/>
                  <a:pt x="1020" y="163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34" y="161"/>
                  <a:pt x="1035" y="151"/>
                  <a:pt x="1040" y="153"/>
                </a:cubicBezTo>
                <a:cubicBezTo>
                  <a:pt x="1053" y="144"/>
                  <a:pt x="1067" y="140"/>
                  <a:pt x="1079" y="129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07" y="124"/>
                  <a:pt x="1113" y="118"/>
                  <a:pt x="1122" y="120"/>
                </a:cubicBezTo>
                <a:cubicBezTo>
                  <a:pt x="1124" y="116"/>
                  <a:pt x="1127" y="114"/>
                  <a:pt x="1131" y="115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44" y="110"/>
                  <a:pt x="1148" y="111"/>
                  <a:pt x="1150" y="108"/>
                </a:cubicBezTo>
                <a:cubicBezTo>
                  <a:pt x="1153" y="103"/>
                  <a:pt x="1160" y="110"/>
                  <a:pt x="1162" y="10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48" y="69"/>
                  <a:pt x="1255" y="67"/>
                  <a:pt x="1261" y="66"/>
                </a:cubicBezTo>
                <a:cubicBezTo>
                  <a:pt x="1267" y="60"/>
                  <a:pt x="1275" y="60"/>
                  <a:pt x="1282" y="56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07" y="43"/>
                  <a:pt x="1316" y="45"/>
                  <a:pt x="1322" y="39"/>
                </a:cubicBezTo>
                <a:cubicBezTo>
                  <a:pt x="1334" y="32"/>
                  <a:pt x="1347" y="26"/>
                  <a:pt x="1358" y="15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79" y="2"/>
                  <a:pt x="1380" y="1"/>
                  <a:pt x="1380" y="1"/>
                </a:cubicBezTo>
                <a:cubicBezTo>
                  <a:pt x="1366" y="1"/>
                  <a:pt x="1366" y="1"/>
                  <a:pt x="1366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346" y="18"/>
                  <a:pt x="1330" y="19"/>
                  <a:pt x="1319" y="32"/>
                </a:cubicBezTo>
                <a:cubicBezTo>
                  <a:pt x="1304" y="34"/>
                  <a:pt x="1292" y="43"/>
                  <a:pt x="1278" y="45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54" y="60"/>
                  <a:pt x="1243" y="54"/>
                  <a:pt x="1238" y="62"/>
                </a:cubicBezTo>
                <a:cubicBezTo>
                  <a:pt x="1231" y="62"/>
                  <a:pt x="1225" y="65"/>
                  <a:pt x="1219" y="69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208" y="81"/>
                  <a:pt x="1199" y="69"/>
                  <a:pt x="1198" y="79"/>
                </a:cubicBezTo>
                <a:cubicBezTo>
                  <a:pt x="1191" y="77"/>
                  <a:pt x="1185" y="82"/>
                  <a:pt x="1178" y="82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132" y="106"/>
                  <a:pt x="1102" y="108"/>
                  <a:pt x="1077" y="122"/>
                </a:cubicBezTo>
                <a:cubicBezTo>
                  <a:pt x="1068" y="119"/>
                  <a:pt x="1064" y="127"/>
                  <a:pt x="1057" y="129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34" y="141"/>
                  <a:pt x="1031" y="143"/>
                  <a:pt x="1028" y="144"/>
                </a:cubicBezTo>
                <a:cubicBezTo>
                  <a:pt x="1023" y="142"/>
                  <a:pt x="1022" y="152"/>
                  <a:pt x="1017" y="148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94" y="163"/>
                  <a:pt x="991" y="164"/>
                  <a:pt x="987" y="164"/>
                </a:cubicBezTo>
                <a:cubicBezTo>
                  <a:pt x="985" y="170"/>
                  <a:pt x="982" y="173"/>
                  <a:pt x="977" y="172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64" y="184"/>
                  <a:pt x="958" y="178"/>
                  <a:pt x="957" y="188"/>
                </a:cubicBezTo>
                <a:cubicBezTo>
                  <a:pt x="949" y="188"/>
                  <a:pt x="943" y="192"/>
                  <a:pt x="937" y="198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901" y="218"/>
                  <a:pt x="889" y="232"/>
                  <a:pt x="876" y="240"/>
                </a:cubicBezTo>
                <a:cubicBezTo>
                  <a:pt x="869" y="245"/>
                  <a:pt x="862" y="249"/>
                  <a:pt x="856" y="256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42" y="264"/>
                  <a:pt x="845" y="249"/>
                  <a:pt x="854" y="246"/>
                </a:cubicBezTo>
                <a:cubicBezTo>
                  <a:pt x="859" y="234"/>
                  <a:pt x="868" y="234"/>
                  <a:pt x="872" y="220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06" y="196"/>
                  <a:pt x="907" y="191"/>
                  <a:pt x="910" y="192"/>
                </a:cubicBezTo>
                <a:cubicBezTo>
                  <a:pt x="915" y="194"/>
                  <a:pt x="915" y="186"/>
                  <a:pt x="919" y="187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29" y="179"/>
                  <a:pt x="931" y="176"/>
                  <a:pt x="934" y="175"/>
                </a:cubicBezTo>
                <a:cubicBezTo>
                  <a:pt x="945" y="169"/>
                  <a:pt x="956" y="163"/>
                  <a:pt x="966" y="15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987" y="140"/>
                  <a:pt x="994" y="140"/>
                  <a:pt x="999" y="137"/>
                </a:cubicBezTo>
                <a:cubicBezTo>
                  <a:pt x="1010" y="130"/>
                  <a:pt x="1020" y="122"/>
                  <a:pt x="1032" y="121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56" y="113"/>
                  <a:pt x="1060" y="106"/>
                  <a:pt x="1066" y="104"/>
                </a:cubicBezTo>
                <a:cubicBezTo>
                  <a:pt x="1073" y="107"/>
                  <a:pt x="1077" y="99"/>
                  <a:pt x="1084" y="99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14" y="91"/>
                  <a:pt x="1124" y="80"/>
                  <a:pt x="1137" y="79"/>
                </a:cubicBezTo>
                <a:cubicBezTo>
                  <a:pt x="1142" y="74"/>
                  <a:pt x="1149" y="76"/>
                  <a:pt x="1154" y="7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74" y="63"/>
                  <a:pt x="1178" y="66"/>
                  <a:pt x="1180" y="64"/>
                </a:cubicBezTo>
                <a:cubicBezTo>
                  <a:pt x="1182" y="60"/>
                  <a:pt x="1187" y="65"/>
                  <a:pt x="1189" y="58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10" y="56"/>
                  <a:pt x="1213" y="55"/>
                  <a:pt x="1216" y="55"/>
                </a:cubicBezTo>
                <a:cubicBezTo>
                  <a:pt x="1217" y="49"/>
                  <a:pt x="1222" y="51"/>
                  <a:pt x="1225" y="49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37" y="48"/>
                  <a:pt x="1237" y="41"/>
                  <a:pt x="1243" y="45"/>
                </a:cubicBezTo>
                <a:cubicBezTo>
                  <a:pt x="1252" y="33"/>
                  <a:pt x="1266" y="34"/>
                  <a:pt x="1278" y="29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298" y="22"/>
                  <a:pt x="1300" y="20"/>
                  <a:pt x="1303" y="18"/>
                </a:cubicBezTo>
                <a:cubicBezTo>
                  <a:pt x="1305" y="14"/>
                  <a:pt x="1310" y="19"/>
                  <a:pt x="1312" y="12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32" y="3"/>
                  <a:pt x="1337" y="3"/>
                  <a:pt x="1341" y="1"/>
                </a:cubicBezTo>
                <a:cubicBezTo>
                  <a:pt x="1317" y="1"/>
                  <a:pt x="1317" y="1"/>
                  <a:pt x="1317" y="1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302" y="0"/>
                  <a:pt x="1301" y="8"/>
                  <a:pt x="1297" y="9"/>
                </a:cubicBezTo>
                <a:cubicBezTo>
                  <a:pt x="1293" y="11"/>
                  <a:pt x="1290" y="12"/>
                  <a:pt x="1286" y="13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233" y="34"/>
                  <a:pt x="1224" y="33"/>
                  <a:pt x="1216" y="39"/>
                </a:cubicBezTo>
                <a:cubicBezTo>
                  <a:pt x="1206" y="39"/>
                  <a:pt x="1198" y="45"/>
                  <a:pt x="1190" y="49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70" y="51"/>
                  <a:pt x="1167" y="57"/>
                  <a:pt x="1161" y="55"/>
                </a:cubicBezTo>
                <a:cubicBezTo>
                  <a:pt x="1160" y="65"/>
                  <a:pt x="1151" y="55"/>
                  <a:pt x="1149" y="6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126" y="70"/>
                  <a:pt x="1117" y="74"/>
                  <a:pt x="1107" y="75"/>
                </a:cubicBezTo>
                <a:cubicBezTo>
                  <a:pt x="1105" y="83"/>
                  <a:pt x="1096" y="73"/>
                  <a:pt x="1095" y="82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77" y="90"/>
                  <a:pt x="1072" y="90"/>
                  <a:pt x="1068" y="92"/>
                </a:cubicBezTo>
                <a:cubicBezTo>
                  <a:pt x="1061" y="88"/>
                  <a:pt x="1061" y="102"/>
                  <a:pt x="1054" y="9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1018" y="113"/>
                  <a:pt x="1008" y="117"/>
                  <a:pt x="997" y="121"/>
                </a:cubicBezTo>
                <a:cubicBezTo>
                  <a:pt x="993" y="124"/>
                  <a:pt x="988" y="125"/>
                  <a:pt x="983" y="130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74" y="136"/>
                  <a:pt x="969" y="137"/>
                  <a:pt x="969" y="133"/>
                </a:cubicBezTo>
                <a:cubicBezTo>
                  <a:pt x="974" y="133"/>
                  <a:pt x="977" y="126"/>
                  <a:pt x="981" y="122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05" y="109"/>
                  <a:pt x="1012" y="98"/>
                  <a:pt x="1024" y="98"/>
                </a:cubicBezTo>
                <a:cubicBezTo>
                  <a:pt x="1026" y="89"/>
                  <a:pt x="1033" y="96"/>
                  <a:pt x="1035" y="87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056" y="81"/>
                  <a:pt x="1060" y="74"/>
                  <a:pt x="1065" y="72"/>
                </a:cubicBezTo>
                <a:cubicBezTo>
                  <a:pt x="1070" y="71"/>
                  <a:pt x="1075" y="69"/>
                  <a:pt x="1080" y="66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204" y="5"/>
                  <a:pt x="1215" y="8"/>
                  <a:pt x="1221" y="1"/>
                </a:cubicBezTo>
                <a:cubicBezTo>
                  <a:pt x="1198" y="1"/>
                  <a:pt x="1198" y="1"/>
                  <a:pt x="1198" y="1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88" y="1"/>
                  <a:pt x="1187" y="8"/>
                  <a:pt x="1182" y="4"/>
                </a:cubicBezTo>
                <a:cubicBezTo>
                  <a:pt x="1178" y="13"/>
                  <a:pt x="1169" y="9"/>
                  <a:pt x="1164" y="15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121" y="28"/>
                  <a:pt x="1120" y="34"/>
                  <a:pt x="1116" y="35"/>
                </a:cubicBezTo>
                <a:cubicBezTo>
                  <a:pt x="1113" y="34"/>
                  <a:pt x="1109" y="36"/>
                  <a:pt x="1108" y="40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78" y="59"/>
                  <a:pt x="1062" y="56"/>
                  <a:pt x="1053" y="69"/>
                </a:cubicBezTo>
                <a:cubicBezTo>
                  <a:pt x="1046" y="64"/>
                  <a:pt x="1045" y="72"/>
                  <a:pt x="1040" y="70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1030" y="77"/>
                  <a:pt x="1027" y="82"/>
                  <a:pt x="1018" y="82"/>
                </a:cubicBezTo>
                <a:cubicBezTo>
                  <a:pt x="1013" y="90"/>
                  <a:pt x="1006" y="93"/>
                  <a:pt x="999" y="96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59" y="125"/>
                  <a:pt x="956" y="131"/>
                  <a:pt x="951" y="131"/>
                </a:cubicBezTo>
                <a:cubicBezTo>
                  <a:pt x="947" y="135"/>
                  <a:pt x="945" y="142"/>
                  <a:pt x="940" y="142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909" y="170"/>
                  <a:pt x="900" y="173"/>
                  <a:pt x="893" y="181"/>
                </a:cubicBezTo>
                <a:cubicBezTo>
                  <a:pt x="882" y="182"/>
                  <a:pt x="877" y="198"/>
                  <a:pt x="866" y="198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888" y="178"/>
                  <a:pt x="890" y="164"/>
                  <a:pt x="898" y="164"/>
                </a:cubicBezTo>
                <a:cubicBezTo>
                  <a:pt x="904" y="147"/>
                  <a:pt x="914" y="141"/>
                  <a:pt x="923" y="131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55" y="104"/>
                  <a:pt x="956" y="90"/>
                  <a:pt x="964" y="96"/>
                </a:cubicBezTo>
                <a:cubicBezTo>
                  <a:pt x="968" y="87"/>
                  <a:pt x="973" y="85"/>
                  <a:pt x="978" y="80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00" y="69"/>
                  <a:pt x="1003" y="60"/>
                  <a:pt x="1008" y="55"/>
                </a:cubicBezTo>
                <a:cubicBezTo>
                  <a:pt x="1014" y="54"/>
                  <a:pt x="1021" y="55"/>
                  <a:pt x="1025" y="47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37" y="41"/>
                  <a:pt x="1039" y="37"/>
                  <a:pt x="1043" y="36"/>
                </a:cubicBezTo>
                <a:cubicBezTo>
                  <a:pt x="1055" y="32"/>
                  <a:pt x="1065" y="21"/>
                  <a:pt x="1077" y="17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87" y="10"/>
                  <a:pt x="1090" y="9"/>
                  <a:pt x="1092" y="4"/>
                </a:cubicBezTo>
                <a:cubicBezTo>
                  <a:pt x="1097" y="5"/>
                  <a:pt x="1101" y="3"/>
                  <a:pt x="1104" y="1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77" y="7"/>
                  <a:pt x="1072" y="3"/>
                  <a:pt x="1069" y="7"/>
                </a:cubicBezTo>
                <a:cubicBezTo>
                  <a:pt x="1064" y="5"/>
                  <a:pt x="1063" y="15"/>
                  <a:pt x="1059" y="15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1041" y="14"/>
                  <a:pt x="1043" y="31"/>
                  <a:pt x="1037" y="27"/>
                </a:cubicBezTo>
                <a:cubicBezTo>
                  <a:pt x="1024" y="37"/>
                  <a:pt x="1009" y="41"/>
                  <a:pt x="996" y="5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73" y="72"/>
                  <a:pt x="970" y="75"/>
                  <a:pt x="965" y="74"/>
                </a:cubicBezTo>
                <a:cubicBezTo>
                  <a:pt x="965" y="79"/>
                  <a:pt x="954" y="83"/>
                  <a:pt x="957" y="77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976" y="56"/>
                  <a:pt x="982" y="57"/>
                  <a:pt x="987" y="52"/>
                </a:cubicBezTo>
                <a:cubicBezTo>
                  <a:pt x="991" y="44"/>
                  <a:pt x="998" y="46"/>
                  <a:pt x="1002" y="40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1" y="22"/>
                  <a:pt x="1040" y="11"/>
                  <a:pt x="1052" y="8"/>
                </a:cubicBezTo>
                <a:cubicBezTo>
                  <a:pt x="1054" y="5"/>
                  <a:pt x="1055" y="3"/>
                  <a:pt x="1057" y="1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37" y="1"/>
                  <a:pt x="1036" y="1"/>
                  <a:pt x="1036" y="1"/>
                </a:cubicBezTo>
                <a:cubicBezTo>
                  <a:pt x="1032" y="7"/>
                  <a:pt x="1025" y="7"/>
                  <a:pt x="1020" y="10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1009" y="20"/>
                  <a:pt x="1006" y="23"/>
                  <a:pt x="1003" y="24"/>
                </a:cubicBezTo>
                <a:cubicBezTo>
                  <a:pt x="999" y="30"/>
                  <a:pt x="990" y="25"/>
                  <a:pt x="988" y="37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66" y="56"/>
                  <a:pt x="958" y="53"/>
                  <a:pt x="954" y="62"/>
                </a:cubicBezTo>
                <a:cubicBezTo>
                  <a:pt x="947" y="65"/>
                  <a:pt x="945" y="78"/>
                  <a:pt x="936" y="73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59" y="43"/>
                  <a:pt x="964" y="23"/>
                  <a:pt x="976" y="21"/>
                </a:cubicBezTo>
                <a:cubicBezTo>
                  <a:pt x="969" y="15"/>
                  <a:pt x="983" y="14"/>
                  <a:pt x="983" y="6"/>
                </a:cubicBezTo>
                <a:cubicBezTo>
                  <a:pt x="987" y="5"/>
                  <a:pt x="990" y="2"/>
                  <a:pt x="993" y="1"/>
                </a:cubicBezTo>
                <a:cubicBezTo>
                  <a:pt x="949" y="1"/>
                  <a:pt x="949" y="1"/>
                  <a:pt x="949" y="1"/>
                </a:cubicBezTo>
                <a:cubicBezTo>
                  <a:pt x="949" y="6"/>
                  <a:pt x="947" y="11"/>
                  <a:pt x="942" y="12"/>
                </a:cubicBezTo>
                <a:cubicBezTo>
                  <a:pt x="943" y="8"/>
                  <a:pt x="944" y="4"/>
                  <a:pt x="945" y="1"/>
                </a:cubicBezTo>
                <a:cubicBezTo>
                  <a:pt x="932" y="1"/>
                  <a:pt x="932" y="1"/>
                  <a:pt x="932" y="1"/>
                </a:cubicBezTo>
                <a:cubicBezTo>
                  <a:pt x="931" y="6"/>
                  <a:pt x="932" y="11"/>
                  <a:pt x="930" y="17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3" y="70"/>
                  <a:pt x="911" y="89"/>
                  <a:pt x="902" y="86"/>
                </a:cubicBezTo>
                <a:cubicBezTo>
                  <a:pt x="908" y="69"/>
                  <a:pt x="903" y="56"/>
                  <a:pt x="914" y="38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17" y="10"/>
                  <a:pt x="916" y="6"/>
                  <a:pt x="917" y="1"/>
                </a:cubicBezTo>
                <a:cubicBezTo>
                  <a:pt x="905" y="1"/>
                  <a:pt x="905" y="1"/>
                  <a:pt x="905" y="1"/>
                </a:cubicBezTo>
                <a:cubicBezTo>
                  <a:pt x="905" y="3"/>
                  <a:pt x="905" y="6"/>
                  <a:pt x="905" y="8"/>
                </a:cubicBezTo>
                <a:cubicBezTo>
                  <a:pt x="898" y="22"/>
                  <a:pt x="900" y="32"/>
                  <a:pt x="899" y="44"/>
                </a:cubicBezTo>
                <a:cubicBezTo>
                  <a:pt x="891" y="57"/>
                  <a:pt x="894" y="67"/>
                  <a:pt x="892" y="79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8" y="161"/>
                  <a:pt x="865" y="168"/>
                  <a:pt x="860" y="169"/>
                </a:cubicBezTo>
                <a:cubicBezTo>
                  <a:pt x="854" y="175"/>
                  <a:pt x="863" y="186"/>
                  <a:pt x="853" y="18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77" y="70"/>
                  <a:pt x="876" y="67"/>
                  <a:pt x="874" y="64"/>
                </a:cubicBezTo>
                <a:cubicBezTo>
                  <a:pt x="874" y="59"/>
                  <a:pt x="883" y="52"/>
                  <a:pt x="877" y="49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81" y="15"/>
                  <a:pt x="884" y="8"/>
                  <a:pt x="885" y="1"/>
                </a:cubicBezTo>
                <a:cubicBezTo>
                  <a:pt x="873" y="1"/>
                  <a:pt x="873" y="1"/>
                  <a:pt x="873" y="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67" y="50"/>
                  <a:pt x="862" y="65"/>
                  <a:pt x="860" y="80"/>
                </a:cubicBezTo>
                <a:cubicBezTo>
                  <a:pt x="863" y="82"/>
                  <a:pt x="861" y="85"/>
                  <a:pt x="859" y="89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6" y="106"/>
                  <a:pt x="860" y="120"/>
                  <a:pt x="851" y="120"/>
                </a:cubicBezTo>
                <a:cubicBezTo>
                  <a:pt x="857" y="99"/>
                  <a:pt x="851" y="82"/>
                  <a:pt x="855" y="62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0" y="46"/>
                  <a:pt x="857" y="38"/>
                  <a:pt x="852" y="35"/>
                </a:cubicBezTo>
                <a:cubicBezTo>
                  <a:pt x="855" y="24"/>
                  <a:pt x="854" y="15"/>
                  <a:pt x="852" y="6"/>
                </a:cubicBezTo>
                <a:cubicBezTo>
                  <a:pt x="853" y="4"/>
                  <a:pt x="854" y="2"/>
                  <a:pt x="855" y="1"/>
                </a:cubicBezTo>
                <a:cubicBezTo>
                  <a:pt x="843" y="1"/>
                  <a:pt x="843" y="1"/>
                  <a:pt x="843" y="1"/>
                </a:cubicBezTo>
                <a:cubicBezTo>
                  <a:pt x="839" y="17"/>
                  <a:pt x="843" y="30"/>
                  <a:pt x="840" y="46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40" y="104"/>
                  <a:pt x="846" y="110"/>
                  <a:pt x="842" y="119"/>
                </a:cubicBezTo>
                <a:cubicBezTo>
                  <a:pt x="844" y="127"/>
                  <a:pt x="837" y="139"/>
                  <a:pt x="843" y="14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40" y="170"/>
                  <a:pt x="833" y="177"/>
                  <a:pt x="836" y="181"/>
                </a:cubicBezTo>
                <a:cubicBezTo>
                  <a:pt x="836" y="185"/>
                  <a:pt x="837" y="189"/>
                  <a:pt x="836" y="194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34" y="210"/>
                  <a:pt x="825" y="218"/>
                  <a:pt x="831" y="220"/>
                </a:cubicBezTo>
                <a:cubicBezTo>
                  <a:pt x="829" y="224"/>
                  <a:pt x="827" y="228"/>
                  <a:pt x="825" y="233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224"/>
                  <a:pt x="824" y="206"/>
                  <a:pt x="823" y="188"/>
                </a:cubicBezTo>
                <a:cubicBezTo>
                  <a:pt x="823" y="169"/>
                  <a:pt x="825" y="149"/>
                  <a:pt x="820" y="132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817" y="57"/>
                  <a:pt x="812" y="40"/>
                  <a:pt x="810" y="22"/>
                </a:cubicBezTo>
                <a:cubicBezTo>
                  <a:pt x="811" y="14"/>
                  <a:pt x="811" y="7"/>
                  <a:pt x="810" y="1"/>
                </a:cubicBezTo>
                <a:cubicBezTo>
                  <a:pt x="798" y="1"/>
                  <a:pt x="798" y="1"/>
                  <a:pt x="798" y="1"/>
                </a:cubicBezTo>
                <a:cubicBezTo>
                  <a:pt x="798" y="3"/>
                  <a:pt x="798" y="6"/>
                  <a:pt x="800" y="8"/>
                </a:cubicBezTo>
                <a:cubicBezTo>
                  <a:pt x="796" y="18"/>
                  <a:pt x="803" y="25"/>
                  <a:pt x="801" y="34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8" y="73"/>
                  <a:pt x="808" y="90"/>
                  <a:pt x="809" y="108"/>
                </a:cubicBezTo>
                <a:cubicBezTo>
                  <a:pt x="817" y="109"/>
                  <a:pt x="801" y="119"/>
                  <a:pt x="809" y="121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3" y="140"/>
                  <a:pt x="811" y="149"/>
                  <a:pt x="812" y="157"/>
                </a:cubicBezTo>
                <a:cubicBezTo>
                  <a:pt x="815" y="164"/>
                  <a:pt x="810" y="175"/>
                  <a:pt x="813" y="183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0" y="212"/>
                  <a:pt x="812" y="220"/>
                  <a:pt x="810" y="229"/>
                </a:cubicBezTo>
                <a:cubicBezTo>
                  <a:pt x="805" y="236"/>
                  <a:pt x="811" y="238"/>
                  <a:pt x="807" y="244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802" y="263"/>
                  <a:pt x="807" y="270"/>
                  <a:pt x="800" y="273"/>
                </a:cubicBezTo>
                <a:cubicBezTo>
                  <a:pt x="800" y="283"/>
                  <a:pt x="802" y="292"/>
                  <a:pt x="799" y="30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77"/>
                  <a:pt x="792" y="275"/>
                  <a:pt x="795" y="270"/>
                </a:cubicBezTo>
                <a:cubicBezTo>
                  <a:pt x="791" y="268"/>
                  <a:pt x="798" y="262"/>
                  <a:pt x="793" y="260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91" y="209"/>
                  <a:pt x="791" y="201"/>
                  <a:pt x="788" y="194"/>
                </a:cubicBezTo>
                <a:cubicBezTo>
                  <a:pt x="793" y="185"/>
                  <a:pt x="785" y="181"/>
                  <a:pt x="789" y="172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81" y="121"/>
                  <a:pt x="778" y="114"/>
                  <a:pt x="778" y="106"/>
                </a:cubicBezTo>
                <a:cubicBezTo>
                  <a:pt x="778" y="105"/>
                  <a:pt x="781" y="102"/>
                  <a:pt x="780" y="101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2" y="79"/>
                  <a:pt x="783" y="68"/>
                  <a:pt x="775" y="63"/>
                </a:cubicBezTo>
                <a:cubicBezTo>
                  <a:pt x="778" y="55"/>
                  <a:pt x="775" y="49"/>
                  <a:pt x="775" y="41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68" y="1"/>
                  <a:pt x="768" y="1"/>
                  <a:pt x="768" y="1"/>
                </a:cubicBezTo>
                <a:cubicBezTo>
                  <a:pt x="766" y="36"/>
                  <a:pt x="768" y="70"/>
                  <a:pt x="769" y="105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0" y="143"/>
                  <a:pt x="776" y="151"/>
                  <a:pt x="774" y="162"/>
                </a:cubicBezTo>
                <a:cubicBezTo>
                  <a:pt x="780" y="165"/>
                  <a:pt x="770" y="174"/>
                  <a:pt x="777" y="176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01"/>
                  <a:pt x="779" y="211"/>
                  <a:pt x="783" y="220"/>
                </a:cubicBezTo>
                <a:cubicBezTo>
                  <a:pt x="784" y="230"/>
                  <a:pt x="782" y="241"/>
                  <a:pt x="785" y="250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81" y="272"/>
                  <a:pt x="781" y="277"/>
                  <a:pt x="784" y="281"/>
                </a:cubicBezTo>
                <a:cubicBezTo>
                  <a:pt x="783" y="302"/>
                  <a:pt x="782" y="323"/>
                  <a:pt x="781" y="343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74" y="362"/>
                  <a:pt x="773" y="375"/>
                  <a:pt x="767" y="372"/>
                </a:cubicBezTo>
                <a:cubicBezTo>
                  <a:pt x="771" y="354"/>
                  <a:pt x="767" y="339"/>
                  <a:pt x="768" y="322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63" y="256"/>
                  <a:pt x="762" y="240"/>
                  <a:pt x="758" y="225"/>
                </a:cubicBezTo>
                <a:cubicBezTo>
                  <a:pt x="761" y="220"/>
                  <a:pt x="759" y="217"/>
                  <a:pt x="757" y="214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55" y="193"/>
                  <a:pt x="756" y="184"/>
                  <a:pt x="752" y="177"/>
                </a:cubicBezTo>
                <a:cubicBezTo>
                  <a:pt x="755" y="168"/>
                  <a:pt x="751" y="161"/>
                  <a:pt x="749" y="154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45" y="121"/>
                  <a:pt x="740" y="115"/>
                  <a:pt x="743" y="106"/>
                </a:cubicBezTo>
                <a:cubicBezTo>
                  <a:pt x="736" y="104"/>
                  <a:pt x="743" y="97"/>
                  <a:pt x="738" y="94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36" y="78"/>
                  <a:pt x="735" y="75"/>
                  <a:pt x="732" y="73"/>
                </a:cubicBezTo>
                <a:cubicBezTo>
                  <a:pt x="740" y="66"/>
                  <a:pt x="725" y="67"/>
                  <a:pt x="732" y="60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26" y="23"/>
                  <a:pt x="723" y="12"/>
                  <a:pt x="719" y="1"/>
                </a:cubicBezTo>
                <a:cubicBezTo>
                  <a:pt x="713" y="1"/>
                  <a:pt x="713" y="1"/>
                  <a:pt x="713" y="1"/>
                </a:cubicBezTo>
                <a:cubicBezTo>
                  <a:pt x="715" y="4"/>
                  <a:pt x="717" y="7"/>
                  <a:pt x="716" y="11"/>
                </a:cubicBezTo>
                <a:cubicBezTo>
                  <a:pt x="713" y="20"/>
                  <a:pt x="722" y="25"/>
                  <a:pt x="718" y="34"/>
                </a:cubicBezTo>
                <a:cubicBezTo>
                  <a:pt x="724" y="49"/>
                  <a:pt x="724" y="65"/>
                  <a:pt x="729" y="8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28" y="114"/>
                  <a:pt x="739" y="118"/>
                  <a:pt x="736" y="128"/>
                </a:cubicBezTo>
                <a:cubicBezTo>
                  <a:pt x="736" y="145"/>
                  <a:pt x="741" y="160"/>
                  <a:pt x="742" y="176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1" y="231"/>
                  <a:pt x="752" y="239"/>
                  <a:pt x="751" y="247"/>
                </a:cubicBezTo>
                <a:cubicBezTo>
                  <a:pt x="748" y="257"/>
                  <a:pt x="759" y="262"/>
                  <a:pt x="752" y="273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60" y="303"/>
                  <a:pt x="753" y="314"/>
                  <a:pt x="759" y="321"/>
                </a:cubicBezTo>
                <a:cubicBezTo>
                  <a:pt x="755" y="339"/>
                  <a:pt x="759" y="355"/>
                  <a:pt x="758" y="371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54" y="409"/>
                  <a:pt x="751" y="415"/>
                  <a:pt x="752" y="420"/>
                </a:cubicBezTo>
                <a:cubicBezTo>
                  <a:pt x="753" y="422"/>
                  <a:pt x="753" y="435"/>
                  <a:pt x="746" y="433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99"/>
                  <a:pt x="747" y="389"/>
                  <a:pt x="748" y="380"/>
                </a:cubicBezTo>
                <a:cubicBezTo>
                  <a:pt x="743" y="377"/>
                  <a:pt x="751" y="370"/>
                  <a:pt x="748" y="367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9" y="344"/>
                  <a:pt x="746" y="337"/>
                  <a:pt x="750" y="326"/>
                </a:cubicBezTo>
                <a:cubicBezTo>
                  <a:pt x="741" y="311"/>
                  <a:pt x="744" y="292"/>
                  <a:pt x="742" y="275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4" y="245"/>
                  <a:pt x="741" y="238"/>
                  <a:pt x="738" y="235"/>
                </a:cubicBezTo>
                <a:cubicBezTo>
                  <a:pt x="737" y="230"/>
                  <a:pt x="737" y="225"/>
                  <a:pt x="735" y="220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34" y="203"/>
                  <a:pt x="737" y="196"/>
                  <a:pt x="731" y="193"/>
                </a:cubicBezTo>
                <a:cubicBezTo>
                  <a:pt x="728" y="185"/>
                  <a:pt x="732" y="174"/>
                  <a:pt x="728" y="166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12" y="96"/>
                  <a:pt x="712" y="77"/>
                  <a:pt x="706" y="61"/>
                </a:cubicBezTo>
                <a:cubicBezTo>
                  <a:pt x="713" y="48"/>
                  <a:pt x="700" y="44"/>
                  <a:pt x="706" y="32"/>
                </a:cubicBezTo>
                <a:cubicBezTo>
                  <a:pt x="702" y="24"/>
                  <a:pt x="707" y="13"/>
                  <a:pt x="703" y="5"/>
                </a:cubicBezTo>
                <a:cubicBezTo>
                  <a:pt x="703" y="4"/>
                  <a:pt x="704" y="2"/>
                  <a:pt x="705" y="1"/>
                </a:cubicBezTo>
                <a:cubicBezTo>
                  <a:pt x="697" y="1"/>
                  <a:pt x="697" y="1"/>
                  <a:pt x="697" y="1"/>
                </a:cubicBezTo>
                <a:cubicBezTo>
                  <a:pt x="697" y="1"/>
                  <a:pt x="697" y="2"/>
                  <a:pt x="698" y="2"/>
                </a:cubicBezTo>
                <a:cubicBezTo>
                  <a:pt x="695" y="7"/>
                  <a:pt x="698" y="10"/>
                  <a:pt x="695" y="14"/>
                </a:cubicBezTo>
                <a:cubicBezTo>
                  <a:pt x="695" y="21"/>
                  <a:pt x="695" y="32"/>
                  <a:pt x="690" y="34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49"/>
                  <a:pt x="692" y="51"/>
                  <a:pt x="689" y="56"/>
                </a:cubicBezTo>
                <a:cubicBezTo>
                  <a:pt x="684" y="65"/>
                  <a:pt x="688" y="71"/>
                  <a:pt x="685" y="79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86" y="93"/>
                  <a:pt x="682" y="99"/>
                  <a:pt x="680" y="103"/>
                </a:cubicBezTo>
                <a:cubicBezTo>
                  <a:pt x="684" y="109"/>
                  <a:pt x="678" y="118"/>
                  <a:pt x="680" y="125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7" y="161"/>
                  <a:pt x="678" y="164"/>
                  <a:pt x="677" y="165"/>
                </a:cubicBezTo>
                <a:cubicBezTo>
                  <a:pt x="676" y="169"/>
                  <a:pt x="678" y="184"/>
                  <a:pt x="678" y="185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1" y="202"/>
                  <a:pt x="683" y="208"/>
                  <a:pt x="680" y="215"/>
                </a:cubicBezTo>
                <a:cubicBezTo>
                  <a:pt x="685" y="220"/>
                  <a:pt x="679" y="230"/>
                  <a:pt x="684" y="23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4" y="271"/>
                  <a:pt x="683" y="286"/>
                  <a:pt x="686" y="300"/>
                </a:cubicBezTo>
                <a:cubicBezTo>
                  <a:pt x="686" y="307"/>
                  <a:pt x="686" y="314"/>
                  <a:pt x="689" y="321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691" y="334"/>
                  <a:pt x="685" y="340"/>
                  <a:pt x="689" y="343"/>
                </a:cubicBezTo>
                <a:cubicBezTo>
                  <a:pt x="690" y="358"/>
                  <a:pt x="692" y="372"/>
                  <a:pt x="694" y="387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697" y="437"/>
                  <a:pt x="705" y="441"/>
                  <a:pt x="700" y="450"/>
                </a:cubicBezTo>
                <a:cubicBezTo>
                  <a:pt x="704" y="456"/>
                  <a:pt x="701" y="464"/>
                  <a:pt x="703" y="471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3" y="485"/>
                  <a:pt x="702" y="489"/>
                  <a:pt x="703" y="493"/>
                </a:cubicBezTo>
                <a:cubicBezTo>
                  <a:pt x="706" y="499"/>
                  <a:pt x="703" y="507"/>
                  <a:pt x="702" y="515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39"/>
                  <a:pt x="702" y="544"/>
                  <a:pt x="703" y="547"/>
                </a:cubicBezTo>
                <a:cubicBezTo>
                  <a:pt x="701" y="552"/>
                  <a:pt x="709" y="554"/>
                  <a:pt x="704" y="560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7" y="588"/>
                  <a:pt x="695" y="592"/>
                  <a:pt x="693" y="597"/>
                </a:cubicBezTo>
                <a:cubicBezTo>
                  <a:pt x="693" y="599"/>
                  <a:pt x="695" y="610"/>
                  <a:pt x="689" y="607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6" y="546"/>
                  <a:pt x="690" y="529"/>
                  <a:pt x="687" y="514"/>
                </a:cubicBezTo>
                <a:cubicBezTo>
                  <a:pt x="681" y="509"/>
                  <a:pt x="691" y="498"/>
                  <a:pt x="683" y="493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82" y="454"/>
                  <a:pt x="677" y="440"/>
                  <a:pt x="673" y="425"/>
                </a:cubicBezTo>
                <a:cubicBezTo>
                  <a:pt x="676" y="417"/>
                  <a:pt x="673" y="412"/>
                  <a:pt x="676" y="404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8" y="387"/>
                  <a:pt x="671" y="380"/>
                  <a:pt x="670" y="376"/>
                </a:cubicBezTo>
                <a:cubicBezTo>
                  <a:pt x="667" y="372"/>
                  <a:pt x="664" y="368"/>
                  <a:pt x="667" y="362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65" y="334"/>
                  <a:pt x="656" y="326"/>
                  <a:pt x="660" y="314"/>
                </a:cubicBezTo>
                <a:cubicBezTo>
                  <a:pt x="655" y="305"/>
                  <a:pt x="656" y="293"/>
                  <a:pt x="655" y="283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48" y="217"/>
                  <a:pt x="658" y="208"/>
                  <a:pt x="653" y="205"/>
                </a:cubicBezTo>
                <a:cubicBezTo>
                  <a:pt x="660" y="197"/>
                  <a:pt x="650" y="195"/>
                  <a:pt x="655" y="187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57" y="149"/>
                  <a:pt x="658" y="144"/>
                  <a:pt x="657" y="140"/>
                </a:cubicBezTo>
                <a:cubicBezTo>
                  <a:pt x="654" y="137"/>
                  <a:pt x="661" y="130"/>
                  <a:pt x="656" y="127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5" y="104"/>
                  <a:pt x="653" y="106"/>
                  <a:pt x="656" y="108"/>
                </a:cubicBezTo>
                <a:cubicBezTo>
                  <a:pt x="654" y="111"/>
                  <a:pt x="658" y="113"/>
                  <a:pt x="655" y="117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45" y="134"/>
                  <a:pt x="651" y="145"/>
                  <a:pt x="649" y="149"/>
                </a:cubicBezTo>
                <a:cubicBezTo>
                  <a:pt x="650" y="157"/>
                  <a:pt x="647" y="154"/>
                  <a:pt x="646" y="164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9" y="192"/>
                  <a:pt x="643" y="206"/>
                  <a:pt x="644" y="217"/>
                </a:cubicBezTo>
                <a:cubicBezTo>
                  <a:pt x="643" y="230"/>
                  <a:pt x="644" y="242"/>
                  <a:pt x="639" y="256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9" y="297"/>
                  <a:pt x="631" y="306"/>
                  <a:pt x="637" y="309"/>
                </a:cubicBezTo>
                <a:cubicBezTo>
                  <a:pt x="631" y="318"/>
                  <a:pt x="638" y="322"/>
                  <a:pt x="634" y="330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6" y="353"/>
                  <a:pt x="635" y="359"/>
                  <a:pt x="634" y="365"/>
                </a:cubicBezTo>
                <a:cubicBezTo>
                  <a:pt x="632" y="378"/>
                  <a:pt x="639" y="388"/>
                  <a:pt x="632" y="403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4" y="442"/>
                  <a:pt x="638" y="446"/>
                  <a:pt x="635" y="452"/>
                </a:cubicBezTo>
                <a:cubicBezTo>
                  <a:pt x="639" y="453"/>
                  <a:pt x="635" y="456"/>
                  <a:pt x="635" y="459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37" y="472"/>
                  <a:pt x="640" y="476"/>
                  <a:pt x="641" y="480"/>
                </a:cubicBezTo>
                <a:cubicBezTo>
                  <a:pt x="642" y="491"/>
                  <a:pt x="647" y="499"/>
                  <a:pt x="644" y="510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46" y="530"/>
                  <a:pt x="652" y="533"/>
                  <a:pt x="646" y="540"/>
                </a:cubicBezTo>
                <a:cubicBezTo>
                  <a:pt x="653" y="548"/>
                  <a:pt x="652" y="560"/>
                  <a:pt x="655" y="570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57" y="602"/>
                  <a:pt x="661" y="606"/>
                  <a:pt x="658" y="612"/>
                </a:cubicBezTo>
                <a:cubicBezTo>
                  <a:pt x="660" y="617"/>
                  <a:pt x="664" y="620"/>
                  <a:pt x="664" y="625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63" y="652"/>
                  <a:pt x="665" y="658"/>
                  <a:pt x="670" y="662"/>
                </a:cubicBezTo>
                <a:cubicBezTo>
                  <a:pt x="668" y="670"/>
                  <a:pt x="668" y="676"/>
                  <a:pt x="670" y="682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69" y="692"/>
                  <a:pt x="671" y="695"/>
                  <a:pt x="672" y="699"/>
                </a:cubicBezTo>
                <a:cubicBezTo>
                  <a:pt x="662" y="719"/>
                  <a:pt x="668" y="724"/>
                  <a:pt x="659" y="741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47" y="679"/>
                  <a:pt x="643" y="675"/>
                  <a:pt x="640" y="671"/>
                </a:cubicBezTo>
                <a:cubicBezTo>
                  <a:pt x="638" y="667"/>
                  <a:pt x="638" y="662"/>
                  <a:pt x="637" y="657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34" y="620"/>
                  <a:pt x="621" y="620"/>
                  <a:pt x="625" y="613"/>
                </a:cubicBezTo>
                <a:cubicBezTo>
                  <a:pt x="627" y="608"/>
                  <a:pt x="620" y="605"/>
                  <a:pt x="622" y="599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8" y="566"/>
                  <a:pt x="615" y="559"/>
                  <a:pt x="610" y="556"/>
                </a:cubicBezTo>
                <a:cubicBezTo>
                  <a:pt x="612" y="550"/>
                  <a:pt x="605" y="547"/>
                  <a:pt x="607" y="541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508"/>
                  <a:pt x="604" y="505"/>
                  <a:pt x="602" y="504"/>
                </a:cubicBezTo>
                <a:cubicBezTo>
                  <a:pt x="598" y="502"/>
                  <a:pt x="602" y="498"/>
                  <a:pt x="599" y="496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6" y="471"/>
                  <a:pt x="600" y="459"/>
                  <a:pt x="595" y="450"/>
                </a:cubicBezTo>
                <a:cubicBezTo>
                  <a:pt x="596" y="439"/>
                  <a:pt x="596" y="429"/>
                  <a:pt x="593" y="420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89" y="400"/>
                  <a:pt x="596" y="392"/>
                  <a:pt x="595" y="386"/>
                </a:cubicBezTo>
                <a:cubicBezTo>
                  <a:pt x="589" y="378"/>
                  <a:pt x="601" y="364"/>
                  <a:pt x="593" y="356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592" y="336"/>
                  <a:pt x="600" y="327"/>
                  <a:pt x="596" y="322"/>
                </a:cubicBezTo>
                <a:cubicBezTo>
                  <a:pt x="602" y="310"/>
                  <a:pt x="595" y="302"/>
                  <a:pt x="601" y="290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605" y="267"/>
                  <a:pt x="606" y="261"/>
                  <a:pt x="604" y="256"/>
                </a:cubicBezTo>
                <a:cubicBezTo>
                  <a:pt x="589" y="293"/>
                  <a:pt x="588" y="325"/>
                  <a:pt x="587" y="357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6" y="413"/>
                  <a:pt x="584" y="422"/>
                  <a:pt x="585" y="429"/>
                </a:cubicBezTo>
                <a:cubicBezTo>
                  <a:pt x="591" y="435"/>
                  <a:pt x="582" y="447"/>
                  <a:pt x="587" y="453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4" y="478"/>
                  <a:pt x="587" y="484"/>
                  <a:pt x="591" y="486"/>
                </a:cubicBezTo>
                <a:cubicBezTo>
                  <a:pt x="586" y="492"/>
                  <a:pt x="594" y="494"/>
                  <a:pt x="591" y="499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592" y="525"/>
                  <a:pt x="594" y="525"/>
                  <a:pt x="595" y="526"/>
                </a:cubicBezTo>
                <a:cubicBezTo>
                  <a:pt x="598" y="533"/>
                  <a:pt x="593" y="540"/>
                  <a:pt x="596" y="546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598" y="572"/>
                  <a:pt x="603" y="574"/>
                  <a:pt x="603" y="578"/>
                </a:cubicBezTo>
                <a:cubicBezTo>
                  <a:pt x="606" y="581"/>
                  <a:pt x="606" y="586"/>
                  <a:pt x="604" y="591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13" y="619"/>
                  <a:pt x="620" y="625"/>
                  <a:pt x="619" y="633"/>
                </a:cubicBezTo>
                <a:cubicBezTo>
                  <a:pt x="624" y="658"/>
                  <a:pt x="628" y="684"/>
                  <a:pt x="640" y="706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38" y="733"/>
                  <a:pt x="647" y="737"/>
                  <a:pt x="645" y="744"/>
                </a:cubicBezTo>
                <a:cubicBezTo>
                  <a:pt x="648" y="749"/>
                  <a:pt x="644" y="757"/>
                  <a:pt x="646" y="763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43" y="781"/>
                  <a:pt x="639" y="777"/>
                  <a:pt x="642" y="771"/>
                </a:cubicBezTo>
                <a:cubicBezTo>
                  <a:pt x="633" y="769"/>
                  <a:pt x="643" y="761"/>
                  <a:pt x="635" y="758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7" y="728"/>
                  <a:pt x="627" y="726"/>
                  <a:pt x="629" y="724"/>
                </a:cubicBezTo>
                <a:cubicBezTo>
                  <a:pt x="626" y="722"/>
                  <a:pt x="623" y="720"/>
                  <a:pt x="626" y="716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13" y="695"/>
                  <a:pt x="613" y="683"/>
                  <a:pt x="607" y="675"/>
                </a:cubicBezTo>
                <a:cubicBezTo>
                  <a:pt x="604" y="672"/>
                  <a:pt x="611" y="665"/>
                  <a:pt x="606" y="662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99" y="640"/>
                  <a:pt x="592" y="633"/>
                  <a:pt x="592" y="624"/>
                </a:cubicBezTo>
                <a:cubicBezTo>
                  <a:pt x="585" y="607"/>
                  <a:pt x="585" y="588"/>
                  <a:pt x="577" y="572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6" y="554"/>
                  <a:pt x="576" y="550"/>
                  <a:pt x="574" y="545"/>
                </a:cubicBezTo>
                <a:cubicBezTo>
                  <a:pt x="574" y="535"/>
                  <a:pt x="575" y="526"/>
                  <a:pt x="570" y="518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73" y="483"/>
                  <a:pt x="566" y="481"/>
                  <a:pt x="567" y="475"/>
                </a:cubicBezTo>
                <a:cubicBezTo>
                  <a:pt x="568" y="473"/>
                  <a:pt x="566" y="471"/>
                  <a:pt x="563" y="470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5" y="475"/>
                  <a:pt x="564" y="483"/>
                  <a:pt x="561" y="495"/>
                </a:cubicBezTo>
                <a:cubicBezTo>
                  <a:pt x="559" y="501"/>
                  <a:pt x="559" y="508"/>
                  <a:pt x="563" y="512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56" y="543"/>
                  <a:pt x="565" y="550"/>
                  <a:pt x="559" y="564"/>
                </a:cubicBezTo>
                <a:cubicBezTo>
                  <a:pt x="562" y="568"/>
                  <a:pt x="559" y="575"/>
                  <a:pt x="560" y="581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4" y="603"/>
                  <a:pt x="563" y="610"/>
                  <a:pt x="563" y="617"/>
                </a:cubicBezTo>
                <a:cubicBezTo>
                  <a:pt x="561" y="625"/>
                  <a:pt x="571" y="628"/>
                  <a:pt x="566" y="637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3" y="664"/>
                  <a:pt x="566" y="671"/>
                  <a:pt x="559" y="682"/>
                </a:cubicBezTo>
                <a:cubicBezTo>
                  <a:pt x="565" y="688"/>
                  <a:pt x="559" y="698"/>
                  <a:pt x="557" y="70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57" y="763"/>
                  <a:pt x="564" y="775"/>
                  <a:pt x="564" y="789"/>
                </a:cubicBezTo>
                <a:cubicBezTo>
                  <a:pt x="563" y="796"/>
                  <a:pt x="566" y="801"/>
                  <a:pt x="568" y="80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75" y="841"/>
                  <a:pt x="579" y="854"/>
                  <a:pt x="578" y="869"/>
                </a:cubicBezTo>
                <a:cubicBezTo>
                  <a:pt x="587" y="880"/>
                  <a:pt x="580" y="896"/>
                  <a:pt x="590" y="906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588" y="936"/>
                  <a:pt x="598" y="940"/>
                  <a:pt x="596" y="948"/>
                </a:cubicBezTo>
                <a:cubicBezTo>
                  <a:pt x="597" y="955"/>
                  <a:pt x="600" y="961"/>
                  <a:pt x="604" y="96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08" y="995"/>
                  <a:pt x="609" y="1001"/>
                  <a:pt x="610" y="1008"/>
                </a:cubicBezTo>
                <a:cubicBezTo>
                  <a:pt x="614" y="1011"/>
                  <a:pt x="613" y="1015"/>
                  <a:pt x="616" y="1017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98" y="1004"/>
                  <a:pt x="578" y="985"/>
                  <a:pt x="548" y="970"/>
                </a:cubicBezTo>
                <a:cubicBezTo>
                  <a:pt x="549" y="966"/>
                  <a:pt x="543" y="965"/>
                  <a:pt x="539" y="963"/>
                </a:cubicBezTo>
                <a:cubicBezTo>
                  <a:pt x="538" y="958"/>
                  <a:pt x="535" y="955"/>
                  <a:pt x="530" y="953"/>
                </a:cubicBezTo>
                <a:cubicBezTo>
                  <a:pt x="527" y="944"/>
                  <a:pt x="514" y="943"/>
                  <a:pt x="510" y="949"/>
                </a:cubicBezTo>
                <a:cubicBezTo>
                  <a:pt x="513" y="956"/>
                  <a:pt x="526" y="959"/>
                  <a:pt x="531" y="966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7" y="345"/>
                  <a:pt x="701" y="334"/>
                  <a:pt x="700" y="325"/>
                </a:cubicBezTo>
                <a:cubicBezTo>
                  <a:pt x="701" y="315"/>
                  <a:pt x="695" y="308"/>
                  <a:pt x="696" y="298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6" y="278"/>
                  <a:pt x="692" y="274"/>
                  <a:pt x="698" y="267"/>
                </a:cubicBezTo>
                <a:cubicBezTo>
                  <a:pt x="690" y="265"/>
                  <a:pt x="700" y="256"/>
                  <a:pt x="695" y="253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93" y="222"/>
                  <a:pt x="693" y="203"/>
                  <a:pt x="687" y="186"/>
                </a:cubicBezTo>
                <a:cubicBezTo>
                  <a:pt x="689" y="175"/>
                  <a:pt x="685" y="168"/>
                  <a:pt x="687" y="157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691" y="108"/>
                  <a:pt x="691" y="89"/>
                  <a:pt x="696" y="69"/>
                </a:cubicBezTo>
                <a:cubicBezTo>
                  <a:pt x="699" y="73"/>
                  <a:pt x="703" y="76"/>
                  <a:pt x="699" y="83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4" y="92"/>
                  <a:pt x="702" y="95"/>
                  <a:pt x="702" y="97"/>
                </a:cubicBezTo>
                <a:cubicBezTo>
                  <a:pt x="703" y="102"/>
                  <a:pt x="707" y="105"/>
                  <a:pt x="705" y="11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30"/>
                  <a:pt x="705" y="127"/>
                  <a:pt x="707" y="134"/>
                </a:cubicBezTo>
                <a:cubicBezTo>
                  <a:pt x="712" y="138"/>
                  <a:pt x="709" y="144"/>
                  <a:pt x="714" y="147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17" y="185"/>
                  <a:pt x="720" y="194"/>
                  <a:pt x="720" y="204"/>
                </a:cubicBezTo>
                <a:cubicBezTo>
                  <a:pt x="721" y="213"/>
                  <a:pt x="727" y="221"/>
                  <a:pt x="724" y="231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6" y="250"/>
                  <a:pt x="728" y="254"/>
                  <a:pt x="727" y="258"/>
                </a:cubicBezTo>
                <a:cubicBezTo>
                  <a:pt x="729" y="267"/>
                  <a:pt x="725" y="278"/>
                  <a:pt x="731" y="28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5" y="324"/>
                  <a:pt x="736" y="333"/>
                  <a:pt x="737" y="342"/>
                </a:cubicBezTo>
                <a:cubicBezTo>
                  <a:pt x="733" y="349"/>
                  <a:pt x="737" y="352"/>
                  <a:pt x="736" y="358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6" y="376"/>
                  <a:pt x="733" y="382"/>
                  <a:pt x="735" y="386"/>
                </a:cubicBezTo>
                <a:cubicBezTo>
                  <a:pt x="738" y="390"/>
                  <a:pt x="731" y="397"/>
                  <a:pt x="736" y="399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37" y="439"/>
                  <a:pt x="725" y="453"/>
                  <a:pt x="730" y="461"/>
                </a:cubicBezTo>
                <a:cubicBezTo>
                  <a:pt x="726" y="471"/>
                  <a:pt x="725" y="481"/>
                  <a:pt x="726" y="491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16" y="525"/>
                  <a:pt x="715" y="522"/>
                  <a:pt x="715" y="521"/>
                </a:cubicBezTo>
                <a:cubicBezTo>
                  <a:pt x="714" y="511"/>
                  <a:pt x="718" y="499"/>
                  <a:pt x="713" y="491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7" y="456"/>
                  <a:pt x="713" y="452"/>
                  <a:pt x="710" y="448"/>
                </a:cubicBezTo>
                <a:cubicBezTo>
                  <a:pt x="714" y="443"/>
                  <a:pt x="714" y="438"/>
                  <a:pt x="710" y="435"/>
                </a:cubicBezTo>
                <a:cubicBezTo>
                  <a:pt x="712" y="425"/>
                  <a:pt x="708" y="417"/>
                  <a:pt x="710" y="407"/>
                </a:cubicBezTo>
                <a:cubicBezTo>
                  <a:pt x="707" y="399"/>
                  <a:pt x="710" y="388"/>
                  <a:pt x="707" y="380"/>
                </a:cubicBezTo>
                <a:cubicBezTo>
                  <a:pt x="702" y="376"/>
                  <a:pt x="709" y="369"/>
                  <a:pt x="704" y="365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675" y="798"/>
                  <a:pt x="681" y="795"/>
                  <a:pt x="684" y="784"/>
                </a:cubicBezTo>
                <a:cubicBezTo>
                  <a:pt x="689" y="782"/>
                  <a:pt x="693" y="777"/>
                  <a:pt x="697" y="770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18" y="748"/>
                  <a:pt x="728" y="744"/>
                  <a:pt x="733" y="726"/>
                </a:cubicBezTo>
                <a:cubicBezTo>
                  <a:pt x="744" y="724"/>
                  <a:pt x="751" y="712"/>
                  <a:pt x="759" y="703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777" y="689"/>
                  <a:pt x="782" y="690"/>
                  <a:pt x="785" y="683"/>
                </a:cubicBezTo>
                <a:cubicBezTo>
                  <a:pt x="794" y="680"/>
                  <a:pt x="800" y="666"/>
                  <a:pt x="810" y="663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21" y="653"/>
                  <a:pt x="821" y="650"/>
                  <a:pt x="822" y="649"/>
                </a:cubicBezTo>
                <a:cubicBezTo>
                  <a:pt x="824" y="648"/>
                  <a:pt x="828" y="648"/>
                  <a:pt x="830" y="647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43" y="632"/>
                  <a:pt x="851" y="624"/>
                  <a:pt x="862" y="620"/>
                </a:cubicBezTo>
                <a:cubicBezTo>
                  <a:pt x="869" y="611"/>
                  <a:pt x="878" y="604"/>
                  <a:pt x="887" y="599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920" y="572"/>
                  <a:pt x="929" y="567"/>
                  <a:pt x="939" y="562"/>
                </a:cubicBezTo>
                <a:cubicBezTo>
                  <a:pt x="955" y="547"/>
                  <a:pt x="974" y="536"/>
                  <a:pt x="992" y="523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56" y="487"/>
                  <a:pt x="1068" y="488"/>
                  <a:pt x="1076" y="479"/>
                </a:cubicBezTo>
                <a:cubicBezTo>
                  <a:pt x="1082" y="478"/>
                  <a:pt x="1085" y="471"/>
                  <a:pt x="1091" y="473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106" y="464"/>
                  <a:pt x="1103" y="469"/>
                  <a:pt x="1100" y="467"/>
                </a:cubicBezTo>
                <a:cubicBezTo>
                  <a:pt x="1099" y="472"/>
                  <a:pt x="1096" y="471"/>
                  <a:pt x="1094" y="474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85" y="479"/>
                  <a:pt x="1082" y="478"/>
                  <a:pt x="1081" y="481"/>
                </a:cubicBezTo>
                <a:cubicBezTo>
                  <a:pt x="1078" y="480"/>
                  <a:pt x="1077" y="485"/>
                  <a:pt x="1075" y="488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63" y="493"/>
                  <a:pt x="1059" y="496"/>
                  <a:pt x="1054" y="497"/>
                </a:cubicBezTo>
                <a:cubicBezTo>
                  <a:pt x="1051" y="504"/>
                  <a:pt x="1045" y="504"/>
                  <a:pt x="1041" y="507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1019" y="526"/>
                  <a:pt x="1009" y="527"/>
                  <a:pt x="1001" y="537"/>
                </a:cubicBezTo>
                <a:cubicBezTo>
                  <a:pt x="992" y="541"/>
                  <a:pt x="984" y="549"/>
                  <a:pt x="975" y="553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42" y="584"/>
                  <a:pt x="931" y="586"/>
                  <a:pt x="923" y="597"/>
                </a:cubicBezTo>
                <a:cubicBezTo>
                  <a:pt x="917" y="597"/>
                  <a:pt x="914" y="604"/>
                  <a:pt x="909" y="606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89" y="622"/>
                  <a:pt x="882" y="634"/>
                  <a:pt x="872" y="637"/>
                </a:cubicBezTo>
                <a:cubicBezTo>
                  <a:pt x="870" y="646"/>
                  <a:pt x="864" y="646"/>
                  <a:pt x="860" y="651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832" y="677"/>
                  <a:pt x="815" y="692"/>
                  <a:pt x="798" y="709"/>
                </a:cubicBezTo>
                <a:cubicBezTo>
                  <a:pt x="791" y="717"/>
                  <a:pt x="782" y="722"/>
                  <a:pt x="775" y="733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42" y="764"/>
                  <a:pt x="731" y="767"/>
                  <a:pt x="724" y="780"/>
                </a:cubicBezTo>
                <a:cubicBezTo>
                  <a:pt x="720" y="785"/>
                  <a:pt x="714" y="784"/>
                  <a:pt x="712" y="793"/>
                </a:cubicBezTo>
                <a:cubicBezTo>
                  <a:pt x="705" y="789"/>
                  <a:pt x="707" y="809"/>
                  <a:pt x="700" y="804"/>
                </a:cubicBezTo>
                <a:cubicBezTo>
                  <a:pt x="684" y="820"/>
                  <a:pt x="671" y="843"/>
                  <a:pt x="657" y="864"/>
                </a:cubicBezTo>
                <a:cubicBezTo>
                  <a:pt x="651" y="858"/>
                  <a:pt x="663" y="844"/>
                  <a:pt x="656" y="838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687" y="943"/>
                  <a:pt x="690" y="935"/>
                  <a:pt x="696" y="933"/>
                </a:cubicBezTo>
                <a:cubicBezTo>
                  <a:pt x="698" y="924"/>
                  <a:pt x="705" y="926"/>
                  <a:pt x="707" y="91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23" y="896"/>
                  <a:pt x="728" y="894"/>
                  <a:pt x="730" y="885"/>
                </a:cubicBezTo>
                <a:cubicBezTo>
                  <a:pt x="736" y="885"/>
                  <a:pt x="740" y="878"/>
                  <a:pt x="744" y="875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765" y="852"/>
                  <a:pt x="778" y="855"/>
                  <a:pt x="783" y="839"/>
                </a:cubicBezTo>
                <a:cubicBezTo>
                  <a:pt x="794" y="837"/>
                  <a:pt x="801" y="823"/>
                  <a:pt x="810" y="816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27" y="802"/>
                  <a:pt x="834" y="805"/>
                  <a:pt x="835" y="796"/>
                </a:cubicBezTo>
                <a:cubicBezTo>
                  <a:pt x="845" y="791"/>
                  <a:pt x="853" y="782"/>
                  <a:pt x="862" y="773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894" y="740"/>
                  <a:pt x="906" y="740"/>
                  <a:pt x="912" y="725"/>
                </a:cubicBezTo>
                <a:cubicBezTo>
                  <a:pt x="921" y="721"/>
                  <a:pt x="930" y="716"/>
                  <a:pt x="937" y="705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920" y="728"/>
                  <a:pt x="920" y="740"/>
                  <a:pt x="916" y="743"/>
                </a:cubicBezTo>
                <a:cubicBezTo>
                  <a:pt x="913" y="745"/>
                  <a:pt x="911" y="748"/>
                  <a:pt x="909" y="753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70" y="792"/>
                  <a:pt x="865" y="796"/>
                  <a:pt x="860" y="804"/>
                </a:cubicBezTo>
                <a:cubicBezTo>
                  <a:pt x="853" y="804"/>
                  <a:pt x="849" y="812"/>
                  <a:pt x="842" y="815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801" y="848"/>
                  <a:pt x="799" y="861"/>
                  <a:pt x="791" y="858"/>
                </a:cubicBezTo>
                <a:cubicBezTo>
                  <a:pt x="788" y="870"/>
                  <a:pt x="780" y="868"/>
                  <a:pt x="776" y="87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38" y="918"/>
                  <a:pt x="727" y="910"/>
                  <a:pt x="724" y="920"/>
                </a:cubicBezTo>
                <a:cubicBezTo>
                  <a:pt x="719" y="927"/>
                  <a:pt x="712" y="928"/>
                  <a:pt x="708" y="93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87" y="955"/>
                  <a:pt x="687" y="964"/>
                  <a:pt x="683" y="962"/>
                </a:cubicBezTo>
                <a:cubicBezTo>
                  <a:pt x="679" y="963"/>
                  <a:pt x="677" y="966"/>
                  <a:pt x="675" y="971"/>
                </a:cubicBezTo>
                <a:cubicBezTo>
                  <a:pt x="663" y="978"/>
                  <a:pt x="653" y="997"/>
                  <a:pt x="648" y="1003"/>
                </a:cubicBezTo>
                <a:cubicBezTo>
                  <a:pt x="642" y="1000"/>
                  <a:pt x="652" y="991"/>
                  <a:pt x="652" y="986"/>
                </a:cubicBezTo>
                <a:cubicBezTo>
                  <a:pt x="658" y="988"/>
                  <a:pt x="658" y="975"/>
                  <a:pt x="664" y="975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62" y="936"/>
                  <a:pt x="67" y="930"/>
                  <a:pt x="73" y="925"/>
                </a:cubicBezTo>
                <a:cubicBezTo>
                  <a:pt x="87" y="915"/>
                  <a:pt x="100" y="905"/>
                  <a:pt x="113" y="895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140" y="874"/>
                  <a:pt x="146" y="867"/>
                  <a:pt x="156" y="864"/>
                </a:cubicBezTo>
                <a:cubicBezTo>
                  <a:pt x="166" y="852"/>
                  <a:pt x="185" y="847"/>
                  <a:pt x="196" y="834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45" y="805"/>
                  <a:pt x="254" y="808"/>
                  <a:pt x="256" y="804"/>
                </a:cubicBezTo>
                <a:cubicBezTo>
                  <a:pt x="260" y="802"/>
                  <a:pt x="263" y="799"/>
                  <a:pt x="267" y="798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297" y="781"/>
                  <a:pt x="311" y="783"/>
                  <a:pt x="316" y="776"/>
                </a:cubicBezTo>
                <a:cubicBezTo>
                  <a:pt x="327" y="774"/>
                  <a:pt x="333" y="768"/>
                  <a:pt x="342" y="764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68" y="755"/>
                  <a:pt x="382" y="760"/>
                  <a:pt x="382" y="751"/>
                </a:cubicBezTo>
                <a:cubicBezTo>
                  <a:pt x="370" y="755"/>
                  <a:pt x="363" y="759"/>
                  <a:pt x="350" y="755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32" y="760"/>
                  <a:pt x="333" y="767"/>
                  <a:pt x="324" y="764"/>
                </a:cubicBezTo>
                <a:cubicBezTo>
                  <a:pt x="324" y="770"/>
                  <a:pt x="315" y="766"/>
                  <a:pt x="313" y="77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94" y="781"/>
                  <a:pt x="279" y="778"/>
                  <a:pt x="276" y="786"/>
                </a:cubicBezTo>
                <a:cubicBezTo>
                  <a:pt x="269" y="791"/>
                  <a:pt x="259" y="793"/>
                  <a:pt x="250" y="795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219" y="806"/>
                  <a:pt x="221" y="813"/>
                  <a:pt x="215" y="814"/>
                </a:cubicBezTo>
                <a:cubicBezTo>
                  <a:pt x="214" y="818"/>
                  <a:pt x="204" y="814"/>
                  <a:pt x="204" y="820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58" y="852"/>
                  <a:pt x="148" y="849"/>
                  <a:pt x="147" y="853"/>
                </a:cubicBezTo>
                <a:cubicBezTo>
                  <a:pt x="145" y="857"/>
                  <a:pt x="141" y="859"/>
                  <a:pt x="135" y="859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114" y="878"/>
                  <a:pt x="111" y="881"/>
                  <a:pt x="107" y="883"/>
                </a:cubicBezTo>
                <a:cubicBezTo>
                  <a:pt x="102" y="884"/>
                  <a:pt x="105" y="892"/>
                  <a:pt x="96" y="889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81" y="899"/>
                  <a:pt x="82" y="906"/>
                  <a:pt x="76" y="907"/>
                </a:cubicBezTo>
                <a:cubicBezTo>
                  <a:pt x="53" y="925"/>
                  <a:pt x="27" y="941"/>
                  <a:pt x="2" y="957"/>
                </a:cubicBezTo>
                <a:cubicBezTo>
                  <a:pt x="2" y="972"/>
                  <a:pt x="2" y="972"/>
                  <a:pt x="2" y="972"/>
                </a:cubicBezTo>
                <a:cubicBezTo>
                  <a:pt x="5" y="971"/>
                  <a:pt x="8" y="969"/>
                  <a:pt x="11" y="967"/>
                </a:cubicBezTo>
                <a:cubicBezTo>
                  <a:pt x="20" y="964"/>
                  <a:pt x="22" y="956"/>
                  <a:pt x="33" y="955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49" y="124"/>
                  <a:pt x="2455" y="133"/>
                  <a:pt x="2451" y="136"/>
                </a:cubicBezTo>
                <a:cubicBezTo>
                  <a:pt x="2442" y="138"/>
                  <a:pt x="2443" y="148"/>
                  <a:pt x="2437" y="15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21" y="179"/>
                  <a:pt x="2424" y="190"/>
                  <a:pt x="2419" y="195"/>
                </a:cubicBezTo>
                <a:cubicBezTo>
                  <a:pt x="2418" y="199"/>
                  <a:pt x="2417" y="202"/>
                  <a:pt x="2415" y="20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406" y="223"/>
                  <a:pt x="2405" y="231"/>
                  <a:pt x="2401" y="237"/>
                </a:cubicBezTo>
                <a:cubicBezTo>
                  <a:pt x="2406" y="250"/>
                  <a:pt x="2392" y="249"/>
                  <a:pt x="2393" y="259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81" y="288"/>
                  <a:pt x="2384" y="298"/>
                  <a:pt x="2378" y="304"/>
                </a:cubicBezTo>
                <a:cubicBezTo>
                  <a:pt x="2380" y="314"/>
                  <a:pt x="2373" y="318"/>
                  <a:pt x="2375" y="328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8" y="355"/>
                  <a:pt x="2368" y="359"/>
                  <a:pt x="2367" y="362"/>
                </a:cubicBezTo>
                <a:cubicBezTo>
                  <a:pt x="2363" y="365"/>
                  <a:pt x="2368" y="373"/>
                  <a:pt x="2363" y="375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0" y="392"/>
                  <a:pt x="2365" y="401"/>
                  <a:pt x="2360" y="402"/>
                </a:cubicBezTo>
                <a:cubicBezTo>
                  <a:pt x="2362" y="409"/>
                  <a:pt x="2363" y="416"/>
                  <a:pt x="2360" y="42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67" y="421"/>
                  <a:pt x="2365" y="404"/>
                  <a:pt x="2373" y="394"/>
                </a:cubicBezTo>
                <a:cubicBezTo>
                  <a:pt x="2370" y="384"/>
                  <a:pt x="2375" y="379"/>
                  <a:pt x="2374" y="370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383" y="319"/>
                  <a:pt x="2396" y="296"/>
                  <a:pt x="2401" y="267"/>
                </a:cubicBezTo>
                <a:cubicBezTo>
                  <a:pt x="2413" y="243"/>
                  <a:pt x="2420" y="216"/>
                  <a:pt x="2433" y="192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45" y="170"/>
                  <a:pt x="2444" y="161"/>
                  <a:pt x="2449" y="157"/>
                </a:cubicBezTo>
                <a:cubicBezTo>
                  <a:pt x="2452" y="142"/>
                  <a:pt x="2466" y="135"/>
                  <a:pt x="2465" y="118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83" y="99"/>
                  <a:pt x="2479" y="88"/>
                  <a:pt x="2485" y="84"/>
                </a:cubicBezTo>
                <a:cubicBezTo>
                  <a:pt x="2486" y="80"/>
                  <a:pt x="2488" y="78"/>
                  <a:pt x="2493" y="77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494" y="57"/>
                  <a:pt x="2504" y="56"/>
                  <a:pt x="2504" y="48"/>
                </a:cubicBezTo>
                <a:cubicBezTo>
                  <a:pt x="2513" y="32"/>
                  <a:pt x="2523" y="16"/>
                  <a:pt x="2532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0" y="4"/>
                  <a:pt x="2520" y="7"/>
                  <a:pt x="2518" y="10"/>
                </a:cubicBezTo>
                <a:cubicBezTo>
                  <a:pt x="2513" y="13"/>
                  <a:pt x="2510" y="18"/>
                  <a:pt x="2508" y="23"/>
                </a:cubicBezTo>
                <a:cubicBezTo>
                  <a:pt x="2503" y="34"/>
                  <a:pt x="2499" y="45"/>
                  <a:pt x="2487" y="51"/>
                </a:cubicBezTo>
                <a:cubicBezTo>
                  <a:pt x="2486" y="68"/>
                  <a:pt x="2474" y="79"/>
                  <a:pt x="2469" y="93"/>
                </a:cubicBezTo>
                <a:cubicBezTo>
                  <a:pt x="2466" y="100"/>
                  <a:pt x="2465" y="109"/>
                  <a:pt x="2458" y="113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143" y="1064"/>
                  <a:pt x="144" y="1071"/>
                  <a:pt x="152" y="1070"/>
                </a:cubicBezTo>
                <a:cubicBezTo>
                  <a:pt x="176" y="1071"/>
                  <a:pt x="197" y="1075"/>
                  <a:pt x="219" y="1077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55" y="1068"/>
                  <a:pt x="367" y="1068"/>
                  <a:pt x="376" y="1065"/>
                </a:cubicBezTo>
                <a:cubicBezTo>
                  <a:pt x="383" y="1067"/>
                  <a:pt x="381" y="1059"/>
                  <a:pt x="387" y="1059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12" y="1051"/>
                  <a:pt x="421" y="1047"/>
                  <a:pt x="430" y="1043"/>
                </a:cubicBezTo>
                <a:cubicBezTo>
                  <a:pt x="435" y="1043"/>
                  <a:pt x="440" y="1041"/>
                  <a:pt x="442" y="1037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436" y="1034"/>
                  <a:pt x="419" y="1041"/>
                  <a:pt x="404" y="1050"/>
                </a:cubicBezTo>
                <a:cubicBezTo>
                  <a:pt x="392" y="1050"/>
                  <a:pt x="376" y="1054"/>
                  <a:pt x="372" y="1059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62" y="1060"/>
                  <a:pt x="360" y="1059"/>
                  <a:pt x="358" y="1062"/>
                </a:cubicBezTo>
                <a:cubicBezTo>
                  <a:pt x="357" y="1063"/>
                  <a:pt x="353" y="1062"/>
                  <a:pt x="352" y="1062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334" y="1062"/>
                  <a:pt x="321" y="1066"/>
                  <a:pt x="303" y="1067"/>
                </a:cubicBezTo>
                <a:cubicBezTo>
                  <a:pt x="285" y="1067"/>
                  <a:pt x="263" y="1067"/>
                  <a:pt x="242" y="1068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60" y="1056"/>
                  <a:pt x="151" y="1060"/>
                  <a:pt x="149" y="1056"/>
                </a:cubicBezTo>
                <a:cubicBezTo>
                  <a:pt x="146" y="1054"/>
                  <a:pt x="141" y="1052"/>
                  <a:pt x="135" y="1054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117" y="1048"/>
                  <a:pt x="111" y="1048"/>
                  <a:pt x="105" y="1048"/>
                </a:cubicBezTo>
                <a:cubicBezTo>
                  <a:pt x="106" y="1042"/>
                  <a:pt x="95" y="1047"/>
                  <a:pt x="91" y="1046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69" y="1039"/>
                  <a:pt x="55" y="1040"/>
                  <a:pt x="50" y="1032"/>
                </a:cubicBezTo>
                <a:cubicBezTo>
                  <a:pt x="75" y="1033"/>
                  <a:pt x="91" y="1042"/>
                  <a:pt x="117" y="1042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135" y="1048"/>
                  <a:pt x="142" y="1047"/>
                  <a:pt x="146" y="1050"/>
                </a:cubicBezTo>
                <a:cubicBezTo>
                  <a:pt x="158" y="1052"/>
                  <a:pt x="169" y="1054"/>
                  <a:pt x="181" y="105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10" y="1047"/>
                  <a:pt x="338" y="1040"/>
                  <a:pt x="378" y="1036"/>
                </a:cubicBezTo>
                <a:cubicBezTo>
                  <a:pt x="378" y="1030"/>
                  <a:pt x="387" y="1034"/>
                  <a:pt x="389" y="1030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14" y="1020"/>
                  <a:pt x="428" y="1020"/>
                  <a:pt x="435" y="1014"/>
                </a:cubicBezTo>
                <a:cubicBezTo>
                  <a:pt x="448" y="1013"/>
                  <a:pt x="453" y="1005"/>
                  <a:pt x="464" y="1002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66" y="986"/>
                  <a:pt x="460" y="1001"/>
                  <a:pt x="441" y="1005"/>
                </a:cubicBezTo>
                <a:cubicBezTo>
                  <a:pt x="434" y="1009"/>
                  <a:pt x="427" y="1013"/>
                  <a:pt x="418" y="101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400" y="1020"/>
                  <a:pt x="395" y="1021"/>
                  <a:pt x="392" y="1024"/>
                </a:cubicBezTo>
                <a:cubicBezTo>
                  <a:pt x="372" y="1023"/>
                  <a:pt x="360" y="1029"/>
                  <a:pt x="346" y="1034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333" y="1036"/>
                  <a:pt x="322" y="1031"/>
                  <a:pt x="323" y="1037"/>
                </a:cubicBezTo>
                <a:cubicBezTo>
                  <a:pt x="310" y="1036"/>
                  <a:pt x="301" y="1039"/>
                  <a:pt x="291" y="1041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255" y="1043"/>
                  <a:pt x="251" y="1046"/>
                  <a:pt x="242" y="1045"/>
                </a:cubicBezTo>
                <a:cubicBezTo>
                  <a:pt x="223" y="1043"/>
                  <a:pt x="203" y="1042"/>
                  <a:pt x="181" y="1044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32" y="1034"/>
                  <a:pt x="132" y="1036"/>
                  <a:pt x="125" y="1033"/>
                </a:cubicBezTo>
                <a:cubicBezTo>
                  <a:pt x="120" y="1034"/>
                  <a:pt x="116" y="1033"/>
                  <a:pt x="114" y="1031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83" y="1029"/>
                  <a:pt x="73" y="1021"/>
                  <a:pt x="55" y="1021"/>
                </a:cubicBezTo>
                <a:cubicBezTo>
                  <a:pt x="46" y="1021"/>
                  <a:pt x="41" y="1018"/>
                  <a:pt x="35" y="1015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42" y="998"/>
                  <a:pt x="61" y="1013"/>
                  <a:pt x="87" y="1014"/>
                </a:cubicBezTo>
                <a:cubicBezTo>
                  <a:pt x="112" y="1019"/>
                  <a:pt x="137" y="1023"/>
                  <a:pt x="163" y="102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286" y="1021"/>
                  <a:pt x="294" y="1020"/>
                  <a:pt x="305" y="1020"/>
                </a:cubicBezTo>
                <a:cubicBezTo>
                  <a:pt x="306" y="1015"/>
                  <a:pt x="309" y="1021"/>
                  <a:pt x="313" y="1020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336" y="1013"/>
                  <a:pt x="356" y="1012"/>
                  <a:pt x="371" y="1007"/>
                </a:cubicBezTo>
                <a:cubicBezTo>
                  <a:pt x="386" y="1001"/>
                  <a:pt x="403" y="997"/>
                  <a:pt x="417" y="991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443" y="977"/>
                  <a:pt x="457" y="980"/>
                  <a:pt x="460" y="973"/>
                </a:cubicBezTo>
                <a:cubicBezTo>
                  <a:pt x="438" y="974"/>
                  <a:pt x="426" y="983"/>
                  <a:pt x="411" y="988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53" y="1005"/>
                  <a:pt x="339" y="1003"/>
                  <a:pt x="333" y="1008"/>
                </a:cubicBezTo>
                <a:cubicBezTo>
                  <a:pt x="327" y="1007"/>
                  <a:pt x="322" y="1009"/>
                  <a:pt x="319" y="101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293" y="1012"/>
                  <a:pt x="272" y="1015"/>
                  <a:pt x="250" y="1016"/>
                </a:cubicBezTo>
                <a:cubicBezTo>
                  <a:pt x="227" y="1017"/>
                  <a:pt x="203" y="1017"/>
                  <a:pt x="183" y="1017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28" y="1012"/>
                  <a:pt x="125" y="1007"/>
                  <a:pt x="116" y="1008"/>
                </a:cubicBezTo>
                <a:cubicBezTo>
                  <a:pt x="113" y="1000"/>
                  <a:pt x="93" y="1011"/>
                  <a:pt x="95" y="999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188" y="1003"/>
                  <a:pt x="189" y="1000"/>
                  <a:pt x="194" y="1000"/>
                </a:cubicBezTo>
                <a:cubicBezTo>
                  <a:pt x="198" y="998"/>
                  <a:pt x="209" y="1003"/>
                  <a:pt x="208" y="997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28" y="996"/>
                  <a:pt x="226" y="1001"/>
                  <a:pt x="232" y="996"/>
                </a:cubicBezTo>
                <a:cubicBezTo>
                  <a:pt x="244" y="996"/>
                  <a:pt x="250" y="990"/>
                  <a:pt x="263" y="992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311" y="981"/>
                  <a:pt x="326" y="972"/>
                  <a:pt x="347" y="970"/>
                </a:cubicBezTo>
                <a:cubicBezTo>
                  <a:pt x="368" y="964"/>
                  <a:pt x="377" y="957"/>
                  <a:pt x="399" y="957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1" y="939"/>
                  <a:pt x="438" y="945"/>
                  <a:pt x="436" y="933"/>
                </a:cubicBezTo>
                <a:cubicBezTo>
                  <a:pt x="435" y="928"/>
                  <a:pt x="431" y="932"/>
                  <a:pt x="430" y="936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411" y="946"/>
                  <a:pt x="399" y="946"/>
                  <a:pt x="393" y="951"/>
                </a:cubicBezTo>
                <a:cubicBezTo>
                  <a:pt x="358" y="958"/>
                  <a:pt x="319" y="967"/>
                  <a:pt x="280" y="977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223" y="979"/>
                  <a:pt x="219" y="990"/>
                  <a:pt x="214" y="988"/>
                </a:cubicBezTo>
                <a:cubicBezTo>
                  <a:pt x="208" y="988"/>
                  <a:pt x="202" y="988"/>
                  <a:pt x="197" y="988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174" y="987"/>
                  <a:pt x="162" y="993"/>
                  <a:pt x="162" y="986"/>
                </a:cubicBezTo>
                <a:cubicBezTo>
                  <a:pt x="181" y="984"/>
                  <a:pt x="197" y="978"/>
                  <a:pt x="214" y="973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270" y="954"/>
                  <a:pt x="284" y="957"/>
                  <a:pt x="288" y="951"/>
                </a:cubicBezTo>
                <a:cubicBezTo>
                  <a:pt x="299" y="950"/>
                  <a:pt x="305" y="946"/>
                  <a:pt x="314" y="945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45" y="932"/>
                  <a:pt x="357" y="933"/>
                  <a:pt x="357" y="923"/>
                </a:cubicBezTo>
                <a:cubicBezTo>
                  <a:pt x="342" y="925"/>
                  <a:pt x="333" y="932"/>
                  <a:pt x="320" y="936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253" y="957"/>
                  <a:pt x="222" y="961"/>
                  <a:pt x="196" y="971"/>
                </a:cubicBezTo>
                <a:cubicBezTo>
                  <a:pt x="173" y="971"/>
                  <a:pt x="155" y="977"/>
                  <a:pt x="139" y="984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74" y="986"/>
                  <a:pt x="70" y="993"/>
                  <a:pt x="58" y="992"/>
                </a:cubicBezTo>
                <a:cubicBezTo>
                  <a:pt x="52" y="992"/>
                  <a:pt x="46" y="992"/>
                  <a:pt x="40" y="992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41" y="990"/>
                  <a:pt x="50" y="984"/>
                  <a:pt x="66" y="986"/>
                </a:cubicBezTo>
                <a:cubicBezTo>
                  <a:pt x="77" y="975"/>
                  <a:pt x="97" y="973"/>
                  <a:pt x="112" y="967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168" y="945"/>
                  <a:pt x="184" y="950"/>
                  <a:pt x="187" y="942"/>
                </a:cubicBezTo>
                <a:cubicBezTo>
                  <a:pt x="200" y="944"/>
                  <a:pt x="205" y="937"/>
                  <a:pt x="216" y="935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285" y="916"/>
                  <a:pt x="298" y="907"/>
                  <a:pt x="316" y="904"/>
                </a:cubicBezTo>
                <a:cubicBezTo>
                  <a:pt x="319" y="896"/>
                  <a:pt x="333" y="899"/>
                  <a:pt x="336" y="892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352" y="884"/>
                  <a:pt x="362" y="888"/>
                  <a:pt x="362" y="882"/>
                </a:cubicBezTo>
                <a:cubicBezTo>
                  <a:pt x="381" y="878"/>
                  <a:pt x="393" y="868"/>
                  <a:pt x="411" y="864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36" y="851"/>
                  <a:pt x="441" y="849"/>
                  <a:pt x="442" y="846"/>
                </a:cubicBezTo>
                <a:cubicBezTo>
                  <a:pt x="445" y="845"/>
                  <a:pt x="448" y="845"/>
                  <a:pt x="448" y="84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425" y="848"/>
                  <a:pt x="406" y="856"/>
                  <a:pt x="388" y="864"/>
                </a:cubicBezTo>
                <a:cubicBezTo>
                  <a:pt x="378" y="862"/>
                  <a:pt x="379" y="869"/>
                  <a:pt x="373" y="871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348" y="879"/>
                  <a:pt x="339" y="884"/>
                  <a:pt x="330" y="889"/>
                </a:cubicBezTo>
                <a:cubicBezTo>
                  <a:pt x="311" y="890"/>
                  <a:pt x="300" y="900"/>
                  <a:pt x="281" y="902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214" y="920"/>
                  <a:pt x="201" y="927"/>
                  <a:pt x="184" y="930"/>
                </a:cubicBezTo>
                <a:cubicBezTo>
                  <a:pt x="174" y="932"/>
                  <a:pt x="168" y="936"/>
                  <a:pt x="158" y="937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48" y="945"/>
                  <a:pt x="133" y="945"/>
                  <a:pt x="135" y="940"/>
                </a:cubicBezTo>
                <a:cubicBezTo>
                  <a:pt x="143" y="938"/>
                  <a:pt x="149" y="934"/>
                  <a:pt x="157" y="931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67" y="920"/>
                  <a:pt x="171" y="918"/>
                  <a:pt x="177" y="919"/>
                </a:cubicBezTo>
                <a:cubicBezTo>
                  <a:pt x="181" y="912"/>
                  <a:pt x="189" y="909"/>
                  <a:pt x="197" y="907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23" y="890"/>
                  <a:pt x="231" y="887"/>
                  <a:pt x="234" y="880"/>
                </a:cubicBezTo>
                <a:cubicBezTo>
                  <a:pt x="245" y="880"/>
                  <a:pt x="251" y="875"/>
                  <a:pt x="257" y="871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326" y="830"/>
                  <a:pt x="357" y="818"/>
                  <a:pt x="386" y="803"/>
                </a:cubicBezTo>
                <a:cubicBezTo>
                  <a:pt x="401" y="797"/>
                  <a:pt x="418" y="793"/>
                  <a:pt x="432" y="785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41" y="774"/>
                  <a:pt x="457" y="783"/>
                  <a:pt x="455" y="776"/>
                </a:cubicBezTo>
                <a:cubicBezTo>
                  <a:pt x="461" y="775"/>
                  <a:pt x="467" y="775"/>
                  <a:pt x="473" y="775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468" y="775"/>
                  <a:pt x="446" y="769"/>
                  <a:pt x="441" y="779"/>
                </a:cubicBezTo>
                <a:cubicBezTo>
                  <a:pt x="423" y="778"/>
                  <a:pt x="416" y="785"/>
                  <a:pt x="403" y="789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90" y="795"/>
                  <a:pt x="388" y="794"/>
                  <a:pt x="386" y="795"/>
                </a:cubicBezTo>
                <a:cubicBezTo>
                  <a:pt x="381" y="797"/>
                  <a:pt x="376" y="802"/>
                  <a:pt x="369" y="801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349" y="813"/>
                  <a:pt x="343" y="816"/>
                  <a:pt x="337" y="819"/>
                </a:cubicBezTo>
                <a:cubicBezTo>
                  <a:pt x="302" y="827"/>
                  <a:pt x="281" y="847"/>
                  <a:pt x="251" y="859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221" y="872"/>
                  <a:pt x="219" y="880"/>
                  <a:pt x="208" y="881"/>
                </a:cubicBezTo>
                <a:cubicBezTo>
                  <a:pt x="202" y="885"/>
                  <a:pt x="197" y="890"/>
                  <a:pt x="188" y="893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76" y="897"/>
                  <a:pt x="173" y="910"/>
                  <a:pt x="171" y="902"/>
                </a:cubicBezTo>
                <a:cubicBezTo>
                  <a:pt x="172" y="894"/>
                  <a:pt x="179" y="892"/>
                  <a:pt x="185" y="890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10" y="867"/>
                  <a:pt x="229" y="867"/>
                  <a:pt x="234" y="854"/>
                </a:cubicBezTo>
                <a:cubicBezTo>
                  <a:pt x="251" y="852"/>
                  <a:pt x="257" y="840"/>
                  <a:pt x="271" y="835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21" y="812"/>
                  <a:pt x="328" y="800"/>
                  <a:pt x="346" y="799"/>
                </a:cubicBezTo>
                <a:cubicBezTo>
                  <a:pt x="349" y="794"/>
                  <a:pt x="358" y="794"/>
                  <a:pt x="363" y="790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396" y="775"/>
                  <a:pt x="410" y="770"/>
                  <a:pt x="423" y="765"/>
                </a:cubicBezTo>
                <a:cubicBezTo>
                  <a:pt x="428" y="760"/>
                  <a:pt x="441" y="763"/>
                  <a:pt x="443" y="756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440" y="749"/>
                  <a:pt x="423" y="757"/>
                  <a:pt x="403" y="762"/>
                </a:cubicBezTo>
                <a:cubicBezTo>
                  <a:pt x="402" y="768"/>
                  <a:pt x="393" y="764"/>
                  <a:pt x="391" y="769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367" y="777"/>
                  <a:pt x="360" y="783"/>
                  <a:pt x="348" y="784"/>
                </a:cubicBezTo>
                <a:cubicBezTo>
                  <a:pt x="332" y="793"/>
                  <a:pt x="314" y="801"/>
                  <a:pt x="296" y="809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265" y="827"/>
                  <a:pt x="251" y="827"/>
                  <a:pt x="248" y="836"/>
                </a:cubicBezTo>
                <a:cubicBezTo>
                  <a:pt x="229" y="842"/>
                  <a:pt x="217" y="856"/>
                  <a:pt x="199" y="863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75" y="882"/>
                  <a:pt x="170" y="884"/>
                  <a:pt x="165" y="885"/>
                </a:cubicBezTo>
                <a:cubicBezTo>
                  <a:pt x="163" y="889"/>
                  <a:pt x="161" y="894"/>
                  <a:pt x="154" y="894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126" y="916"/>
                  <a:pt x="117" y="920"/>
                  <a:pt x="108" y="924"/>
                </a:cubicBezTo>
                <a:cubicBezTo>
                  <a:pt x="101" y="930"/>
                  <a:pt x="93" y="934"/>
                  <a:pt x="85" y="93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52" y="956"/>
                  <a:pt x="48" y="960"/>
                  <a:pt x="42" y="963"/>
                </a:cubicBezTo>
                <a:cubicBezTo>
                  <a:pt x="35" y="962"/>
                  <a:pt x="36" y="969"/>
                  <a:pt x="28" y="966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2" y="975"/>
                  <a:pt x="7" y="978"/>
                  <a:pt x="2" y="979"/>
                </a:cubicBezTo>
                <a:cubicBezTo>
                  <a:pt x="2" y="1022"/>
                  <a:pt x="2" y="1022"/>
                  <a:pt x="2" y="102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43" y="1028"/>
                  <a:pt x="24" y="1035"/>
                  <a:pt x="27" y="1027"/>
                </a:cubicBezTo>
                <a:cubicBezTo>
                  <a:pt x="17" y="1028"/>
                  <a:pt x="9" y="1026"/>
                  <a:pt x="2" y="1024"/>
                </a:cubicBezTo>
                <a:cubicBezTo>
                  <a:pt x="2" y="1036"/>
                  <a:pt x="2" y="1036"/>
                  <a:pt x="2" y="1036"/>
                </a:cubicBezTo>
                <a:cubicBezTo>
                  <a:pt x="10" y="1038"/>
                  <a:pt x="19" y="1040"/>
                  <a:pt x="27" y="1042"/>
                </a:cubicBezTo>
                <a:cubicBezTo>
                  <a:pt x="58" y="1048"/>
                  <a:pt x="82" y="1062"/>
                  <a:pt x="120" y="1060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06" y="1003"/>
                  <a:pt x="2417" y="1005"/>
                  <a:pt x="2423" y="1013"/>
                </a:cubicBezTo>
                <a:cubicBezTo>
                  <a:pt x="2433" y="1018"/>
                  <a:pt x="2439" y="1027"/>
                  <a:pt x="2450" y="1029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479" y="1055"/>
                  <a:pt x="2484" y="1065"/>
                  <a:pt x="2491" y="1071"/>
                </a:cubicBezTo>
                <a:cubicBezTo>
                  <a:pt x="2497" y="1070"/>
                  <a:pt x="2496" y="1081"/>
                  <a:pt x="2502" y="1080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18" y="1101"/>
                  <a:pt x="2525" y="1108"/>
                  <a:pt x="2533" y="1116"/>
                </a:cubicBezTo>
                <a:cubicBezTo>
                  <a:pt x="2537" y="1134"/>
                  <a:pt x="2550" y="1141"/>
                  <a:pt x="2556" y="1158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32" y="1150"/>
                  <a:pt x="2530" y="1141"/>
                  <a:pt x="2525" y="1138"/>
                </a:cubicBezTo>
                <a:cubicBezTo>
                  <a:pt x="2520" y="1134"/>
                  <a:pt x="2520" y="1124"/>
                  <a:pt x="2513" y="1122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491" y="1117"/>
                  <a:pt x="2508" y="1117"/>
                  <a:pt x="2505" y="1127"/>
                </a:cubicBezTo>
                <a:cubicBezTo>
                  <a:pt x="2510" y="1127"/>
                  <a:pt x="2509" y="1133"/>
                  <a:pt x="2511" y="1138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506" y="1143"/>
                  <a:pt x="2489" y="1147"/>
                  <a:pt x="2479" y="1141"/>
                </a:cubicBezTo>
                <a:cubicBezTo>
                  <a:pt x="2464" y="1142"/>
                  <a:pt x="2453" y="1139"/>
                  <a:pt x="2437" y="1141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74" y="1160"/>
                  <a:pt x="2476" y="1160"/>
                  <a:pt x="2477" y="1162"/>
                </a:cubicBezTo>
                <a:cubicBezTo>
                  <a:pt x="2478" y="1166"/>
                  <a:pt x="2482" y="1164"/>
                  <a:pt x="2484" y="116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06" y="1169"/>
                  <a:pt x="2507" y="1176"/>
                  <a:pt x="2512" y="1176"/>
                </a:cubicBezTo>
                <a:cubicBezTo>
                  <a:pt x="2517" y="1178"/>
                  <a:pt x="2522" y="1179"/>
                  <a:pt x="2525" y="1182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558" y="1226"/>
                  <a:pt x="2579" y="1249"/>
                  <a:pt x="2589" y="1291"/>
                </a:cubicBezTo>
                <a:cubicBezTo>
                  <a:pt x="2591" y="1300"/>
                  <a:pt x="2605" y="1293"/>
                  <a:pt x="2608" y="1301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6" y="1310"/>
                  <a:pt x="2614" y="1294"/>
                  <a:pt x="2628" y="1295"/>
                </a:cubicBezTo>
                <a:cubicBezTo>
                  <a:pt x="2627" y="1291"/>
                  <a:pt x="2625" y="1289"/>
                  <a:pt x="2623" y="1287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6" y="1266"/>
                  <a:pt x="2625" y="1264"/>
                  <a:pt x="2626" y="1257"/>
                </a:cubicBezTo>
                <a:cubicBezTo>
                  <a:pt x="2622" y="1257"/>
                  <a:pt x="2622" y="1252"/>
                  <a:pt x="2619" y="1252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229"/>
                  <a:pt x="2615" y="1220"/>
                  <a:pt x="2610" y="1207"/>
                </a:cubicBezTo>
                <a:cubicBezTo>
                  <a:pt x="2611" y="1193"/>
                  <a:pt x="2612" y="1188"/>
                  <a:pt x="2607" y="1175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13" y="1139"/>
                  <a:pt x="2617" y="1133"/>
                  <a:pt x="2620" y="1125"/>
                </a:cubicBezTo>
                <a:cubicBezTo>
                  <a:pt x="2623" y="1116"/>
                  <a:pt x="2627" y="1110"/>
                  <a:pt x="2630" y="1102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35" y="1081"/>
                  <a:pt x="2631" y="1086"/>
                  <a:pt x="2629" y="1093"/>
                </a:cubicBezTo>
                <a:cubicBezTo>
                  <a:pt x="2621" y="1097"/>
                  <a:pt x="2622" y="1105"/>
                  <a:pt x="2614" y="1108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601" y="1129"/>
                  <a:pt x="2606" y="1140"/>
                  <a:pt x="2600" y="1143"/>
                </a:cubicBezTo>
                <a:cubicBezTo>
                  <a:pt x="2603" y="1152"/>
                  <a:pt x="2595" y="1154"/>
                  <a:pt x="2599" y="1164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4" y="1175"/>
                  <a:pt x="2591" y="1176"/>
                  <a:pt x="2590" y="1166"/>
                </a:cubicBezTo>
                <a:cubicBezTo>
                  <a:pt x="2586" y="1160"/>
                  <a:pt x="2583" y="1152"/>
                  <a:pt x="2582" y="1141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1" y="1109"/>
                  <a:pt x="2583" y="1098"/>
                  <a:pt x="2591" y="1098"/>
                </a:cubicBezTo>
                <a:cubicBezTo>
                  <a:pt x="2587" y="1090"/>
                  <a:pt x="2594" y="1089"/>
                  <a:pt x="2591" y="1080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2" y="1065"/>
                  <a:pt x="2594" y="1054"/>
                  <a:pt x="2600" y="1052"/>
                </a:cubicBezTo>
                <a:cubicBezTo>
                  <a:pt x="2598" y="1039"/>
                  <a:pt x="2603" y="1031"/>
                  <a:pt x="2602" y="1019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21" y="975"/>
                  <a:pt x="2627" y="964"/>
                  <a:pt x="2633" y="954"/>
                </a:cubicBezTo>
                <a:cubicBezTo>
                  <a:pt x="2636" y="941"/>
                  <a:pt x="2645" y="932"/>
                  <a:pt x="2647" y="918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60" y="897"/>
                  <a:pt x="2659" y="890"/>
                  <a:pt x="2664" y="885"/>
                </a:cubicBezTo>
                <a:cubicBezTo>
                  <a:pt x="2674" y="877"/>
                  <a:pt x="2677" y="864"/>
                  <a:pt x="2684" y="855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11" y="813"/>
                  <a:pt x="2715" y="801"/>
                  <a:pt x="2722" y="791"/>
                </a:cubicBezTo>
                <a:cubicBezTo>
                  <a:pt x="2725" y="790"/>
                  <a:pt x="2723" y="785"/>
                  <a:pt x="2726" y="784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36" y="771"/>
                  <a:pt x="2736" y="763"/>
                  <a:pt x="2742" y="760"/>
                </a:cubicBezTo>
                <a:cubicBezTo>
                  <a:pt x="2743" y="754"/>
                  <a:pt x="2745" y="749"/>
                  <a:pt x="2744" y="742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57" y="721"/>
                  <a:pt x="2760" y="717"/>
                  <a:pt x="2762" y="712"/>
                </a:cubicBezTo>
                <a:cubicBezTo>
                  <a:pt x="2763" y="708"/>
                  <a:pt x="2773" y="698"/>
                  <a:pt x="2765" y="696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54" y="718"/>
                  <a:pt x="2752" y="721"/>
                  <a:pt x="2753" y="725"/>
                </a:cubicBezTo>
                <a:cubicBezTo>
                  <a:pt x="2751" y="729"/>
                  <a:pt x="2748" y="732"/>
                  <a:pt x="2746" y="73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729" y="758"/>
                  <a:pt x="2728" y="766"/>
                  <a:pt x="2724" y="773"/>
                </a:cubicBezTo>
                <a:cubicBezTo>
                  <a:pt x="2715" y="784"/>
                  <a:pt x="2710" y="798"/>
                  <a:pt x="2702" y="810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84" y="831"/>
                  <a:pt x="2683" y="840"/>
                  <a:pt x="2676" y="844"/>
                </a:cubicBezTo>
                <a:cubicBezTo>
                  <a:pt x="2674" y="851"/>
                  <a:pt x="2669" y="856"/>
                  <a:pt x="2668" y="864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54" y="885"/>
                  <a:pt x="2652" y="888"/>
                  <a:pt x="2647" y="889"/>
                </a:cubicBezTo>
                <a:cubicBezTo>
                  <a:pt x="2647" y="893"/>
                  <a:pt x="2649" y="898"/>
                  <a:pt x="2643" y="898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44" y="917"/>
                  <a:pt x="2630" y="912"/>
                  <a:pt x="2635" y="921"/>
                </a:cubicBezTo>
                <a:cubicBezTo>
                  <a:pt x="2627" y="932"/>
                  <a:pt x="2625" y="948"/>
                  <a:pt x="2617" y="960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94" y="1016"/>
                  <a:pt x="2588" y="1029"/>
                  <a:pt x="2590" y="1048"/>
                </a:cubicBezTo>
                <a:cubicBezTo>
                  <a:pt x="2582" y="1052"/>
                  <a:pt x="2586" y="1065"/>
                  <a:pt x="2580" y="1071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6" y="1089"/>
                  <a:pt x="2577" y="1095"/>
                  <a:pt x="2574" y="1099"/>
                </a:cubicBezTo>
                <a:cubicBezTo>
                  <a:pt x="2565" y="1084"/>
                  <a:pt x="2575" y="1064"/>
                  <a:pt x="2572" y="1046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78" y="1012"/>
                  <a:pt x="2588" y="1013"/>
                  <a:pt x="2584" y="1005"/>
                </a:cubicBezTo>
                <a:cubicBezTo>
                  <a:pt x="2590" y="1003"/>
                  <a:pt x="2585" y="994"/>
                  <a:pt x="2591" y="992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599" y="974"/>
                  <a:pt x="2592" y="964"/>
                  <a:pt x="2600" y="963"/>
                </a:cubicBezTo>
                <a:cubicBezTo>
                  <a:pt x="2600" y="952"/>
                  <a:pt x="2607" y="945"/>
                  <a:pt x="2609" y="935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23" y="921"/>
                  <a:pt x="2615" y="910"/>
                  <a:pt x="2625" y="911"/>
                </a:cubicBezTo>
                <a:cubicBezTo>
                  <a:pt x="2627" y="901"/>
                  <a:pt x="2631" y="892"/>
                  <a:pt x="2637" y="885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73" y="835"/>
                  <a:pt x="2675" y="831"/>
                  <a:pt x="2676" y="827"/>
                </a:cubicBezTo>
                <a:cubicBezTo>
                  <a:pt x="2679" y="823"/>
                  <a:pt x="2683" y="820"/>
                  <a:pt x="2685" y="816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693" y="798"/>
                  <a:pt x="2706" y="801"/>
                  <a:pt x="2701" y="792"/>
                </a:cubicBezTo>
                <a:cubicBezTo>
                  <a:pt x="2710" y="786"/>
                  <a:pt x="2712" y="776"/>
                  <a:pt x="2721" y="770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46" y="730"/>
                  <a:pt x="2752" y="711"/>
                  <a:pt x="2761" y="694"/>
                </a:cubicBezTo>
                <a:cubicBezTo>
                  <a:pt x="2764" y="684"/>
                  <a:pt x="2770" y="677"/>
                  <a:pt x="2774" y="668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84" y="652"/>
                  <a:pt x="2788" y="649"/>
                  <a:pt x="2786" y="642"/>
                </a:cubicBezTo>
                <a:cubicBezTo>
                  <a:pt x="2774" y="646"/>
                  <a:pt x="2776" y="661"/>
                  <a:pt x="2768" y="669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52" y="707"/>
                  <a:pt x="2743" y="707"/>
                  <a:pt x="2745" y="715"/>
                </a:cubicBezTo>
                <a:cubicBezTo>
                  <a:pt x="2739" y="718"/>
                  <a:pt x="2739" y="726"/>
                  <a:pt x="2733" y="72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9" y="747"/>
                  <a:pt x="2721" y="756"/>
                  <a:pt x="2715" y="760"/>
                </a:cubicBezTo>
                <a:cubicBezTo>
                  <a:pt x="2716" y="763"/>
                  <a:pt x="2711" y="763"/>
                  <a:pt x="2711" y="766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703" y="779"/>
                  <a:pt x="2700" y="784"/>
                  <a:pt x="2698" y="790"/>
                </a:cubicBezTo>
                <a:cubicBezTo>
                  <a:pt x="2690" y="791"/>
                  <a:pt x="2694" y="800"/>
                  <a:pt x="2685" y="801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59" y="834"/>
                  <a:pt x="2648" y="854"/>
                  <a:pt x="2631" y="871"/>
                </a:cubicBezTo>
                <a:cubicBezTo>
                  <a:pt x="2632" y="875"/>
                  <a:pt x="2628" y="877"/>
                  <a:pt x="2627" y="881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620" y="900"/>
                  <a:pt x="2609" y="903"/>
                  <a:pt x="2610" y="914"/>
                </a:cubicBezTo>
                <a:cubicBezTo>
                  <a:pt x="2605" y="919"/>
                  <a:pt x="2602" y="924"/>
                  <a:pt x="2598" y="928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9" y="935"/>
                  <a:pt x="2595" y="936"/>
                  <a:pt x="2595" y="938"/>
                </a:cubicBezTo>
                <a:cubicBezTo>
                  <a:pt x="2592" y="942"/>
                  <a:pt x="2595" y="954"/>
                  <a:pt x="2589" y="956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87" y="972"/>
                  <a:pt x="2578" y="971"/>
                  <a:pt x="2582" y="979"/>
                </a:cubicBezTo>
                <a:cubicBezTo>
                  <a:pt x="2581" y="988"/>
                  <a:pt x="2575" y="994"/>
                  <a:pt x="2575" y="1004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71" y="1020"/>
                  <a:pt x="2570" y="1025"/>
                  <a:pt x="2565" y="1026"/>
                </a:cubicBezTo>
                <a:cubicBezTo>
                  <a:pt x="2562" y="1034"/>
                  <a:pt x="2564" y="1045"/>
                  <a:pt x="2558" y="1051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57" y="1013"/>
                  <a:pt x="2562" y="1003"/>
                  <a:pt x="2560" y="989"/>
                </a:cubicBezTo>
                <a:cubicBezTo>
                  <a:pt x="2569" y="981"/>
                  <a:pt x="2567" y="967"/>
                  <a:pt x="2572" y="957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583" y="912"/>
                  <a:pt x="2597" y="908"/>
                  <a:pt x="2594" y="893"/>
                </a:cubicBezTo>
                <a:cubicBezTo>
                  <a:pt x="2604" y="890"/>
                  <a:pt x="2602" y="879"/>
                  <a:pt x="2608" y="873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25" y="845"/>
                  <a:pt x="2629" y="838"/>
                  <a:pt x="2632" y="830"/>
                </a:cubicBezTo>
                <a:cubicBezTo>
                  <a:pt x="2639" y="829"/>
                  <a:pt x="2633" y="821"/>
                  <a:pt x="2639" y="819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51" y="800"/>
                  <a:pt x="2656" y="794"/>
                  <a:pt x="2659" y="786"/>
                </a:cubicBezTo>
                <a:cubicBezTo>
                  <a:pt x="2664" y="779"/>
                  <a:pt x="2671" y="773"/>
                  <a:pt x="2675" y="765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684" y="751"/>
                  <a:pt x="2687" y="748"/>
                  <a:pt x="2689" y="744"/>
                </a:cubicBezTo>
                <a:cubicBezTo>
                  <a:pt x="2694" y="737"/>
                  <a:pt x="2697" y="728"/>
                  <a:pt x="2705" y="723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33" y="673"/>
                  <a:pt x="2744" y="671"/>
                  <a:pt x="2743" y="659"/>
                </a:cubicBezTo>
                <a:cubicBezTo>
                  <a:pt x="2751" y="660"/>
                  <a:pt x="2747" y="652"/>
                  <a:pt x="2749" y="649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773" y="606"/>
                  <a:pt x="2793" y="579"/>
                  <a:pt x="2799" y="542"/>
                </a:cubicBezTo>
                <a:cubicBezTo>
                  <a:pt x="2808" y="534"/>
                  <a:pt x="2812" y="522"/>
                  <a:pt x="2823" y="516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34" y="494"/>
                  <a:pt x="2846" y="495"/>
                  <a:pt x="2844" y="485"/>
                </a:cubicBezTo>
                <a:cubicBezTo>
                  <a:pt x="2834" y="490"/>
                  <a:pt x="2828" y="498"/>
                  <a:pt x="2824" y="507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804" y="536"/>
                  <a:pt x="2792" y="539"/>
                  <a:pt x="2788" y="547"/>
                </a:cubicBezTo>
                <a:cubicBezTo>
                  <a:pt x="2784" y="550"/>
                  <a:pt x="2780" y="553"/>
                  <a:pt x="2782" y="560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759" y="584"/>
                  <a:pt x="2744" y="596"/>
                  <a:pt x="2733" y="611"/>
                </a:cubicBezTo>
                <a:cubicBezTo>
                  <a:pt x="2723" y="627"/>
                  <a:pt x="2706" y="638"/>
                  <a:pt x="2697" y="654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89" y="668"/>
                  <a:pt x="2684" y="667"/>
                  <a:pt x="2682" y="669"/>
                </a:cubicBezTo>
                <a:cubicBezTo>
                  <a:pt x="2681" y="671"/>
                  <a:pt x="2684" y="677"/>
                  <a:pt x="2678" y="67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69" y="692"/>
                  <a:pt x="2664" y="695"/>
                  <a:pt x="2662" y="699"/>
                </a:cubicBezTo>
                <a:cubicBezTo>
                  <a:pt x="2649" y="713"/>
                  <a:pt x="2639" y="728"/>
                  <a:pt x="2626" y="742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98" y="795"/>
                  <a:pt x="2588" y="793"/>
                  <a:pt x="2590" y="799"/>
                </a:cubicBezTo>
                <a:cubicBezTo>
                  <a:pt x="2591" y="805"/>
                  <a:pt x="2584" y="807"/>
                  <a:pt x="2584" y="813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83" y="823"/>
                  <a:pt x="2578" y="822"/>
                  <a:pt x="2578" y="826"/>
                </a:cubicBezTo>
                <a:cubicBezTo>
                  <a:pt x="2574" y="829"/>
                  <a:pt x="2570" y="832"/>
                  <a:pt x="2572" y="83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56" y="868"/>
                  <a:pt x="2555" y="874"/>
                  <a:pt x="2553" y="878"/>
                </a:cubicBezTo>
                <a:cubicBezTo>
                  <a:pt x="2547" y="881"/>
                  <a:pt x="2555" y="892"/>
                  <a:pt x="2546" y="88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51" y="855"/>
                  <a:pt x="2559" y="855"/>
                  <a:pt x="2556" y="848"/>
                </a:cubicBezTo>
                <a:cubicBezTo>
                  <a:pt x="2565" y="849"/>
                  <a:pt x="2560" y="840"/>
                  <a:pt x="2559" y="835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69" y="816"/>
                  <a:pt x="2574" y="815"/>
                  <a:pt x="2575" y="811"/>
                </a:cubicBezTo>
                <a:cubicBezTo>
                  <a:pt x="2576" y="808"/>
                  <a:pt x="2577" y="804"/>
                  <a:pt x="2579" y="802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598" y="760"/>
                  <a:pt x="2607" y="759"/>
                  <a:pt x="2607" y="752"/>
                </a:cubicBezTo>
                <a:cubicBezTo>
                  <a:pt x="2610" y="745"/>
                  <a:pt x="2614" y="739"/>
                  <a:pt x="2619" y="735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33" y="713"/>
                  <a:pt x="2636" y="708"/>
                  <a:pt x="2639" y="701"/>
                </a:cubicBezTo>
                <a:cubicBezTo>
                  <a:pt x="2642" y="696"/>
                  <a:pt x="2647" y="692"/>
                  <a:pt x="2647" y="685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61" y="654"/>
                  <a:pt x="2671" y="645"/>
                  <a:pt x="2675" y="632"/>
                </a:cubicBezTo>
                <a:cubicBezTo>
                  <a:pt x="2683" y="630"/>
                  <a:pt x="2676" y="617"/>
                  <a:pt x="2687" y="61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699" y="586"/>
                  <a:pt x="2705" y="574"/>
                  <a:pt x="2711" y="562"/>
                </a:cubicBezTo>
                <a:cubicBezTo>
                  <a:pt x="2724" y="539"/>
                  <a:pt x="2731" y="513"/>
                  <a:pt x="2744" y="491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51" y="465"/>
                  <a:pt x="2753" y="458"/>
                  <a:pt x="2757" y="452"/>
                </a:cubicBezTo>
                <a:cubicBezTo>
                  <a:pt x="2754" y="443"/>
                  <a:pt x="2766" y="443"/>
                  <a:pt x="2762" y="434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66" y="420"/>
                  <a:pt x="2770" y="418"/>
                  <a:pt x="2770" y="414"/>
                </a:cubicBezTo>
                <a:cubicBezTo>
                  <a:pt x="2769" y="406"/>
                  <a:pt x="2776" y="403"/>
                  <a:pt x="2775" y="396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84" y="369"/>
                  <a:pt x="2785" y="363"/>
                  <a:pt x="2785" y="355"/>
                </a:cubicBezTo>
                <a:cubicBezTo>
                  <a:pt x="2787" y="348"/>
                  <a:pt x="2793" y="344"/>
                  <a:pt x="2790" y="33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2" y="305"/>
                  <a:pt x="2795" y="298"/>
                  <a:pt x="2796" y="291"/>
                </a:cubicBezTo>
                <a:cubicBezTo>
                  <a:pt x="2795" y="275"/>
                  <a:pt x="2797" y="261"/>
                  <a:pt x="2799" y="246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92" y="241"/>
                  <a:pt x="2791" y="237"/>
                  <a:pt x="2790" y="233"/>
                </a:cubicBezTo>
                <a:cubicBezTo>
                  <a:pt x="2791" y="227"/>
                  <a:pt x="2784" y="216"/>
                  <a:pt x="2783" y="226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39"/>
                  <a:pt x="2786" y="244"/>
                  <a:pt x="2787" y="248"/>
                </a:cubicBezTo>
                <a:cubicBezTo>
                  <a:pt x="2783" y="254"/>
                  <a:pt x="2788" y="265"/>
                  <a:pt x="2790" y="275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80" y="305"/>
                  <a:pt x="2776" y="312"/>
                  <a:pt x="2775" y="322"/>
                </a:cubicBezTo>
                <a:cubicBezTo>
                  <a:pt x="2770" y="327"/>
                  <a:pt x="2773" y="338"/>
                  <a:pt x="2768" y="344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58" y="376"/>
                  <a:pt x="2753" y="382"/>
                  <a:pt x="2754" y="391"/>
                </a:cubicBezTo>
                <a:cubicBezTo>
                  <a:pt x="2746" y="396"/>
                  <a:pt x="2750" y="408"/>
                  <a:pt x="2744" y="414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35" y="447"/>
                  <a:pt x="2725" y="451"/>
                  <a:pt x="2727" y="462"/>
                </a:cubicBezTo>
                <a:cubicBezTo>
                  <a:pt x="2723" y="463"/>
                  <a:pt x="2722" y="466"/>
                  <a:pt x="2723" y="471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711" y="488"/>
                  <a:pt x="2713" y="499"/>
                  <a:pt x="2706" y="504"/>
                </a:cubicBezTo>
                <a:cubicBezTo>
                  <a:pt x="2701" y="511"/>
                  <a:pt x="2702" y="522"/>
                  <a:pt x="2695" y="527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87" y="541"/>
                  <a:pt x="2692" y="549"/>
                  <a:pt x="2685" y="550"/>
                </a:cubicBezTo>
                <a:cubicBezTo>
                  <a:pt x="2687" y="555"/>
                  <a:pt x="2682" y="556"/>
                  <a:pt x="2681" y="559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74" y="579"/>
                  <a:pt x="2667" y="584"/>
                  <a:pt x="2664" y="592"/>
                </a:cubicBezTo>
                <a:cubicBezTo>
                  <a:pt x="2661" y="595"/>
                  <a:pt x="2660" y="600"/>
                  <a:pt x="2661" y="605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54" y="620"/>
                  <a:pt x="2646" y="620"/>
                  <a:pt x="2644" y="623"/>
                </a:cubicBezTo>
                <a:cubicBezTo>
                  <a:pt x="2645" y="629"/>
                  <a:pt x="2643" y="633"/>
                  <a:pt x="2637" y="63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18" y="677"/>
                  <a:pt x="2617" y="680"/>
                  <a:pt x="2618" y="685"/>
                </a:cubicBezTo>
                <a:cubicBezTo>
                  <a:pt x="2612" y="685"/>
                  <a:pt x="2613" y="690"/>
                  <a:pt x="2610" y="692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96" y="713"/>
                  <a:pt x="2597" y="719"/>
                  <a:pt x="2595" y="722"/>
                </a:cubicBezTo>
                <a:cubicBezTo>
                  <a:pt x="2592" y="723"/>
                  <a:pt x="2590" y="726"/>
                  <a:pt x="2591" y="731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72" y="762"/>
                  <a:pt x="2560" y="772"/>
                  <a:pt x="2559" y="788"/>
                </a:cubicBezTo>
                <a:cubicBezTo>
                  <a:pt x="2553" y="792"/>
                  <a:pt x="2550" y="799"/>
                  <a:pt x="2551" y="807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32" y="840"/>
                  <a:pt x="2535" y="858"/>
                  <a:pt x="2528" y="871"/>
                </a:cubicBezTo>
                <a:cubicBezTo>
                  <a:pt x="2525" y="887"/>
                  <a:pt x="2519" y="900"/>
                  <a:pt x="2516" y="915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505" y="938"/>
                  <a:pt x="2503" y="942"/>
                  <a:pt x="2501" y="945"/>
                </a:cubicBezTo>
                <a:cubicBezTo>
                  <a:pt x="2504" y="949"/>
                  <a:pt x="2498" y="958"/>
                  <a:pt x="2497" y="951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07" y="926"/>
                  <a:pt x="2502" y="913"/>
                  <a:pt x="2509" y="908"/>
                </a:cubicBezTo>
                <a:cubicBezTo>
                  <a:pt x="2510" y="856"/>
                  <a:pt x="2528" y="817"/>
                  <a:pt x="2538" y="772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51" y="731"/>
                  <a:pt x="2558" y="722"/>
                  <a:pt x="2561" y="711"/>
                </a:cubicBezTo>
                <a:cubicBezTo>
                  <a:pt x="2563" y="706"/>
                  <a:pt x="2566" y="701"/>
                  <a:pt x="2570" y="697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583" y="673"/>
                  <a:pt x="2586" y="662"/>
                  <a:pt x="2590" y="652"/>
                </a:cubicBezTo>
                <a:cubicBezTo>
                  <a:pt x="2600" y="632"/>
                  <a:pt x="2612" y="615"/>
                  <a:pt x="2624" y="598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63" y="533"/>
                  <a:pt x="2664" y="521"/>
                  <a:pt x="2669" y="512"/>
                </a:cubicBezTo>
                <a:cubicBezTo>
                  <a:pt x="2676" y="503"/>
                  <a:pt x="2679" y="492"/>
                  <a:pt x="2683" y="482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2" y="461"/>
                  <a:pt x="2696" y="458"/>
                  <a:pt x="2695" y="450"/>
                </a:cubicBezTo>
                <a:cubicBezTo>
                  <a:pt x="2702" y="449"/>
                  <a:pt x="2697" y="438"/>
                  <a:pt x="2704" y="437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703" y="428"/>
                  <a:pt x="2700" y="433"/>
                  <a:pt x="2695" y="436"/>
                </a:cubicBezTo>
                <a:cubicBezTo>
                  <a:pt x="2696" y="443"/>
                  <a:pt x="2692" y="446"/>
                  <a:pt x="2689" y="451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71" y="495"/>
                  <a:pt x="2662" y="503"/>
                  <a:pt x="2661" y="516"/>
                </a:cubicBezTo>
                <a:cubicBezTo>
                  <a:pt x="2656" y="520"/>
                  <a:pt x="2658" y="528"/>
                  <a:pt x="2652" y="530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34" y="556"/>
                  <a:pt x="2634" y="571"/>
                  <a:pt x="2623" y="580"/>
                </a:cubicBezTo>
                <a:cubicBezTo>
                  <a:pt x="2625" y="588"/>
                  <a:pt x="2612" y="587"/>
                  <a:pt x="2615" y="596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95" y="624"/>
                  <a:pt x="2589" y="635"/>
                  <a:pt x="2580" y="645"/>
                </a:cubicBezTo>
                <a:cubicBezTo>
                  <a:pt x="2578" y="652"/>
                  <a:pt x="2576" y="659"/>
                  <a:pt x="2572" y="664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57" y="671"/>
                  <a:pt x="2569" y="672"/>
                  <a:pt x="2566" y="662"/>
                </a:cubicBezTo>
                <a:cubicBezTo>
                  <a:pt x="2566" y="658"/>
                  <a:pt x="2571" y="658"/>
                  <a:pt x="2573" y="655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578" y="630"/>
                  <a:pt x="2587" y="621"/>
                  <a:pt x="2590" y="607"/>
                </a:cubicBezTo>
                <a:cubicBezTo>
                  <a:pt x="2601" y="599"/>
                  <a:pt x="2599" y="582"/>
                  <a:pt x="2610" y="574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22" y="553"/>
                  <a:pt x="2622" y="549"/>
                  <a:pt x="2625" y="547"/>
                </a:cubicBezTo>
                <a:cubicBezTo>
                  <a:pt x="2623" y="542"/>
                  <a:pt x="2628" y="541"/>
                  <a:pt x="2629" y="537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37" y="516"/>
                  <a:pt x="2645" y="517"/>
                  <a:pt x="2642" y="511"/>
                </a:cubicBezTo>
                <a:cubicBezTo>
                  <a:pt x="2646" y="510"/>
                  <a:pt x="2646" y="506"/>
                  <a:pt x="2649" y="504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62" y="480"/>
                  <a:pt x="2666" y="474"/>
                  <a:pt x="2669" y="467"/>
                </a:cubicBezTo>
                <a:cubicBezTo>
                  <a:pt x="2676" y="457"/>
                  <a:pt x="2687" y="448"/>
                  <a:pt x="2688" y="43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04" y="415"/>
                  <a:pt x="2704" y="411"/>
                  <a:pt x="2707" y="409"/>
                </a:cubicBezTo>
                <a:cubicBezTo>
                  <a:pt x="2707" y="406"/>
                  <a:pt x="2711" y="402"/>
                  <a:pt x="2712" y="405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0" y="409"/>
                  <a:pt x="2719" y="409"/>
                  <a:pt x="2717" y="401"/>
                </a:cubicBezTo>
                <a:cubicBezTo>
                  <a:pt x="2721" y="400"/>
                  <a:pt x="2719" y="398"/>
                  <a:pt x="2716" y="396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32" y="371"/>
                  <a:pt x="2738" y="351"/>
                  <a:pt x="2748" y="333"/>
                </a:cubicBezTo>
                <a:cubicBezTo>
                  <a:pt x="2753" y="324"/>
                  <a:pt x="2757" y="314"/>
                  <a:pt x="2760" y="304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65" y="273"/>
                  <a:pt x="2763" y="276"/>
                  <a:pt x="2765" y="282"/>
                </a:cubicBezTo>
                <a:cubicBezTo>
                  <a:pt x="2765" y="288"/>
                  <a:pt x="2758" y="290"/>
                  <a:pt x="2758" y="296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52" y="314"/>
                  <a:pt x="2745" y="315"/>
                  <a:pt x="2749" y="324"/>
                </a:cubicBezTo>
                <a:cubicBezTo>
                  <a:pt x="2737" y="328"/>
                  <a:pt x="2741" y="343"/>
                  <a:pt x="2730" y="348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708" y="382"/>
                  <a:pt x="2711" y="397"/>
                  <a:pt x="2700" y="402"/>
                </a:cubicBezTo>
                <a:cubicBezTo>
                  <a:pt x="2700" y="408"/>
                  <a:pt x="2696" y="411"/>
                  <a:pt x="2694" y="415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86" y="423"/>
                  <a:pt x="2685" y="426"/>
                  <a:pt x="2684" y="429"/>
                </a:cubicBezTo>
                <a:cubicBezTo>
                  <a:pt x="2679" y="431"/>
                  <a:pt x="2680" y="437"/>
                  <a:pt x="2675" y="439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61" y="462"/>
                  <a:pt x="2655" y="471"/>
                  <a:pt x="2650" y="480"/>
                </a:cubicBezTo>
                <a:cubicBezTo>
                  <a:pt x="2645" y="482"/>
                  <a:pt x="2646" y="489"/>
                  <a:pt x="2644" y="49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40" y="503"/>
                  <a:pt x="2637" y="505"/>
                  <a:pt x="2635" y="507"/>
                </a:cubicBezTo>
                <a:cubicBezTo>
                  <a:pt x="2630" y="515"/>
                  <a:pt x="2626" y="525"/>
                  <a:pt x="2616" y="531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607" y="551"/>
                  <a:pt x="2607" y="555"/>
                  <a:pt x="2604" y="557"/>
                </a:cubicBezTo>
                <a:cubicBezTo>
                  <a:pt x="2606" y="563"/>
                  <a:pt x="2601" y="564"/>
                  <a:pt x="2600" y="567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94" y="579"/>
                  <a:pt x="2592" y="582"/>
                  <a:pt x="2589" y="584"/>
                </a:cubicBezTo>
                <a:cubicBezTo>
                  <a:pt x="2586" y="591"/>
                  <a:pt x="2587" y="599"/>
                  <a:pt x="2577" y="601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59" y="648"/>
                  <a:pt x="2559" y="663"/>
                  <a:pt x="2550" y="672"/>
                </a:cubicBezTo>
                <a:cubicBezTo>
                  <a:pt x="2550" y="679"/>
                  <a:pt x="2549" y="686"/>
                  <a:pt x="2541" y="688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29" y="717"/>
                  <a:pt x="2524" y="730"/>
                  <a:pt x="2520" y="743"/>
                </a:cubicBezTo>
                <a:cubicBezTo>
                  <a:pt x="2513" y="753"/>
                  <a:pt x="2512" y="767"/>
                  <a:pt x="2506" y="778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92" y="820"/>
                  <a:pt x="2499" y="832"/>
                  <a:pt x="2491" y="834"/>
                </a:cubicBezTo>
                <a:cubicBezTo>
                  <a:pt x="2493" y="843"/>
                  <a:pt x="2485" y="845"/>
                  <a:pt x="2489" y="85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491" y="893"/>
                  <a:pt x="2487" y="879"/>
                  <a:pt x="2493" y="872"/>
                </a:cubicBezTo>
                <a:cubicBezTo>
                  <a:pt x="2491" y="865"/>
                  <a:pt x="2495" y="863"/>
                  <a:pt x="2496" y="857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01" y="839"/>
                  <a:pt x="2502" y="834"/>
                  <a:pt x="2505" y="831"/>
                </a:cubicBezTo>
                <a:cubicBezTo>
                  <a:pt x="2510" y="829"/>
                  <a:pt x="2502" y="818"/>
                  <a:pt x="2508" y="816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25" y="771"/>
                  <a:pt x="2524" y="748"/>
                  <a:pt x="2536" y="734"/>
                </a:cubicBezTo>
                <a:cubicBezTo>
                  <a:pt x="2539" y="724"/>
                  <a:pt x="2542" y="715"/>
                  <a:pt x="2548" y="707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4" y="691"/>
                  <a:pt x="2556" y="690"/>
                  <a:pt x="2556" y="688"/>
                </a:cubicBezTo>
                <a:cubicBezTo>
                  <a:pt x="2559" y="688"/>
                  <a:pt x="2560" y="683"/>
                  <a:pt x="2562" y="687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54" y="702"/>
                  <a:pt x="2552" y="705"/>
                  <a:pt x="2552" y="710"/>
                </a:cubicBezTo>
                <a:cubicBezTo>
                  <a:pt x="2548" y="717"/>
                  <a:pt x="2543" y="724"/>
                  <a:pt x="2541" y="732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36" y="763"/>
                  <a:pt x="2528" y="763"/>
                  <a:pt x="2528" y="768"/>
                </a:cubicBezTo>
                <a:cubicBezTo>
                  <a:pt x="2524" y="770"/>
                  <a:pt x="2530" y="779"/>
                  <a:pt x="2524" y="780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20" y="797"/>
                  <a:pt x="2518" y="801"/>
                  <a:pt x="2518" y="805"/>
                </a:cubicBezTo>
                <a:cubicBezTo>
                  <a:pt x="2516" y="814"/>
                  <a:pt x="2512" y="821"/>
                  <a:pt x="2511" y="830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10" y="849"/>
                  <a:pt x="2503" y="850"/>
                  <a:pt x="2507" y="858"/>
                </a:cubicBezTo>
                <a:cubicBezTo>
                  <a:pt x="2496" y="855"/>
                  <a:pt x="2508" y="868"/>
                  <a:pt x="2501" y="868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503" y="888"/>
                  <a:pt x="2500" y="888"/>
                  <a:pt x="2499" y="889"/>
                </a:cubicBezTo>
                <a:cubicBezTo>
                  <a:pt x="2494" y="894"/>
                  <a:pt x="2497" y="903"/>
                  <a:pt x="2494" y="908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92" y="919"/>
                  <a:pt x="2479" y="920"/>
                  <a:pt x="2476" y="908"/>
                </a:cubicBezTo>
                <a:cubicBezTo>
                  <a:pt x="2475" y="901"/>
                  <a:pt x="2474" y="892"/>
                  <a:pt x="2469" y="889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1" y="869"/>
                  <a:pt x="2467" y="872"/>
                  <a:pt x="2470" y="865"/>
                </a:cubicBezTo>
                <a:cubicBezTo>
                  <a:pt x="2470" y="855"/>
                  <a:pt x="2475" y="848"/>
                  <a:pt x="2474" y="838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3" y="814"/>
                  <a:pt x="2471" y="808"/>
                  <a:pt x="2470" y="803"/>
                </a:cubicBezTo>
                <a:cubicBezTo>
                  <a:pt x="2473" y="800"/>
                  <a:pt x="2474" y="796"/>
                  <a:pt x="2473" y="790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82" y="750"/>
                  <a:pt x="2481" y="744"/>
                  <a:pt x="2484" y="741"/>
                </a:cubicBezTo>
                <a:cubicBezTo>
                  <a:pt x="2483" y="736"/>
                  <a:pt x="2484" y="731"/>
                  <a:pt x="2487" y="728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493" y="699"/>
                  <a:pt x="2497" y="682"/>
                  <a:pt x="2505" y="669"/>
                </a:cubicBezTo>
                <a:cubicBezTo>
                  <a:pt x="2504" y="658"/>
                  <a:pt x="2513" y="655"/>
                  <a:pt x="2512" y="644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22" y="631"/>
                  <a:pt x="2517" y="622"/>
                  <a:pt x="2522" y="621"/>
                </a:cubicBezTo>
                <a:cubicBezTo>
                  <a:pt x="2523" y="617"/>
                  <a:pt x="2524" y="614"/>
                  <a:pt x="2526" y="611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35" y="597"/>
                  <a:pt x="2529" y="589"/>
                  <a:pt x="2533" y="586"/>
                </a:cubicBezTo>
                <a:cubicBezTo>
                  <a:pt x="2541" y="587"/>
                  <a:pt x="2537" y="579"/>
                  <a:pt x="2540" y="576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53" y="548"/>
                  <a:pt x="2557" y="541"/>
                  <a:pt x="2561" y="533"/>
                </a:cubicBezTo>
                <a:cubicBezTo>
                  <a:pt x="2565" y="527"/>
                  <a:pt x="2569" y="521"/>
                  <a:pt x="2571" y="513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587" y="484"/>
                  <a:pt x="2594" y="479"/>
                  <a:pt x="2595" y="470"/>
                </a:cubicBezTo>
                <a:cubicBezTo>
                  <a:pt x="2603" y="471"/>
                  <a:pt x="2600" y="463"/>
                  <a:pt x="2602" y="460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20" y="438"/>
                  <a:pt x="2626" y="423"/>
                  <a:pt x="2633" y="409"/>
                </a:cubicBezTo>
                <a:cubicBezTo>
                  <a:pt x="2643" y="407"/>
                  <a:pt x="2639" y="395"/>
                  <a:pt x="2647" y="392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65" y="365"/>
                  <a:pt x="2666" y="357"/>
                  <a:pt x="2675" y="354"/>
                </a:cubicBezTo>
                <a:cubicBezTo>
                  <a:pt x="2670" y="345"/>
                  <a:pt x="2684" y="350"/>
                  <a:pt x="2679" y="34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698" y="320"/>
                  <a:pt x="2701" y="302"/>
                  <a:pt x="2713" y="290"/>
                </a:cubicBezTo>
                <a:cubicBezTo>
                  <a:pt x="2718" y="275"/>
                  <a:pt x="2729" y="263"/>
                  <a:pt x="2734" y="247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57" y="197"/>
                  <a:pt x="2764" y="193"/>
                  <a:pt x="2769" y="187"/>
                </a:cubicBezTo>
                <a:cubicBezTo>
                  <a:pt x="2770" y="183"/>
                  <a:pt x="2772" y="179"/>
                  <a:pt x="2776" y="17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83" y="162"/>
                  <a:pt x="2785" y="158"/>
                  <a:pt x="2786" y="154"/>
                </a:cubicBezTo>
                <a:cubicBezTo>
                  <a:pt x="2788" y="151"/>
                  <a:pt x="2790" y="147"/>
                  <a:pt x="2793" y="14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08" y="112"/>
                  <a:pt x="2812" y="102"/>
                  <a:pt x="2818" y="94"/>
                </a:cubicBezTo>
                <a:cubicBezTo>
                  <a:pt x="2819" y="82"/>
                  <a:pt x="2826" y="75"/>
                  <a:pt x="2830" y="65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41" y="15"/>
                  <a:pt x="2844" y="8"/>
                  <a:pt x="2846" y="1"/>
                </a:cubicBezTo>
                <a:cubicBezTo>
                  <a:pt x="2838" y="1"/>
                  <a:pt x="2838" y="1"/>
                  <a:pt x="2838" y="1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22" y="16"/>
                  <a:pt x="2828" y="24"/>
                  <a:pt x="2822" y="25"/>
                </a:cubicBezTo>
                <a:cubicBezTo>
                  <a:pt x="2827" y="34"/>
                  <a:pt x="2816" y="33"/>
                  <a:pt x="2816" y="39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812" y="56"/>
                  <a:pt x="2799" y="53"/>
                  <a:pt x="2803" y="62"/>
                </a:cubicBezTo>
                <a:cubicBezTo>
                  <a:pt x="2793" y="66"/>
                  <a:pt x="2786" y="72"/>
                  <a:pt x="2787" y="83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64" y="108"/>
                  <a:pt x="2755" y="113"/>
                  <a:pt x="2753" y="122"/>
                </a:cubicBezTo>
                <a:cubicBezTo>
                  <a:pt x="2739" y="134"/>
                  <a:pt x="2731" y="150"/>
                  <a:pt x="2717" y="162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79" y="209"/>
                  <a:pt x="2672" y="215"/>
                  <a:pt x="2667" y="222"/>
                </a:cubicBezTo>
                <a:cubicBezTo>
                  <a:pt x="2664" y="231"/>
                  <a:pt x="2658" y="238"/>
                  <a:pt x="2650" y="243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36" y="271"/>
                  <a:pt x="2626" y="269"/>
                  <a:pt x="2627" y="275"/>
                </a:cubicBezTo>
                <a:cubicBezTo>
                  <a:pt x="2625" y="279"/>
                  <a:pt x="2620" y="282"/>
                  <a:pt x="2617" y="285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600" y="311"/>
                  <a:pt x="2598" y="314"/>
                  <a:pt x="2594" y="317"/>
                </a:cubicBezTo>
                <a:cubicBezTo>
                  <a:pt x="2598" y="325"/>
                  <a:pt x="2585" y="323"/>
                  <a:pt x="2588" y="330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79" y="344"/>
                  <a:pt x="2571" y="343"/>
                  <a:pt x="2574" y="350"/>
                </a:cubicBezTo>
                <a:cubicBezTo>
                  <a:pt x="2564" y="354"/>
                  <a:pt x="2562" y="364"/>
                  <a:pt x="2558" y="371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542" y="403"/>
                  <a:pt x="2531" y="407"/>
                  <a:pt x="2528" y="416"/>
                </a:cubicBezTo>
                <a:cubicBezTo>
                  <a:pt x="2518" y="431"/>
                  <a:pt x="2510" y="446"/>
                  <a:pt x="2502" y="46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81" y="491"/>
                  <a:pt x="2485" y="505"/>
                  <a:pt x="2476" y="509"/>
                </a:cubicBezTo>
                <a:cubicBezTo>
                  <a:pt x="2464" y="543"/>
                  <a:pt x="2448" y="574"/>
                  <a:pt x="2444" y="613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38" y="652"/>
                  <a:pt x="2429" y="657"/>
                  <a:pt x="2431" y="669"/>
                </a:cubicBezTo>
                <a:cubicBezTo>
                  <a:pt x="2426" y="670"/>
                  <a:pt x="2431" y="679"/>
                  <a:pt x="2428" y="68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20" y="704"/>
                  <a:pt x="2426" y="719"/>
                  <a:pt x="2419" y="725"/>
                </a:cubicBezTo>
                <a:cubicBezTo>
                  <a:pt x="2416" y="715"/>
                  <a:pt x="2416" y="708"/>
                  <a:pt x="2414" y="702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0" y="698"/>
                  <a:pt x="2413" y="696"/>
                  <a:pt x="2413" y="696"/>
                </a:cubicBezTo>
                <a:cubicBezTo>
                  <a:pt x="2412" y="692"/>
                  <a:pt x="2411" y="690"/>
                  <a:pt x="2408" y="688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18" y="651"/>
                  <a:pt x="2414" y="637"/>
                  <a:pt x="2420" y="630"/>
                </a:cubicBezTo>
                <a:cubicBezTo>
                  <a:pt x="2416" y="615"/>
                  <a:pt x="2427" y="611"/>
                  <a:pt x="2423" y="597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1" y="579"/>
                  <a:pt x="2429" y="573"/>
                  <a:pt x="2432" y="568"/>
                </a:cubicBezTo>
                <a:cubicBezTo>
                  <a:pt x="2433" y="558"/>
                  <a:pt x="2433" y="546"/>
                  <a:pt x="2441" y="540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55" y="503"/>
                  <a:pt x="2454" y="491"/>
                  <a:pt x="2459" y="483"/>
                </a:cubicBezTo>
                <a:cubicBezTo>
                  <a:pt x="2464" y="481"/>
                  <a:pt x="2459" y="472"/>
                  <a:pt x="2465" y="470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478" y="445"/>
                  <a:pt x="2481" y="432"/>
                  <a:pt x="2488" y="421"/>
                </a:cubicBezTo>
                <a:cubicBezTo>
                  <a:pt x="2497" y="411"/>
                  <a:pt x="2497" y="396"/>
                  <a:pt x="2511" y="390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31" y="348"/>
                  <a:pt x="2543" y="347"/>
                  <a:pt x="2542" y="339"/>
                </a:cubicBezTo>
                <a:cubicBezTo>
                  <a:pt x="2545" y="333"/>
                  <a:pt x="2553" y="329"/>
                  <a:pt x="2554" y="322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63" y="319"/>
                  <a:pt x="2561" y="314"/>
                  <a:pt x="2563" y="311"/>
                </a:cubicBezTo>
                <a:cubicBezTo>
                  <a:pt x="2571" y="308"/>
                  <a:pt x="2568" y="298"/>
                  <a:pt x="2578" y="296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15" y="256"/>
                  <a:pt x="2620" y="244"/>
                  <a:pt x="2631" y="235"/>
                </a:cubicBezTo>
                <a:cubicBezTo>
                  <a:pt x="2639" y="225"/>
                  <a:pt x="2650" y="215"/>
                  <a:pt x="2657" y="20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87" y="173"/>
                  <a:pt x="2688" y="169"/>
                  <a:pt x="2694" y="169"/>
                </a:cubicBezTo>
                <a:cubicBezTo>
                  <a:pt x="2695" y="166"/>
                  <a:pt x="2696" y="162"/>
                  <a:pt x="2698" y="160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06" y="148"/>
                  <a:pt x="2711" y="148"/>
                  <a:pt x="2713" y="145"/>
                </a:cubicBezTo>
                <a:cubicBezTo>
                  <a:pt x="2725" y="121"/>
                  <a:pt x="2747" y="103"/>
                  <a:pt x="2763" y="8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777" y="61"/>
                  <a:pt x="2779" y="54"/>
                  <a:pt x="2786" y="50"/>
                </a:cubicBezTo>
                <a:cubicBezTo>
                  <a:pt x="2791" y="38"/>
                  <a:pt x="2802" y="28"/>
                  <a:pt x="2805" y="14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91" y="1"/>
                  <a:pt x="2791" y="1"/>
                  <a:pt x="2791" y="1"/>
                </a:cubicBezTo>
                <a:cubicBezTo>
                  <a:pt x="2778" y="17"/>
                  <a:pt x="2765" y="33"/>
                  <a:pt x="2754" y="5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30" y="73"/>
                  <a:pt x="2726" y="76"/>
                  <a:pt x="2724" y="81"/>
                </a:cubicBezTo>
                <a:cubicBezTo>
                  <a:pt x="2724" y="82"/>
                  <a:pt x="2722" y="84"/>
                  <a:pt x="2721" y="81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711" y="95"/>
                  <a:pt x="2704" y="101"/>
                  <a:pt x="2700" y="109"/>
                </a:cubicBezTo>
                <a:cubicBezTo>
                  <a:pt x="2686" y="111"/>
                  <a:pt x="2689" y="125"/>
                  <a:pt x="2677" y="12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61" y="138"/>
                  <a:pt x="2669" y="149"/>
                  <a:pt x="2661" y="150"/>
                </a:cubicBezTo>
                <a:cubicBezTo>
                  <a:pt x="2651" y="154"/>
                  <a:pt x="2649" y="165"/>
                  <a:pt x="2642" y="171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21" y="197"/>
                  <a:pt x="2620" y="203"/>
                  <a:pt x="2613" y="204"/>
                </a:cubicBezTo>
                <a:cubicBezTo>
                  <a:pt x="2612" y="206"/>
                  <a:pt x="2614" y="209"/>
                  <a:pt x="2611" y="210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602" y="220"/>
                  <a:pt x="2599" y="225"/>
                  <a:pt x="2594" y="228"/>
                </a:cubicBezTo>
                <a:cubicBezTo>
                  <a:pt x="2594" y="235"/>
                  <a:pt x="2581" y="232"/>
                  <a:pt x="2585" y="242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53" y="275"/>
                  <a:pt x="2544" y="283"/>
                  <a:pt x="2535" y="290"/>
                </a:cubicBezTo>
                <a:cubicBezTo>
                  <a:pt x="2537" y="298"/>
                  <a:pt x="2529" y="299"/>
                  <a:pt x="2526" y="304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511" y="322"/>
                  <a:pt x="2508" y="327"/>
                  <a:pt x="2509" y="334"/>
                </a:cubicBezTo>
                <a:cubicBezTo>
                  <a:pt x="2500" y="334"/>
                  <a:pt x="2503" y="343"/>
                  <a:pt x="2496" y="345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70" y="383"/>
                  <a:pt x="2467" y="395"/>
                  <a:pt x="2458" y="403"/>
                </a:cubicBezTo>
                <a:cubicBezTo>
                  <a:pt x="2463" y="413"/>
                  <a:pt x="2448" y="410"/>
                  <a:pt x="2452" y="419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40" y="442"/>
                  <a:pt x="2436" y="449"/>
                  <a:pt x="2433" y="456"/>
                </a:cubicBezTo>
                <a:cubicBezTo>
                  <a:pt x="2434" y="461"/>
                  <a:pt x="2426" y="461"/>
                  <a:pt x="2429" y="468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26" y="463"/>
                  <a:pt x="2431" y="453"/>
                  <a:pt x="2433" y="441"/>
                </a:cubicBezTo>
                <a:cubicBezTo>
                  <a:pt x="2435" y="436"/>
                  <a:pt x="2439" y="432"/>
                  <a:pt x="2438" y="425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53" y="399"/>
                  <a:pt x="2452" y="384"/>
                  <a:pt x="2458" y="374"/>
                </a:cubicBezTo>
                <a:cubicBezTo>
                  <a:pt x="2464" y="364"/>
                  <a:pt x="2467" y="352"/>
                  <a:pt x="2472" y="341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482" y="330"/>
                  <a:pt x="2489" y="329"/>
                  <a:pt x="2492" y="325"/>
                </a:cubicBezTo>
                <a:cubicBezTo>
                  <a:pt x="2496" y="321"/>
                  <a:pt x="2493" y="313"/>
                  <a:pt x="2501" y="312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14" y="291"/>
                  <a:pt x="2518" y="286"/>
                  <a:pt x="2522" y="281"/>
                </a:cubicBezTo>
                <a:cubicBezTo>
                  <a:pt x="2523" y="274"/>
                  <a:pt x="2530" y="272"/>
                  <a:pt x="2534" y="267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63" y="230"/>
                  <a:pt x="2565" y="216"/>
                  <a:pt x="2579" y="210"/>
                </a:cubicBezTo>
                <a:cubicBezTo>
                  <a:pt x="2581" y="206"/>
                  <a:pt x="2578" y="197"/>
                  <a:pt x="2588" y="19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01" y="169"/>
                  <a:pt x="2609" y="159"/>
                  <a:pt x="2617" y="150"/>
                </a:cubicBezTo>
                <a:cubicBezTo>
                  <a:pt x="2618" y="144"/>
                  <a:pt x="2626" y="143"/>
                  <a:pt x="2626" y="136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40" y="116"/>
                  <a:pt x="2649" y="114"/>
                  <a:pt x="2650" y="107"/>
                </a:cubicBezTo>
                <a:cubicBezTo>
                  <a:pt x="2660" y="107"/>
                  <a:pt x="2654" y="96"/>
                  <a:pt x="2665" y="96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693" y="65"/>
                  <a:pt x="2695" y="59"/>
                  <a:pt x="2698" y="53"/>
                </a:cubicBezTo>
                <a:cubicBezTo>
                  <a:pt x="2704" y="50"/>
                  <a:pt x="2704" y="42"/>
                  <a:pt x="2710" y="39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24" y="1"/>
                  <a:pt x="2724" y="1"/>
                  <a:pt x="2724" y="1"/>
                </a:cubicBezTo>
                <a:cubicBezTo>
                  <a:pt x="2721" y="6"/>
                  <a:pt x="2719" y="11"/>
                  <a:pt x="2714" y="15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701" y="27"/>
                  <a:pt x="2700" y="32"/>
                  <a:pt x="2697" y="36"/>
                </a:cubicBezTo>
                <a:cubicBezTo>
                  <a:pt x="2686" y="49"/>
                  <a:pt x="2676" y="63"/>
                  <a:pt x="2664" y="7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621" y="121"/>
                  <a:pt x="2619" y="131"/>
                  <a:pt x="2611" y="136"/>
                </a:cubicBezTo>
                <a:cubicBezTo>
                  <a:pt x="2606" y="144"/>
                  <a:pt x="2604" y="153"/>
                  <a:pt x="2594" y="15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9" y="184"/>
                  <a:pt x="2583" y="191"/>
                  <a:pt x="2575" y="191"/>
                </a:cubicBezTo>
                <a:cubicBezTo>
                  <a:pt x="2575" y="193"/>
                  <a:pt x="2573" y="194"/>
                  <a:pt x="2573" y="197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581" y="179"/>
                  <a:pt x="2589" y="155"/>
                  <a:pt x="2609" y="139"/>
                </a:cubicBezTo>
                <a:cubicBezTo>
                  <a:pt x="2619" y="118"/>
                  <a:pt x="2636" y="100"/>
                  <a:pt x="2647" y="7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5" y="11"/>
                  <a:pt x="2688" y="7"/>
                  <a:pt x="2694" y="4"/>
                </a:cubicBezTo>
                <a:cubicBezTo>
                  <a:pt x="2694" y="3"/>
                  <a:pt x="2694" y="2"/>
                  <a:pt x="2694" y="1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77" y="6"/>
                  <a:pt x="2673" y="12"/>
                  <a:pt x="2670" y="18"/>
                </a:cubicBezTo>
                <a:cubicBezTo>
                  <a:pt x="2671" y="23"/>
                  <a:pt x="2661" y="21"/>
                  <a:pt x="2663" y="28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54" y="47"/>
                  <a:pt x="2645" y="52"/>
                  <a:pt x="2647" y="64"/>
                </a:cubicBezTo>
                <a:cubicBezTo>
                  <a:pt x="2634" y="65"/>
                  <a:pt x="2638" y="78"/>
                  <a:pt x="2630" y="82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614" y="114"/>
                  <a:pt x="2606" y="119"/>
                  <a:pt x="2603" y="129"/>
                </a:cubicBezTo>
                <a:cubicBezTo>
                  <a:pt x="2595" y="134"/>
                  <a:pt x="2594" y="143"/>
                  <a:pt x="2584" y="147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79" y="168"/>
                  <a:pt x="2570" y="168"/>
                  <a:pt x="2572" y="176"/>
                </a:cubicBezTo>
                <a:cubicBezTo>
                  <a:pt x="2564" y="177"/>
                  <a:pt x="2567" y="186"/>
                  <a:pt x="2559" y="188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45" y="211"/>
                  <a:pt x="2539" y="221"/>
                  <a:pt x="2532" y="229"/>
                </a:cubicBezTo>
                <a:cubicBezTo>
                  <a:pt x="2530" y="234"/>
                  <a:pt x="2522" y="235"/>
                  <a:pt x="2523" y="242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516" y="263"/>
                  <a:pt x="2503" y="260"/>
                  <a:pt x="2508" y="269"/>
                </a:cubicBezTo>
                <a:cubicBezTo>
                  <a:pt x="2503" y="273"/>
                  <a:pt x="2500" y="277"/>
                  <a:pt x="2498" y="283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72" y="318"/>
                  <a:pt x="2468" y="328"/>
                  <a:pt x="2462" y="337"/>
                </a:cubicBezTo>
                <a:cubicBezTo>
                  <a:pt x="2461" y="343"/>
                  <a:pt x="2458" y="347"/>
                  <a:pt x="2453" y="351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49" y="360"/>
                  <a:pt x="2448" y="365"/>
                  <a:pt x="2446" y="361"/>
                </a:cubicBezTo>
                <a:cubicBezTo>
                  <a:pt x="2453" y="348"/>
                  <a:pt x="2457" y="332"/>
                  <a:pt x="2458" y="315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74" y="296"/>
                  <a:pt x="2469" y="283"/>
                  <a:pt x="2480" y="280"/>
                </a:cubicBezTo>
                <a:cubicBezTo>
                  <a:pt x="2480" y="272"/>
                  <a:pt x="2483" y="266"/>
                  <a:pt x="2488" y="261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498" y="235"/>
                  <a:pt x="2502" y="229"/>
                  <a:pt x="2507" y="225"/>
                </a:cubicBezTo>
                <a:cubicBezTo>
                  <a:pt x="2504" y="214"/>
                  <a:pt x="2518" y="214"/>
                  <a:pt x="2515" y="203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31" y="180"/>
                  <a:pt x="2531" y="172"/>
                  <a:pt x="2538" y="168"/>
                </a:cubicBezTo>
                <a:cubicBezTo>
                  <a:pt x="2546" y="157"/>
                  <a:pt x="2551" y="143"/>
                  <a:pt x="2560" y="131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66" y="119"/>
                  <a:pt x="2568" y="116"/>
                  <a:pt x="2571" y="114"/>
                </a:cubicBezTo>
                <a:cubicBezTo>
                  <a:pt x="2573" y="108"/>
                  <a:pt x="2577" y="102"/>
                  <a:pt x="2582" y="97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16" y="52"/>
                  <a:pt x="2617" y="35"/>
                  <a:pt x="2627" y="26"/>
                </a:cubicBezTo>
                <a:cubicBezTo>
                  <a:pt x="2625" y="21"/>
                  <a:pt x="2630" y="20"/>
                  <a:pt x="2631" y="17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38" y="5"/>
                  <a:pt x="2639" y="3"/>
                  <a:pt x="2641" y="1"/>
                </a:cubicBezTo>
                <a:cubicBezTo>
                  <a:pt x="2625" y="1"/>
                  <a:pt x="2625" y="1"/>
                  <a:pt x="2625" y="1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601" y="42"/>
                  <a:pt x="2602" y="47"/>
                  <a:pt x="2599" y="50"/>
                </a:cubicBezTo>
                <a:cubicBezTo>
                  <a:pt x="2596" y="52"/>
                  <a:pt x="2593" y="55"/>
                  <a:pt x="2593" y="60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69" y="89"/>
                  <a:pt x="2566" y="105"/>
                  <a:pt x="2557" y="117"/>
                </a:cubicBezTo>
                <a:cubicBezTo>
                  <a:pt x="2550" y="122"/>
                  <a:pt x="2550" y="130"/>
                  <a:pt x="2543" y="135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32" y="145"/>
                  <a:pt x="2537" y="153"/>
                  <a:pt x="2532" y="155"/>
                </a:cubicBezTo>
                <a:cubicBezTo>
                  <a:pt x="2533" y="165"/>
                  <a:pt x="2521" y="166"/>
                  <a:pt x="2521" y="17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517" y="189"/>
                  <a:pt x="2509" y="189"/>
                  <a:pt x="2510" y="195"/>
                </a:cubicBezTo>
                <a:cubicBezTo>
                  <a:pt x="2505" y="200"/>
                  <a:pt x="2504" y="208"/>
                  <a:pt x="2500" y="214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79" y="246"/>
                  <a:pt x="2474" y="261"/>
                  <a:pt x="2467" y="274"/>
                </a:cubicBezTo>
                <a:cubicBezTo>
                  <a:pt x="2468" y="279"/>
                  <a:pt x="2460" y="278"/>
                  <a:pt x="2463" y="28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52" y="300"/>
                  <a:pt x="2451" y="309"/>
                  <a:pt x="2446" y="314"/>
                </a:cubicBezTo>
                <a:cubicBezTo>
                  <a:pt x="2449" y="323"/>
                  <a:pt x="2442" y="325"/>
                  <a:pt x="2447" y="33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31" y="364"/>
                  <a:pt x="2435" y="376"/>
                  <a:pt x="2426" y="380"/>
                </a:cubicBezTo>
                <a:cubicBezTo>
                  <a:pt x="2424" y="399"/>
                  <a:pt x="2413" y="412"/>
                  <a:pt x="2413" y="433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402" y="445"/>
                  <a:pt x="2415" y="458"/>
                  <a:pt x="2406" y="458"/>
                </a:cubicBezTo>
                <a:cubicBezTo>
                  <a:pt x="2406" y="462"/>
                  <a:pt x="2404" y="466"/>
                  <a:pt x="2403" y="470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5" y="484"/>
                  <a:pt x="2400" y="493"/>
                  <a:pt x="2396" y="495"/>
                </a:cubicBezTo>
                <a:cubicBezTo>
                  <a:pt x="2396" y="500"/>
                  <a:pt x="2394" y="503"/>
                  <a:pt x="2393" y="508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86" y="542"/>
                  <a:pt x="2381" y="545"/>
                  <a:pt x="2384" y="554"/>
                </a:cubicBezTo>
                <a:cubicBezTo>
                  <a:pt x="2382" y="555"/>
                  <a:pt x="2381" y="557"/>
                  <a:pt x="2379" y="55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75" y="558"/>
                  <a:pt x="2382" y="569"/>
                  <a:pt x="2376" y="571"/>
                </a:cubicBezTo>
                <a:cubicBezTo>
                  <a:pt x="2372" y="535"/>
                  <a:pt x="2347" y="494"/>
                  <a:pt x="2361" y="467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54" y="431"/>
                  <a:pt x="2350" y="420"/>
                  <a:pt x="2356" y="415"/>
                </a:cubicBezTo>
                <a:cubicBezTo>
                  <a:pt x="2349" y="391"/>
                  <a:pt x="2362" y="380"/>
                  <a:pt x="2357" y="358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61" y="321"/>
                  <a:pt x="2362" y="313"/>
                  <a:pt x="2364" y="304"/>
                </a:cubicBezTo>
                <a:cubicBezTo>
                  <a:pt x="2363" y="293"/>
                  <a:pt x="2368" y="287"/>
                  <a:pt x="2367" y="277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377" y="234"/>
                  <a:pt x="2386" y="220"/>
                  <a:pt x="2391" y="204"/>
                </a:cubicBezTo>
                <a:cubicBezTo>
                  <a:pt x="2397" y="198"/>
                  <a:pt x="2393" y="185"/>
                  <a:pt x="2401" y="181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11" y="148"/>
                  <a:pt x="2422" y="146"/>
                  <a:pt x="2418" y="133"/>
                </a:cubicBezTo>
                <a:cubicBezTo>
                  <a:pt x="2426" y="129"/>
                  <a:pt x="2425" y="118"/>
                  <a:pt x="2428" y="111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35" y="80"/>
                  <a:pt x="2443" y="81"/>
                  <a:pt x="2445" y="78"/>
                </a:cubicBezTo>
                <a:cubicBezTo>
                  <a:pt x="2440" y="69"/>
                  <a:pt x="2448" y="70"/>
                  <a:pt x="2449" y="65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56" y="50"/>
                  <a:pt x="2458" y="47"/>
                  <a:pt x="2459" y="42"/>
                </a:cubicBezTo>
                <a:cubicBezTo>
                  <a:pt x="2464" y="36"/>
                  <a:pt x="2463" y="26"/>
                  <a:pt x="2469" y="19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61" y="1"/>
                  <a:pt x="2461" y="1"/>
                  <a:pt x="2461" y="1"/>
                </a:cubicBezTo>
                <a:cubicBezTo>
                  <a:pt x="2460" y="5"/>
                  <a:pt x="2462" y="12"/>
                  <a:pt x="2456" y="13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40" y="51"/>
                  <a:pt x="2439" y="57"/>
                  <a:pt x="2440" y="64"/>
                </a:cubicBezTo>
                <a:cubicBezTo>
                  <a:pt x="2431" y="65"/>
                  <a:pt x="2431" y="73"/>
                  <a:pt x="2431" y="80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20" y="99"/>
                  <a:pt x="2421" y="106"/>
                  <a:pt x="2416" y="110"/>
                </a:cubicBezTo>
                <a:cubicBezTo>
                  <a:pt x="2417" y="117"/>
                  <a:pt x="2408" y="117"/>
                  <a:pt x="2411" y="126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99" y="154"/>
                  <a:pt x="2396" y="166"/>
                  <a:pt x="2391" y="177"/>
                </a:cubicBezTo>
                <a:cubicBezTo>
                  <a:pt x="2388" y="181"/>
                  <a:pt x="2389" y="189"/>
                  <a:pt x="2386" y="193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381" y="203"/>
                  <a:pt x="2378" y="208"/>
                  <a:pt x="2376" y="204"/>
                </a:cubicBezTo>
                <a:cubicBezTo>
                  <a:pt x="2390" y="181"/>
                  <a:pt x="2389" y="148"/>
                  <a:pt x="2402" y="125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11" y="98"/>
                  <a:pt x="2410" y="90"/>
                  <a:pt x="2414" y="84"/>
                </a:cubicBezTo>
                <a:cubicBezTo>
                  <a:pt x="2410" y="73"/>
                  <a:pt x="2419" y="71"/>
                  <a:pt x="2419" y="62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28" y="40"/>
                  <a:pt x="2423" y="32"/>
                  <a:pt x="2427" y="31"/>
                </a:cubicBezTo>
                <a:cubicBezTo>
                  <a:pt x="2427" y="27"/>
                  <a:pt x="2430" y="25"/>
                  <a:pt x="2428" y="19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23" y="1"/>
                  <a:pt x="2423" y="1"/>
                  <a:pt x="2423" y="1"/>
                </a:cubicBezTo>
                <a:cubicBezTo>
                  <a:pt x="2421" y="8"/>
                  <a:pt x="2419" y="15"/>
                  <a:pt x="2416" y="2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406" y="70"/>
                  <a:pt x="2401" y="81"/>
                  <a:pt x="2398" y="93"/>
                </a:cubicBezTo>
                <a:cubicBezTo>
                  <a:pt x="2397" y="107"/>
                  <a:pt x="2386" y="115"/>
                  <a:pt x="2388" y="130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5" y="170"/>
                  <a:pt x="2368" y="176"/>
                  <a:pt x="2374" y="180"/>
                </a:cubicBezTo>
                <a:cubicBezTo>
                  <a:pt x="2371" y="186"/>
                  <a:pt x="2368" y="191"/>
                  <a:pt x="2366" y="197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60" y="215"/>
                  <a:pt x="2364" y="225"/>
                  <a:pt x="2361" y="231"/>
                </a:cubicBezTo>
                <a:cubicBezTo>
                  <a:pt x="2360" y="237"/>
                  <a:pt x="2357" y="243"/>
                  <a:pt x="2359" y="25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3" y="256"/>
                  <a:pt x="2349" y="240"/>
                  <a:pt x="2353" y="235"/>
                </a:cubicBezTo>
                <a:cubicBezTo>
                  <a:pt x="2353" y="235"/>
                  <a:pt x="2354" y="226"/>
                  <a:pt x="2354" y="226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2" y="200"/>
                  <a:pt x="2352" y="198"/>
                  <a:pt x="2356" y="190"/>
                </a:cubicBezTo>
                <a:cubicBezTo>
                  <a:pt x="2363" y="188"/>
                  <a:pt x="2358" y="179"/>
                  <a:pt x="2361" y="174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73" y="129"/>
                  <a:pt x="2370" y="115"/>
                  <a:pt x="2377" y="106"/>
                </a:cubicBezTo>
                <a:cubicBezTo>
                  <a:pt x="2374" y="97"/>
                  <a:pt x="2379" y="94"/>
                  <a:pt x="2379" y="88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7" y="45"/>
                  <a:pt x="2395" y="23"/>
                  <a:pt x="2400" y="1"/>
                </a:cubicBezTo>
                <a:cubicBezTo>
                  <a:pt x="2400" y="1"/>
                  <a:pt x="2400" y="1"/>
                  <a:pt x="2400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87" y="9"/>
                  <a:pt x="2386" y="18"/>
                  <a:pt x="2382" y="25"/>
                </a:cubicBezTo>
                <a:cubicBezTo>
                  <a:pt x="2378" y="42"/>
                  <a:pt x="2377" y="60"/>
                  <a:pt x="2371" y="75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60" y="131"/>
                  <a:pt x="2354" y="136"/>
                  <a:pt x="2356" y="146"/>
                </a:cubicBezTo>
                <a:cubicBezTo>
                  <a:pt x="2351" y="153"/>
                  <a:pt x="2354" y="164"/>
                  <a:pt x="2349" y="17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8" y="291"/>
                  <a:pt x="2339" y="306"/>
                  <a:pt x="2340" y="320"/>
                </a:cubicBezTo>
                <a:cubicBezTo>
                  <a:pt x="2339" y="330"/>
                  <a:pt x="2343" y="328"/>
                  <a:pt x="2340" y="335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33" y="318"/>
                  <a:pt x="2332" y="282"/>
                  <a:pt x="2322" y="241"/>
                </a:cubicBezTo>
                <a:cubicBezTo>
                  <a:pt x="2318" y="233"/>
                  <a:pt x="2329" y="233"/>
                  <a:pt x="2324" y="223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21" y="188"/>
                  <a:pt x="2323" y="177"/>
                  <a:pt x="2324" y="164"/>
                </a:cubicBezTo>
                <a:cubicBezTo>
                  <a:pt x="2322" y="150"/>
                  <a:pt x="2327" y="140"/>
                  <a:pt x="2325" y="125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32" y="81"/>
                  <a:pt x="2338" y="77"/>
                  <a:pt x="2334" y="67"/>
                </a:cubicBezTo>
                <a:cubicBezTo>
                  <a:pt x="2340" y="56"/>
                  <a:pt x="2343" y="44"/>
                  <a:pt x="2344" y="30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9" y="1"/>
                  <a:pt x="2339" y="1"/>
                  <a:pt x="2339" y="1"/>
                </a:cubicBezTo>
                <a:cubicBezTo>
                  <a:pt x="2339" y="2"/>
                  <a:pt x="2339" y="3"/>
                  <a:pt x="2339" y="4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36" y="19"/>
                  <a:pt x="2333" y="21"/>
                  <a:pt x="2334" y="26"/>
                </a:cubicBezTo>
                <a:cubicBezTo>
                  <a:pt x="2331" y="31"/>
                  <a:pt x="2329" y="37"/>
                  <a:pt x="2329" y="45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13" y="80"/>
                  <a:pt x="2319" y="64"/>
                  <a:pt x="2317" y="56"/>
                </a:cubicBezTo>
                <a:cubicBezTo>
                  <a:pt x="2316" y="46"/>
                  <a:pt x="2321" y="41"/>
                  <a:pt x="2317" y="29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20" y="3"/>
                  <a:pt x="2320" y="2"/>
                  <a:pt x="2320" y="1"/>
                </a:cubicBezTo>
                <a:cubicBezTo>
                  <a:pt x="2311" y="1"/>
                  <a:pt x="2311" y="1"/>
                  <a:pt x="2311" y="1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11" y="35"/>
                  <a:pt x="2302" y="46"/>
                  <a:pt x="2307" y="67"/>
                </a:cubicBezTo>
                <a:cubicBezTo>
                  <a:pt x="2297" y="67"/>
                  <a:pt x="2305" y="53"/>
                  <a:pt x="2299" y="42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305" y="12"/>
                  <a:pt x="2306" y="6"/>
                  <a:pt x="2307" y="1"/>
                </a:cubicBezTo>
                <a:cubicBezTo>
                  <a:pt x="2293" y="1"/>
                  <a:pt x="2293" y="1"/>
                  <a:pt x="2293" y="1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91" y="21"/>
                  <a:pt x="2288" y="25"/>
                  <a:pt x="2288" y="29"/>
                </a:cubicBezTo>
                <a:cubicBezTo>
                  <a:pt x="2293" y="35"/>
                  <a:pt x="2283" y="41"/>
                  <a:pt x="2290" y="41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91" y="76"/>
                  <a:pt x="2283" y="75"/>
                  <a:pt x="2287" y="83"/>
                </a:cubicBezTo>
                <a:cubicBezTo>
                  <a:pt x="2286" y="87"/>
                  <a:pt x="2293" y="97"/>
                  <a:pt x="2287" y="98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4" y="55"/>
                  <a:pt x="2275" y="42"/>
                  <a:pt x="2281" y="40"/>
                </a:cubicBezTo>
                <a:cubicBezTo>
                  <a:pt x="2283" y="34"/>
                  <a:pt x="2279" y="25"/>
                  <a:pt x="2283" y="21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47" y="1"/>
                  <a:pt x="2247" y="1"/>
                  <a:pt x="2247" y="1"/>
                </a:cubicBezTo>
                <a:cubicBezTo>
                  <a:pt x="2253" y="26"/>
                  <a:pt x="2258" y="47"/>
                  <a:pt x="2269" y="69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66" y="88"/>
                  <a:pt x="2278" y="90"/>
                  <a:pt x="2271" y="92"/>
                </a:cubicBezTo>
                <a:cubicBezTo>
                  <a:pt x="2272" y="97"/>
                  <a:pt x="2273" y="101"/>
                  <a:pt x="2274" y="106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69" y="97"/>
                  <a:pt x="2262" y="91"/>
                  <a:pt x="2258" y="74"/>
                </a:cubicBezTo>
                <a:cubicBezTo>
                  <a:pt x="2256" y="63"/>
                  <a:pt x="2254" y="53"/>
                  <a:pt x="2252" y="42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37" y="6"/>
                  <a:pt x="2236" y="3"/>
                  <a:pt x="2235" y="1"/>
                </a:cubicBezTo>
                <a:cubicBezTo>
                  <a:pt x="2222" y="1"/>
                  <a:pt x="2222" y="1"/>
                  <a:pt x="2222" y="1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27" y="9"/>
                  <a:pt x="2228" y="12"/>
                  <a:pt x="2229" y="17"/>
                </a:cubicBezTo>
                <a:cubicBezTo>
                  <a:pt x="2233" y="23"/>
                  <a:pt x="2231" y="30"/>
                  <a:pt x="2239" y="36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71" y="150"/>
                  <a:pt x="2275" y="172"/>
                  <a:pt x="2279" y="194"/>
                </a:cubicBezTo>
                <a:cubicBezTo>
                  <a:pt x="2281" y="205"/>
                  <a:pt x="2288" y="208"/>
                  <a:pt x="2288" y="221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290" y="238"/>
                  <a:pt x="2294" y="243"/>
                  <a:pt x="2290" y="245"/>
                </a:cubicBezTo>
                <a:cubicBezTo>
                  <a:pt x="2292" y="254"/>
                  <a:pt x="2300" y="254"/>
                  <a:pt x="2300" y="26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19" y="342"/>
                  <a:pt x="2316" y="356"/>
                  <a:pt x="2322" y="377"/>
                </a:cubicBezTo>
                <a:cubicBezTo>
                  <a:pt x="2315" y="374"/>
                  <a:pt x="2315" y="361"/>
                  <a:pt x="2309" y="35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98" y="318"/>
                  <a:pt x="2287" y="296"/>
                  <a:pt x="2289" y="283"/>
                </a:cubicBezTo>
                <a:cubicBezTo>
                  <a:pt x="2282" y="273"/>
                  <a:pt x="2282" y="252"/>
                  <a:pt x="2273" y="236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52" y="179"/>
                  <a:pt x="2250" y="171"/>
                  <a:pt x="2247" y="165"/>
                </a:cubicBezTo>
                <a:cubicBezTo>
                  <a:pt x="2240" y="163"/>
                  <a:pt x="2244" y="146"/>
                  <a:pt x="2237" y="146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225" y="120"/>
                  <a:pt x="2223" y="112"/>
                  <a:pt x="2218" y="108"/>
                </a:cubicBezTo>
                <a:cubicBezTo>
                  <a:pt x="2213" y="94"/>
                  <a:pt x="2204" y="85"/>
                  <a:pt x="2199" y="71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87" y="45"/>
                  <a:pt x="2185" y="39"/>
                  <a:pt x="2180" y="36"/>
                </a:cubicBezTo>
                <a:cubicBezTo>
                  <a:pt x="2177" y="20"/>
                  <a:pt x="2169" y="11"/>
                  <a:pt x="2162" y="1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51" y="2"/>
                  <a:pt x="2152" y="3"/>
                  <a:pt x="2153" y="3"/>
                </a:cubicBezTo>
                <a:cubicBezTo>
                  <a:pt x="2154" y="14"/>
                  <a:pt x="2162" y="17"/>
                  <a:pt x="2166" y="24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71" y="35"/>
                  <a:pt x="2167" y="38"/>
                  <a:pt x="2171" y="38"/>
                </a:cubicBezTo>
                <a:cubicBezTo>
                  <a:pt x="2173" y="45"/>
                  <a:pt x="2176" y="51"/>
                  <a:pt x="2180" y="54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05" y="101"/>
                  <a:pt x="2209" y="116"/>
                  <a:pt x="2216" y="127"/>
                </a:cubicBezTo>
                <a:cubicBezTo>
                  <a:pt x="2216" y="136"/>
                  <a:pt x="2222" y="137"/>
                  <a:pt x="2225" y="143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45" y="186"/>
                  <a:pt x="2257" y="217"/>
                  <a:pt x="2264" y="235"/>
                </a:cubicBezTo>
                <a:cubicBezTo>
                  <a:pt x="2270" y="247"/>
                  <a:pt x="2271" y="266"/>
                  <a:pt x="2278" y="277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6" y="301"/>
                  <a:pt x="2293" y="316"/>
                  <a:pt x="2287" y="319"/>
                </a:cubicBezTo>
                <a:cubicBezTo>
                  <a:pt x="2287" y="310"/>
                  <a:pt x="2278" y="315"/>
                  <a:pt x="2278" y="306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64" y="286"/>
                  <a:pt x="2269" y="278"/>
                  <a:pt x="2264" y="265"/>
                </a:cubicBezTo>
                <a:cubicBezTo>
                  <a:pt x="2258" y="266"/>
                  <a:pt x="2261" y="255"/>
                  <a:pt x="2258" y="251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48" y="222"/>
                  <a:pt x="2244" y="204"/>
                  <a:pt x="2237" y="190"/>
                </a:cubicBezTo>
                <a:cubicBezTo>
                  <a:pt x="2232" y="187"/>
                  <a:pt x="2233" y="174"/>
                  <a:pt x="2228" y="171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221" y="157"/>
                  <a:pt x="2221" y="150"/>
                  <a:pt x="2217" y="150"/>
                </a:cubicBezTo>
                <a:cubicBezTo>
                  <a:pt x="2213" y="133"/>
                  <a:pt x="2205" y="122"/>
                  <a:pt x="2198" y="110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74" y="64"/>
                  <a:pt x="2170" y="59"/>
                  <a:pt x="2166" y="54"/>
                </a:cubicBezTo>
                <a:cubicBezTo>
                  <a:pt x="2165" y="48"/>
                  <a:pt x="2161" y="48"/>
                  <a:pt x="2161" y="43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48" y="20"/>
                  <a:pt x="2134" y="17"/>
                  <a:pt x="2129" y="2"/>
                </a:cubicBezTo>
                <a:cubicBezTo>
                  <a:pt x="2127" y="2"/>
                  <a:pt x="2126" y="1"/>
                  <a:pt x="2126" y="1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17" y="4"/>
                  <a:pt x="2120" y="7"/>
                  <a:pt x="2122" y="12"/>
                </a:cubicBezTo>
                <a:cubicBezTo>
                  <a:pt x="2125" y="12"/>
                  <a:pt x="2126" y="16"/>
                  <a:pt x="2126" y="20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41" y="30"/>
                  <a:pt x="2143" y="39"/>
                  <a:pt x="2149" y="43"/>
                </a:cubicBezTo>
                <a:cubicBezTo>
                  <a:pt x="2156" y="55"/>
                  <a:pt x="2165" y="65"/>
                  <a:pt x="2171" y="79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184" y="105"/>
                  <a:pt x="2191" y="107"/>
                  <a:pt x="2193" y="116"/>
                </a:cubicBezTo>
                <a:cubicBezTo>
                  <a:pt x="2201" y="128"/>
                  <a:pt x="2206" y="144"/>
                  <a:pt x="2213" y="157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50"/>
                  <a:pt x="2254" y="257"/>
                  <a:pt x="2255" y="264"/>
                </a:cubicBezTo>
                <a:cubicBezTo>
                  <a:pt x="2255" y="269"/>
                  <a:pt x="2266" y="276"/>
                  <a:pt x="2259" y="281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25" y="239"/>
                  <a:pt x="2225" y="231"/>
                  <a:pt x="2222" y="229"/>
                </a:cubicBezTo>
                <a:cubicBezTo>
                  <a:pt x="2217" y="227"/>
                  <a:pt x="2214" y="222"/>
                  <a:pt x="2211" y="219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99" y="202"/>
                  <a:pt x="2194" y="202"/>
                  <a:pt x="2191" y="197"/>
                </a:cubicBezTo>
                <a:cubicBezTo>
                  <a:pt x="2180" y="180"/>
                  <a:pt x="2166" y="168"/>
                  <a:pt x="2158" y="147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39" y="130"/>
                  <a:pt x="2137" y="121"/>
                  <a:pt x="2131" y="117"/>
                </a:cubicBezTo>
                <a:cubicBezTo>
                  <a:pt x="2126" y="101"/>
                  <a:pt x="2113" y="97"/>
                  <a:pt x="2107" y="83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95" y="71"/>
                  <a:pt x="2093" y="64"/>
                  <a:pt x="2092" y="57"/>
                </a:cubicBezTo>
                <a:cubicBezTo>
                  <a:pt x="2086" y="56"/>
                  <a:pt x="2083" y="51"/>
                  <a:pt x="2081" y="44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74" y="34"/>
                  <a:pt x="2069" y="35"/>
                  <a:pt x="2067" y="32"/>
                </a:cubicBezTo>
                <a:cubicBezTo>
                  <a:pt x="2072" y="25"/>
                  <a:pt x="2061" y="25"/>
                  <a:pt x="2060" y="16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37" y="1"/>
                  <a:pt x="2037" y="1"/>
                  <a:pt x="2037" y="1"/>
                </a:cubicBezTo>
                <a:cubicBezTo>
                  <a:pt x="2038" y="3"/>
                  <a:pt x="2040" y="5"/>
                  <a:pt x="2041" y="8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074" y="57"/>
                  <a:pt x="2080" y="62"/>
                  <a:pt x="2085" y="67"/>
                </a:cubicBezTo>
                <a:cubicBezTo>
                  <a:pt x="2089" y="75"/>
                  <a:pt x="2094" y="81"/>
                  <a:pt x="2099" y="88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6" y="110"/>
                  <a:pt x="2118" y="114"/>
                  <a:pt x="2120" y="119"/>
                </a:cubicBezTo>
                <a:cubicBezTo>
                  <a:pt x="2122" y="119"/>
                  <a:pt x="2130" y="127"/>
                  <a:pt x="2124" y="127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102" y="96"/>
                  <a:pt x="2095" y="91"/>
                  <a:pt x="2087" y="87"/>
                </a:cubicBezTo>
                <a:cubicBezTo>
                  <a:pt x="2082" y="78"/>
                  <a:pt x="2075" y="73"/>
                  <a:pt x="2068" y="68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2033" y="30"/>
                  <a:pt x="2017" y="15"/>
                  <a:pt x="2001" y="1"/>
                </a:cubicBezTo>
                <a:cubicBezTo>
                  <a:pt x="1985" y="1"/>
                  <a:pt x="1985" y="1"/>
                  <a:pt x="1985" y="1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1995" y="8"/>
                  <a:pt x="2003" y="16"/>
                  <a:pt x="2012" y="23"/>
                </a:cubicBezTo>
                <a:cubicBezTo>
                  <a:pt x="2024" y="43"/>
                  <a:pt x="2042" y="55"/>
                  <a:pt x="2057" y="73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075" y="85"/>
                  <a:pt x="2077" y="93"/>
                  <a:pt x="2082" y="94"/>
                </a:cubicBezTo>
                <a:cubicBezTo>
                  <a:pt x="2086" y="108"/>
                  <a:pt x="2098" y="110"/>
                  <a:pt x="2103" y="123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173" y="192"/>
                  <a:pt x="2191" y="216"/>
                  <a:pt x="2211" y="237"/>
                </a:cubicBezTo>
                <a:cubicBezTo>
                  <a:pt x="2216" y="243"/>
                  <a:pt x="2219" y="250"/>
                  <a:pt x="2224" y="255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47" y="288"/>
                  <a:pt x="2257" y="300"/>
                  <a:pt x="2268" y="311"/>
                </a:cubicBezTo>
                <a:cubicBezTo>
                  <a:pt x="2270" y="316"/>
                  <a:pt x="2268" y="329"/>
                  <a:pt x="2274" y="328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77" y="332"/>
                  <a:pt x="2282" y="332"/>
                  <a:pt x="2285" y="337"/>
                </a:cubicBezTo>
                <a:cubicBezTo>
                  <a:pt x="2286" y="345"/>
                  <a:pt x="2289" y="351"/>
                  <a:pt x="2294" y="353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303" y="374"/>
                  <a:pt x="2314" y="382"/>
                  <a:pt x="2306" y="386"/>
                </a:cubicBezTo>
                <a:cubicBezTo>
                  <a:pt x="2301" y="377"/>
                  <a:pt x="2295" y="369"/>
                  <a:pt x="2289" y="360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73" y="350"/>
                  <a:pt x="2280" y="331"/>
                  <a:pt x="2272" y="334"/>
                </a:cubicBezTo>
                <a:cubicBezTo>
                  <a:pt x="2273" y="336"/>
                  <a:pt x="2271" y="338"/>
                  <a:pt x="2269" y="335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64" y="324"/>
                  <a:pt x="2257" y="327"/>
                  <a:pt x="2257" y="319"/>
                </a:cubicBezTo>
                <a:cubicBezTo>
                  <a:pt x="2252" y="312"/>
                  <a:pt x="2246" y="307"/>
                  <a:pt x="2241" y="299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219" y="274"/>
                  <a:pt x="2214" y="267"/>
                  <a:pt x="2210" y="258"/>
                </a:cubicBezTo>
                <a:cubicBezTo>
                  <a:pt x="2189" y="245"/>
                  <a:pt x="2174" y="225"/>
                  <a:pt x="2156" y="210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126" y="177"/>
                  <a:pt x="2119" y="176"/>
                  <a:pt x="2117" y="167"/>
                </a:cubicBezTo>
                <a:cubicBezTo>
                  <a:pt x="2108" y="169"/>
                  <a:pt x="2108" y="158"/>
                  <a:pt x="2103" y="155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45" y="102"/>
                  <a:pt x="2038" y="101"/>
                  <a:pt x="2033" y="98"/>
                </a:cubicBezTo>
                <a:cubicBezTo>
                  <a:pt x="2031" y="90"/>
                  <a:pt x="2024" y="89"/>
                  <a:pt x="2018" y="86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89" y="59"/>
                  <a:pt x="1988" y="55"/>
                  <a:pt x="1988" y="51"/>
                </a:cubicBezTo>
                <a:cubicBezTo>
                  <a:pt x="1984" y="52"/>
                  <a:pt x="1981" y="52"/>
                  <a:pt x="1981" y="47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60" y="34"/>
                  <a:pt x="1960" y="22"/>
                  <a:pt x="1952" y="23"/>
                </a:cubicBezTo>
                <a:cubicBezTo>
                  <a:pt x="1951" y="14"/>
                  <a:pt x="1943" y="15"/>
                  <a:pt x="1940" y="7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18" y="1"/>
                  <a:pt x="1918" y="1"/>
                  <a:pt x="1918" y="1"/>
                </a:cubicBezTo>
                <a:cubicBezTo>
                  <a:pt x="1918" y="1"/>
                  <a:pt x="1919" y="2"/>
                  <a:pt x="1919" y="3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1953" y="37"/>
                  <a:pt x="1962" y="45"/>
                  <a:pt x="1971" y="55"/>
                </a:cubicBezTo>
                <a:cubicBezTo>
                  <a:pt x="1989" y="70"/>
                  <a:pt x="2004" y="90"/>
                  <a:pt x="2025" y="103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54" y="127"/>
                  <a:pt x="2055" y="130"/>
                  <a:pt x="2057" y="132"/>
                </a:cubicBezTo>
                <a:cubicBezTo>
                  <a:pt x="2057" y="138"/>
                  <a:pt x="2062" y="137"/>
                  <a:pt x="2065" y="139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088" y="158"/>
                  <a:pt x="2095" y="168"/>
                  <a:pt x="2104" y="176"/>
                </a:cubicBezTo>
                <a:cubicBezTo>
                  <a:pt x="2111" y="177"/>
                  <a:pt x="2113" y="184"/>
                  <a:pt x="2119" y="188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40" y="210"/>
                  <a:pt x="2148" y="219"/>
                  <a:pt x="2158" y="224"/>
                </a:cubicBezTo>
                <a:cubicBezTo>
                  <a:pt x="2164" y="237"/>
                  <a:pt x="2176" y="242"/>
                  <a:pt x="2182" y="255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05" y="284"/>
                  <a:pt x="2216" y="282"/>
                  <a:pt x="2219" y="289"/>
                </a:cubicBezTo>
                <a:cubicBezTo>
                  <a:pt x="2220" y="292"/>
                  <a:pt x="2223" y="292"/>
                  <a:pt x="2223" y="297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38" y="314"/>
                  <a:pt x="2247" y="322"/>
                  <a:pt x="2252" y="335"/>
                </a:cubicBezTo>
                <a:cubicBezTo>
                  <a:pt x="2258" y="336"/>
                  <a:pt x="2263" y="340"/>
                  <a:pt x="2264" y="351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280" y="370"/>
                  <a:pt x="2286" y="370"/>
                  <a:pt x="2287" y="378"/>
                </a:cubicBezTo>
                <a:cubicBezTo>
                  <a:pt x="2293" y="380"/>
                  <a:pt x="2294" y="391"/>
                  <a:pt x="2299" y="394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17" y="434"/>
                  <a:pt x="2319" y="426"/>
                  <a:pt x="2321" y="431"/>
                </a:cubicBezTo>
                <a:cubicBezTo>
                  <a:pt x="2322" y="436"/>
                  <a:pt x="2326" y="436"/>
                  <a:pt x="2326" y="441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32" y="451"/>
                  <a:pt x="2319" y="453"/>
                  <a:pt x="2324" y="445"/>
                </a:cubicBezTo>
                <a:cubicBezTo>
                  <a:pt x="2315" y="446"/>
                  <a:pt x="2314" y="435"/>
                  <a:pt x="2311" y="427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94" y="413"/>
                  <a:pt x="2289" y="411"/>
                  <a:pt x="2286" y="405"/>
                </a:cubicBezTo>
                <a:cubicBezTo>
                  <a:pt x="2283" y="401"/>
                  <a:pt x="2278" y="398"/>
                  <a:pt x="2275" y="393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70" y="381"/>
                  <a:pt x="2265" y="383"/>
                  <a:pt x="2264" y="380"/>
                </a:cubicBezTo>
                <a:cubicBezTo>
                  <a:pt x="2254" y="376"/>
                  <a:pt x="2250" y="361"/>
                  <a:pt x="2239" y="359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96" y="316"/>
                  <a:pt x="2178" y="294"/>
                  <a:pt x="2157" y="277"/>
                </a:cubicBezTo>
                <a:cubicBezTo>
                  <a:pt x="2156" y="267"/>
                  <a:pt x="2144" y="275"/>
                  <a:pt x="2145" y="262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119" y="239"/>
                  <a:pt x="2106" y="234"/>
                  <a:pt x="2099" y="221"/>
                </a:cubicBezTo>
                <a:cubicBezTo>
                  <a:pt x="2093" y="221"/>
                  <a:pt x="2090" y="217"/>
                  <a:pt x="2086" y="215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65" y="208"/>
                  <a:pt x="2067" y="195"/>
                  <a:pt x="2059" y="200"/>
                </a:cubicBezTo>
                <a:cubicBezTo>
                  <a:pt x="2058" y="190"/>
                  <a:pt x="2050" y="194"/>
                  <a:pt x="2047" y="187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2019" y="155"/>
                  <a:pt x="2004" y="159"/>
                  <a:pt x="2001" y="146"/>
                </a:cubicBezTo>
                <a:cubicBezTo>
                  <a:pt x="1991" y="143"/>
                  <a:pt x="1986" y="131"/>
                  <a:pt x="1976" y="127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59" y="118"/>
                  <a:pt x="1961" y="105"/>
                  <a:pt x="1954" y="105"/>
                </a:cubicBezTo>
                <a:cubicBezTo>
                  <a:pt x="1947" y="98"/>
                  <a:pt x="1940" y="89"/>
                  <a:pt x="1932" y="83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7" y="70"/>
                  <a:pt x="1915" y="62"/>
                  <a:pt x="1910" y="61"/>
                </a:cubicBezTo>
                <a:cubicBezTo>
                  <a:pt x="1911" y="64"/>
                  <a:pt x="1907" y="66"/>
                  <a:pt x="1911" y="67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17" y="82"/>
                  <a:pt x="1926" y="78"/>
                  <a:pt x="1927" y="87"/>
                </a:cubicBezTo>
                <a:cubicBezTo>
                  <a:pt x="1934" y="86"/>
                  <a:pt x="1934" y="97"/>
                  <a:pt x="1938" y="100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1957" y="114"/>
                  <a:pt x="1962" y="126"/>
                  <a:pt x="1971" y="131"/>
                </a:cubicBezTo>
                <a:cubicBezTo>
                  <a:pt x="1980" y="140"/>
                  <a:pt x="1988" y="148"/>
                  <a:pt x="1997" y="156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24" y="184"/>
                  <a:pt x="2033" y="181"/>
                  <a:pt x="2033" y="190"/>
                </a:cubicBezTo>
                <a:cubicBezTo>
                  <a:pt x="2041" y="189"/>
                  <a:pt x="2041" y="201"/>
                  <a:pt x="2047" y="202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62" y="219"/>
                  <a:pt x="2071" y="216"/>
                  <a:pt x="2073" y="223"/>
                </a:cubicBezTo>
                <a:cubicBezTo>
                  <a:pt x="2081" y="220"/>
                  <a:pt x="2082" y="230"/>
                  <a:pt x="2088" y="229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05" y="248"/>
                  <a:pt x="2113" y="248"/>
                  <a:pt x="2115" y="256"/>
                </a:cubicBezTo>
                <a:cubicBezTo>
                  <a:pt x="2119" y="256"/>
                  <a:pt x="2119" y="262"/>
                  <a:pt x="2122" y="264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38" y="271"/>
                  <a:pt x="2139" y="282"/>
                  <a:pt x="2146" y="282"/>
                </a:cubicBezTo>
                <a:cubicBezTo>
                  <a:pt x="2150" y="290"/>
                  <a:pt x="2158" y="290"/>
                  <a:pt x="2161" y="297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181" y="316"/>
                  <a:pt x="2189" y="317"/>
                  <a:pt x="2191" y="327"/>
                </a:cubicBezTo>
                <a:cubicBezTo>
                  <a:pt x="2200" y="325"/>
                  <a:pt x="2198" y="341"/>
                  <a:pt x="2208" y="338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32" y="364"/>
                  <a:pt x="2239" y="378"/>
                  <a:pt x="2250" y="386"/>
                </a:cubicBezTo>
                <a:cubicBezTo>
                  <a:pt x="2256" y="389"/>
                  <a:pt x="2261" y="395"/>
                  <a:pt x="2265" y="401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77" y="407"/>
                  <a:pt x="2275" y="416"/>
                  <a:pt x="2280" y="415"/>
                </a:cubicBezTo>
                <a:cubicBezTo>
                  <a:pt x="2284" y="421"/>
                  <a:pt x="2290" y="425"/>
                  <a:pt x="2294" y="430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04" y="441"/>
                  <a:pt x="2307" y="442"/>
                  <a:pt x="2307" y="448"/>
                </a:cubicBezTo>
                <a:cubicBezTo>
                  <a:pt x="2318" y="456"/>
                  <a:pt x="2322" y="475"/>
                  <a:pt x="2332" y="485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41" y="511"/>
                  <a:pt x="2343" y="517"/>
                  <a:pt x="2348" y="520"/>
                </a:cubicBezTo>
                <a:cubicBezTo>
                  <a:pt x="2351" y="537"/>
                  <a:pt x="2356" y="550"/>
                  <a:pt x="2362" y="561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68" y="589"/>
                  <a:pt x="2369" y="594"/>
                  <a:pt x="2370" y="598"/>
                </a:cubicBezTo>
                <a:cubicBezTo>
                  <a:pt x="2372" y="602"/>
                  <a:pt x="2369" y="614"/>
                  <a:pt x="2375" y="612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80" y="648"/>
                  <a:pt x="2393" y="655"/>
                  <a:pt x="2382" y="661"/>
                </a:cubicBezTo>
                <a:cubicBezTo>
                  <a:pt x="2379" y="642"/>
                  <a:pt x="2371" y="631"/>
                  <a:pt x="2365" y="617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37" y="572"/>
                  <a:pt x="2334" y="565"/>
                  <a:pt x="2329" y="559"/>
                </a:cubicBezTo>
                <a:cubicBezTo>
                  <a:pt x="2327" y="550"/>
                  <a:pt x="2318" y="551"/>
                  <a:pt x="2317" y="541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68" y="492"/>
                  <a:pt x="2254" y="465"/>
                  <a:pt x="2235" y="445"/>
                </a:cubicBezTo>
                <a:cubicBezTo>
                  <a:pt x="2229" y="442"/>
                  <a:pt x="2229" y="430"/>
                  <a:pt x="2221" y="430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208" y="406"/>
                  <a:pt x="2203" y="407"/>
                  <a:pt x="2201" y="405"/>
                </a:cubicBezTo>
                <a:cubicBezTo>
                  <a:pt x="2200" y="400"/>
                  <a:pt x="2197" y="398"/>
                  <a:pt x="2193" y="397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72" y="375"/>
                  <a:pt x="2166" y="366"/>
                  <a:pt x="2159" y="360"/>
                </a:cubicBezTo>
                <a:cubicBezTo>
                  <a:pt x="2160" y="350"/>
                  <a:pt x="2151" y="355"/>
                  <a:pt x="2148" y="350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29" y="332"/>
                  <a:pt x="2126" y="319"/>
                  <a:pt x="2118" y="315"/>
                </a:cubicBezTo>
                <a:cubicBezTo>
                  <a:pt x="2111" y="315"/>
                  <a:pt x="2113" y="305"/>
                  <a:pt x="2107" y="305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94" y="287"/>
                  <a:pt x="2087" y="288"/>
                  <a:pt x="2082" y="286"/>
                </a:cubicBezTo>
                <a:cubicBezTo>
                  <a:pt x="2077" y="285"/>
                  <a:pt x="2080" y="272"/>
                  <a:pt x="2071" y="277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59" y="260"/>
                  <a:pt x="2053" y="258"/>
                  <a:pt x="2049" y="255"/>
                </a:cubicBezTo>
                <a:cubicBezTo>
                  <a:pt x="2047" y="249"/>
                  <a:pt x="2042" y="248"/>
                  <a:pt x="2038" y="245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2019" y="226"/>
                  <a:pt x="2011" y="219"/>
                  <a:pt x="2003" y="214"/>
                </a:cubicBezTo>
                <a:cubicBezTo>
                  <a:pt x="1996" y="206"/>
                  <a:pt x="1988" y="201"/>
                  <a:pt x="1981" y="194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51" y="166"/>
                  <a:pt x="1945" y="157"/>
                  <a:pt x="1937" y="150"/>
                </a:cubicBezTo>
                <a:cubicBezTo>
                  <a:pt x="1931" y="141"/>
                  <a:pt x="1919" y="139"/>
                  <a:pt x="1914" y="128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88" y="107"/>
                  <a:pt x="1883" y="106"/>
                  <a:pt x="1882" y="99"/>
                </a:cubicBezTo>
                <a:cubicBezTo>
                  <a:pt x="1880" y="92"/>
                  <a:pt x="1871" y="96"/>
                  <a:pt x="1871" y="87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43" y="64"/>
                  <a:pt x="1846" y="51"/>
                  <a:pt x="1840" y="51"/>
                </a:cubicBezTo>
                <a:cubicBezTo>
                  <a:pt x="1836" y="51"/>
                  <a:pt x="1837" y="48"/>
                  <a:pt x="1839" y="46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29" y="23"/>
                  <a:pt x="1817" y="20"/>
                  <a:pt x="1815" y="1"/>
                </a:cubicBezTo>
                <a:cubicBezTo>
                  <a:pt x="1809" y="1"/>
                  <a:pt x="1809" y="1"/>
                  <a:pt x="1809" y="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16" y="20"/>
                  <a:pt x="1817" y="24"/>
                  <a:pt x="1820" y="26"/>
                </a:cubicBezTo>
                <a:cubicBezTo>
                  <a:pt x="1824" y="27"/>
                  <a:pt x="1823" y="37"/>
                  <a:pt x="1828" y="36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37" y="46"/>
                  <a:pt x="1833" y="57"/>
                  <a:pt x="1832" y="59"/>
                </a:cubicBezTo>
                <a:cubicBezTo>
                  <a:pt x="1838" y="59"/>
                  <a:pt x="1840" y="65"/>
                  <a:pt x="1843" y="68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863" y="88"/>
                  <a:pt x="1867" y="102"/>
                  <a:pt x="1875" y="109"/>
                </a:cubicBezTo>
                <a:cubicBezTo>
                  <a:pt x="1881" y="120"/>
                  <a:pt x="1890" y="127"/>
                  <a:pt x="1893" y="141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20" y="170"/>
                  <a:pt x="1922" y="177"/>
                  <a:pt x="1927" y="179"/>
                </a:cubicBezTo>
                <a:cubicBezTo>
                  <a:pt x="1932" y="181"/>
                  <a:pt x="1932" y="192"/>
                  <a:pt x="1939" y="191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47" y="199"/>
                  <a:pt x="1947" y="204"/>
                  <a:pt x="1950" y="204"/>
                </a:cubicBezTo>
                <a:cubicBezTo>
                  <a:pt x="1953" y="209"/>
                  <a:pt x="1958" y="212"/>
                  <a:pt x="1962" y="21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75" y="230"/>
                  <a:pt x="1978" y="232"/>
                  <a:pt x="1980" y="233"/>
                </a:cubicBezTo>
                <a:cubicBezTo>
                  <a:pt x="1981" y="235"/>
                  <a:pt x="1985" y="236"/>
                  <a:pt x="1987" y="238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14" y="265"/>
                  <a:pt x="2016" y="273"/>
                  <a:pt x="2021" y="275"/>
                </a:cubicBezTo>
                <a:cubicBezTo>
                  <a:pt x="2023" y="282"/>
                  <a:pt x="2032" y="278"/>
                  <a:pt x="2032" y="288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64" y="319"/>
                  <a:pt x="2068" y="333"/>
                  <a:pt x="2078" y="338"/>
                </a:cubicBezTo>
                <a:cubicBezTo>
                  <a:pt x="2077" y="342"/>
                  <a:pt x="2081" y="344"/>
                  <a:pt x="2082" y="346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090" y="359"/>
                  <a:pt x="2097" y="358"/>
                  <a:pt x="2098" y="366"/>
                </a:cubicBezTo>
                <a:cubicBezTo>
                  <a:pt x="2103" y="369"/>
                  <a:pt x="2105" y="376"/>
                  <a:pt x="2110" y="379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23" y="398"/>
                  <a:pt x="2128" y="400"/>
                  <a:pt x="2132" y="404"/>
                </a:cubicBezTo>
                <a:cubicBezTo>
                  <a:pt x="2137" y="406"/>
                  <a:pt x="2136" y="417"/>
                  <a:pt x="2144" y="416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67" y="445"/>
                  <a:pt x="2169" y="447"/>
                  <a:pt x="2171" y="449"/>
                </a:cubicBezTo>
                <a:cubicBezTo>
                  <a:pt x="2172" y="452"/>
                  <a:pt x="2168" y="454"/>
                  <a:pt x="2172" y="455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79" y="462"/>
                  <a:pt x="2184" y="463"/>
                  <a:pt x="2180" y="465"/>
                </a:cubicBezTo>
                <a:cubicBezTo>
                  <a:pt x="2166" y="461"/>
                  <a:pt x="2162" y="443"/>
                  <a:pt x="2148" y="43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138" y="429"/>
                  <a:pt x="2135" y="427"/>
                  <a:pt x="2134" y="424"/>
                </a:cubicBezTo>
                <a:cubicBezTo>
                  <a:pt x="2130" y="417"/>
                  <a:pt x="2123" y="415"/>
                  <a:pt x="2119" y="409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2035" y="333"/>
                  <a:pt x="2012" y="317"/>
                  <a:pt x="1992" y="296"/>
                </a:cubicBezTo>
                <a:cubicBezTo>
                  <a:pt x="1981" y="287"/>
                  <a:pt x="1971" y="278"/>
                  <a:pt x="1961" y="270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43" y="253"/>
                  <a:pt x="1940" y="251"/>
                  <a:pt x="1936" y="251"/>
                </a:cubicBezTo>
                <a:cubicBezTo>
                  <a:pt x="1938" y="241"/>
                  <a:pt x="1930" y="245"/>
                  <a:pt x="1928" y="241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54" y="175"/>
                  <a:pt x="1847" y="161"/>
                  <a:pt x="1834" y="156"/>
                </a:cubicBezTo>
                <a:cubicBezTo>
                  <a:pt x="1831" y="149"/>
                  <a:pt x="1826" y="144"/>
                  <a:pt x="1819" y="141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811" y="129"/>
                  <a:pt x="1808" y="125"/>
                  <a:pt x="1804" y="124"/>
                </a:cubicBezTo>
                <a:cubicBezTo>
                  <a:pt x="1784" y="103"/>
                  <a:pt x="1766" y="79"/>
                  <a:pt x="1747" y="58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39" y="45"/>
                  <a:pt x="1735" y="45"/>
                  <a:pt x="1734" y="40"/>
                </a:cubicBezTo>
                <a:cubicBezTo>
                  <a:pt x="1728" y="37"/>
                  <a:pt x="1725" y="29"/>
                  <a:pt x="1719" y="25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705" y="5"/>
                  <a:pt x="1704" y="3"/>
                  <a:pt x="1702" y="1"/>
                </a:cubicBezTo>
                <a:cubicBezTo>
                  <a:pt x="1697" y="1"/>
                  <a:pt x="1697" y="1"/>
                  <a:pt x="1697" y="1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06" y="10"/>
                  <a:pt x="1705" y="19"/>
                  <a:pt x="1709" y="18"/>
                </a:cubicBezTo>
                <a:cubicBezTo>
                  <a:pt x="1711" y="22"/>
                  <a:pt x="1714" y="23"/>
                  <a:pt x="1714" y="29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751" y="73"/>
                  <a:pt x="1760" y="84"/>
                  <a:pt x="1769" y="95"/>
                </a:cubicBezTo>
                <a:cubicBezTo>
                  <a:pt x="1780" y="105"/>
                  <a:pt x="1788" y="118"/>
                  <a:pt x="1799" y="128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30" y="167"/>
                  <a:pt x="1840" y="164"/>
                  <a:pt x="1843" y="172"/>
                </a:cubicBezTo>
                <a:cubicBezTo>
                  <a:pt x="1849" y="176"/>
                  <a:pt x="1852" y="183"/>
                  <a:pt x="1858" y="18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893" y="215"/>
                  <a:pt x="1892" y="221"/>
                  <a:pt x="1895" y="224"/>
                </a:cubicBezTo>
                <a:cubicBezTo>
                  <a:pt x="1896" y="224"/>
                  <a:pt x="1900" y="222"/>
                  <a:pt x="1901" y="222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09" y="234"/>
                  <a:pt x="1913" y="242"/>
                  <a:pt x="1920" y="245"/>
                </a:cubicBezTo>
                <a:cubicBezTo>
                  <a:pt x="1937" y="270"/>
                  <a:pt x="1961" y="283"/>
                  <a:pt x="1982" y="301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00" y="323"/>
                  <a:pt x="2010" y="320"/>
                  <a:pt x="2011" y="330"/>
                </a:cubicBezTo>
                <a:cubicBezTo>
                  <a:pt x="2015" y="331"/>
                  <a:pt x="2018" y="333"/>
                  <a:pt x="2019" y="338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34" y="346"/>
                  <a:pt x="2039" y="353"/>
                  <a:pt x="2046" y="356"/>
                </a:cubicBezTo>
                <a:cubicBezTo>
                  <a:pt x="2057" y="364"/>
                  <a:pt x="2066" y="375"/>
                  <a:pt x="2078" y="38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14" y="418"/>
                  <a:pt x="2116" y="426"/>
                  <a:pt x="2125" y="426"/>
                </a:cubicBezTo>
                <a:cubicBezTo>
                  <a:pt x="2128" y="434"/>
                  <a:pt x="2133" y="439"/>
                  <a:pt x="2140" y="441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178" y="481"/>
                  <a:pt x="2188" y="487"/>
                  <a:pt x="2196" y="497"/>
                </a:cubicBezTo>
                <a:cubicBezTo>
                  <a:pt x="2200" y="500"/>
                  <a:pt x="2202" y="507"/>
                  <a:pt x="2207" y="510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24" y="532"/>
                  <a:pt x="2231" y="536"/>
                  <a:pt x="2235" y="546"/>
                </a:cubicBezTo>
                <a:cubicBezTo>
                  <a:pt x="2239" y="547"/>
                  <a:pt x="2241" y="551"/>
                  <a:pt x="2243" y="556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59" y="569"/>
                  <a:pt x="2263" y="577"/>
                  <a:pt x="2269" y="583"/>
                </a:cubicBezTo>
                <a:cubicBezTo>
                  <a:pt x="2274" y="582"/>
                  <a:pt x="2273" y="592"/>
                  <a:pt x="2279" y="590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84" y="598"/>
                  <a:pt x="2288" y="599"/>
                  <a:pt x="2284" y="601"/>
                </a:cubicBezTo>
                <a:cubicBezTo>
                  <a:pt x="2276" y="599"/>
                  <a:pt x="2274" y="589"/>
                  <a:pt x="2267" y="587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45" y="572"/>
                  <a:pt x="2245" y="567"/>
                  <a:pt x="2242" y="565"/>
                </a:cubicBezTo>
                <a:cubicBezTo>
                  <a:pt x="2236" y="567"/>
                  <a:pt x="2232" y="564"/>
                  <a:pt x="2231" y="558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21" y="547"/>
                  <a:pt x="2213" y="553"/>
                  <a:pt x="2212" y="547"/>
                </a:cubicBezTo>
                <a:cubicBezTo>
                  <a:pt x="2215" y="546"/>
                  <a:pt x="2214" y="542"/>
                  <a:pt x="2213" y="538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204" y="530"/>
                  <a:pt x="2200" y="527"/>
                  <a:pt x="2198" y="523"/>
                </a:cubicBezTo>
                <a:cubicBezTo>
                  <a:pt x="2196" y="518"/>
                  <a:pt x="2188" y="523"/>
                  <a:pt x="2188" y="517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68" y="495"/>
                  <a:pt x="2160" y="498"/>
                  <a:pt x="2159" y="493"/>
                </a:cubicBezTo>
                <a:cubicBezTo>
                  <a:pt x="2153" y="495"/>
                  <a:pt x="2154" y="485"/>
                  <a:pt x="2149" y="486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111" y="456"/>
                  <a:pt x="2097" y="433"/>
                  <a:pt x="2074" y="424"/>
                </a:cubicBezTo>
                <a:cubicBezTo>
                  <a:pt x="2075" y="414"/>
                  <a:pt x="2062" y="423"/>
                  <a:pt x="2063" y="412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45" y="394"/>
                  <a:pt x="2038" y="393"/>
                  <a:pt x="2035" y="388"/>
                </a:cubicBezTo>
                <a:cubicBezTo>
                  <a:pt x="2029" y="386"/>
                  <a:pt x="2026" y="378"/>
                  <a:pt x="2020" y="376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61" y="326"/>
                  <a:pt x="1959" y="319"/>
                  <a:pt x="1955" y="315"/>
                </a:cubicBezTo>
                <a:cubicBezTo>
                  <a:pt x="1948" y="314"/>
                  <a:pt x="1946" y="306"/>
                  <a:pt x="1941" y="303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922" y="287"/>
                  <a:pt x="1920" y="279"/>
                  <a:pt x="1915" y="276"/>
                </a:cubicBezTo>
                <a:cubicBezTo>
                  <a:pt x="1908" y="265"/>
                  <a:pt x="1896" y="261"/>
                  <a:pt x="1891" y="24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74" y="229"/>
                  <a:pt x="1865" y="232"/>
                  <a:pt x="1865" y="221"/>
                </a:cubicBezTo>
                <a:cubicBezTo>
                  <a:pt x="1854" y="217"/>
                  <a:pt x="1849" y="203"/>
                  <a:pt x="1839" y="19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808" y="167"/>
                  <a:pt x="1809" y="156"/>
                  <a:pt x="1804" y="153"/>
                </a:cubicBezTo>
                <a:cubicBezTo>
                  <a:pt x="1796" y="154"/>
                  <a:pt x="1797" y="142"/>
                  <a:pt x="1790" y="141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61" y="107"/>
                  <a:pt x="1756" y="103"/>
                  <a:pt x="1752" y="99"/>
                </a:cubicBezTo>
                <a:cubicBezTo>
                  <a:pt x="1751" y="88"/>
                  <a:pt x="1740" y="94"/>
                  <a:pt x="1740" y="83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3" y="64"/>
                  <a:pt x="1721" y="55"/>
                  <a:pt x="1716" y="53"/>
                </a:cubicBezTo>
                <a:cubicBezTo>
                  <a:pt x="1716" y="63"/>
                  <a:pt x="1722" y="66"/>
                  <a:pt x="1726" y="71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40" y="94"/>
                  <a:pt x="1744" y="99"/>
                  <a:pt x="1749" y="102"/>
                </a:cubicBezTo>
                <a:cubicBezTo>
                  <a:pt x="1752" y="109"/>
                  <a:pt x="1756" y="114"/>
                  <a:pt x="1761" y="11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775" y="141"/>
                  <a:pt x="1783" y="141"/>
                  <a:pt x="1785" y="148"/>
                </a:cubicBezTo>
                <a:cubicBezTo>
                  <a:pt x="1788" y="155"/>
                  <a:pt x="1798" y="152"/>
                  <a:pt x="1797" y="16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15" y="178"/>
                  <a:pt x="1816" y="182"/>
                  <a:pt x="1817" y="186"/>
                </a:cubicBezTo>
                <a:cubicBezTo>
                  <a:pt x="1820" y="187"/>
                  <a:pt x="1823" y="189"/>
                  <a:pt x="1824" y="193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40" y="214"/>
                  <a:pt x="1846" y="214"/>
                  <a:pt x="1847" y="218"/>
                </a:cubicBezTo>
                <a:cubicBezTo>
                  <a:pt x="1848" y="222"/>
                  <a:pt x="1849" y="219"/>
                  <a:pt x="1850" y="221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865" y="246"/>
                  <a:pt x="1876" y="240"/>
                  <a:pt x="1877" y="251"/>
                </a:cubicBezTo>
                <a:cubicBezTo>
                  <a:pt x="1881" y="256"/>
                  <a:pt x="1887" y="257"/>
                  <a:pt x="1889" y="266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27" y="302"/>
                  <a:pt x="1936" y="310"/>
                  <a:pt x="1944" y="320"/>
                </a:cubicBezTo>
                <a:cubicBezTo>
                  <a:pt x="1955" y="327"/>
                  <a:pt x="1963" y="339"/>
                  <a:pt x="1973" y="347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11" y="381"/>
                  <a:pt x="2020" y="390"/>
                  <a:pt x="2031" y="397"/>
                </a:cubicBezTo>
                <a:cubicBezTo>
                  <a:pt x="2032" y="406"/>
                  <a:pt x="2039" y="407"/>
                  <a:pt x="2045" y="409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060" y="431"/>
                  <a:pt x="2069" y="428"/>
                  <a:pt x="2073" y="433"/>
                </a:cubicBezTo>
                <a:cubicBezTo>
                  <a:pt x="2078" y="438"/>
                  <a:pt x="2083" y="443"/>
                  <a:pt x="2088" y="448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24" y="483"/>
                  <a:pt x="2140" y="483"/>
                  <a:pt x="2146" y="499"/>
                </a:cubicBezTo>
                <a:cubicBezTo>
                  <a:pt x="2138" y="492"/>
                  <a:pt x="2128" y="488"/>
                  <a:pt x="2119" y="483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87" y="457"/>
                  <a:pt x="2078" y="451"/>
                  <a:pt x="2070" y="446"/>
                </a:cubicBezTo>
                <a:cubicBezTo>
                  <a:pt x="2063" y="448"/>
                  <a:pt x="2065" y="435"/>
                  <a:pt x="2057" y="439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41" y="425"/>
                  <a:pt x="2034" y="426"/>
                  <a:pt x="2032" y="421"/>
                </a:cubicBezTo>
                <a:cubicBezTo>
                  <a:pt x="2025" y="421"/>
                  <a:pt x="2024" y="413"/>
                  <a:pt x="2019" y="412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2006" y="395"/>
                  <a:pt x="1997" y="399"/>
                  <a:pt x="1996" y="389"/>
                </a:cubicBezTo>
                <a:cubicBezTo>
                  <a:pt x="1986" y="386"/>
                  <a:pt x="1981" y="376"/>
                  <a:pt x="1972" y="371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56" y="359"/>
                  <a:pt x="1951" y="356"/>
                  <a:pt x="1948" y="352"/>
                </a:cubicBezTo>
                <a:cubicBezTo>
                  <a:pt x="1945" y="348"/>
                  <a:pt x="1942" y="346"/>
                  <a:pt x="1940" y="342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922" y="325"/>
                  <a:pt x="1915" y="318"/>
                  <a:pt x="1907" y="313"/>
                </a:cubicBezTo>
                <a:cubicBezTo>
                  <a:pt x="1901" y="305"/>
                  <a:pt x="1896" y="297"/>
                  <a:pt x="1888" y="293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78" y="274"/>
                  <a:pt x="1867" y="281"/>
                  <a:pt x="1867" y="274"/>
                </a:cubicBezTo>
                <a:cubicBezTo>
                  <a:pt x="1856" y="256"/>
                  <a:pt x="1839" y="248"/>
                  <a:pt x="1829" y="231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805" y="209"/>
                  <a:pt x="1804" y="202"/>
                  <a:pt x="1797" y="205"/>
                </a:cubicBezTo>
                <a:cubicBezTo>
                  <a:pt x="1796" y="198"/>
                  <a:pt x="1791" y="197"/>
                  <a:pt x="1786" y="19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26" y="247"/>
                  <a:pt x="1835" y="249"/>
                  <a:pt x="1840" y="258"/>
                </a:cubicBezTo>
                <a:cubicBezTo>
                  <a:pt x="1848" y="263"/>
                  <a:pt x="1852" y="275"/>
                  <a:pt x="1862" y="27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71" y="290"/>
                  <a:pt x="1873" y="291"/>
                  <a:pt x="1876" y="289"/>
                </a:cubicBezTo>
                <a:cubicBezTo>
                  <a:pt x="1877" y="293"/>
                  <a:pt x="1877" y="298"/>
                  <a:pt x="1880" y="297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04" y="317"/>
                  <a:pt x="1907" y="321"/>
                  <a:pt x="1907" y="328"/>
                </a:cubicBezTo>
                <a:cubicBezTo>
                  <a:pt x="1916" y="323"/>
                  <a:pt x="1913" y="336"/>
                  <a:pt x="1918" y="33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39" y="362"/>
                  <a:pt x="1933" y="363"/>
                  <a:pt x="1937" y="372"/>
                </a:cubicBezTo>
                <a:cubicBezTo>
                  <a:pt x="1948" y="375"/>
                  <a:pt x="1952" y="388"/>
                  <a:pt x="1962" y="393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1996" y="420"/>
                  <a:pt x="2001" y="433"/>
                  <a:pt x="2012" y="437"/>
                </a:cubicBezTo>
                <a:cubicBezTo>
                  <a:pt x="2018" y="448"/>
                  <a:pt x="2029" y="453"/>
                  <a:pt x="2035" y="464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73" y="490"/>
                  <a:pt x="2079" y="494"/>
                  <a:pt x="2084" y="499"/>
                </a:cubicBezTo>
                <a:cubicBezTo>
                  <a:pt x="2088" y="498"/>
                  <a:pt x="2087" y="506"/>
                  <a:pt x="2093" y="503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08" y="511"/>
                  <a:pt x="2112" y="519"/>
                  <a:pt x="2118" y="522"/>
                </a:cubicBezTo>
                <a:cubicBezTo>
                  <a:pt x="2124" y="525"/>
                  <a:pt x="2127" y="532"/>
                  <a:pt x="2135" y="533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54" y="547"/>
                  <a:pt x="2153" y="556"/>
                  <a:pt x="2157" y="555"/>
                </a:cubicBezTo>
                <a:cubicBezTo>
                  <a:pt x="2159" y="559"/>
                  <a:pt x="2162" y="560"/>
                  <a:pt x="2162" y="566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190" y="584"/>
                  <a:pt x="2197" y="590"/>
                  <a:pt x="2206" y="593"/>
                </a:cubicBezTo>
                <a:cubicBezTo>
                  <a:pt x="2218" y="606"/>
                  <a:pt x="2232" y="615"/>
                  <a:pt x="2243" y="630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68" y="644"/>
                  <a:pt x="2271" y="646"/>
                  <a:pt x="2276" y="647"/>
                </a:cubicBezTo>
                <a:cubicBezTo>
                  <a:pt x="2278" y="652"/>
                  <a:pt x="2283" y="653"/>
                  <a:pt x="2287" y="656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07" y="683"/>
                  <a:pt x="2314" y="689"/>
                  <a:pt x="2321" y="694"/>
                </a:cubicBezTo>
                <a:cubicBezTo>
                  <a:pt x="2325" y="704"/>
                  <a:pt x="2334" y="707"/>
                  <a:pt x="2337" y="71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365" y="741"/>
                  <a:pt x="2370" y="751"/>
                  <a:pt x="2378" y="756"/>
                </a:cubicBezTo>
                <a:cubicBezTo>
                  <a:pt x="2389" y="773"/>
                  <a:pt x="2401" y="787"/>
                  <a:pt x="2411" y="806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24" y="817"/>
                  <a:pt x="2425" y="824"/>
                  <a:pt x="2430" y="826"/>
                </a:cubicBezTo>
                <a:cubicBezTo>
                  <a:pt x="2431" y="833"/>
                  <a:pt x="2432" y="840"/>
                  <a:pt x="2439" y="839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28" y="853"/>
                  <a:pt x="2429" y="844"/>
                  <a:pt x="2425" y="845"/>
                </a:cubicBezTo>
                <a:cubicBezTo>
                  <a:pt x="2421" y="843"/>
                  <a:pt x="2418" y="840"/>
                  <a:pt x="2417" y="834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389" y="803"/>
                  <a:pt x="2377" y="793"/>
                  <a:pt x="2368" y="779"/>
                </a:cubicBezTo>
                <a:cubicBezTo>
                  <a:pt x="2343" y="759"/>
                  <a:pt x="2322" y="734"/>
                  <a:pt x="2296" y="717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74" y="694"/>
                  <a:pt x="2263" y="696"/>
                  <a:pt x="2260" y="685"/>
                </a:cubicBezTo>
                <a:cubicBezTo>
                  <a:pt x="2255" y="687"/>
                  <a:pt x="2254" y="683"/>
                  <a:pt x="2250" y="681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35" y="675"/>
                  <a:pt x="2235" y="667"/>
                  <a:pt x="2230" y="668"/>
                </a:cubicBezTo>
                <a:cubicBezTo>
                  <a:pt x="2231" y="658"/>
                  <a:pt x="2220" y="668"/>
                  <a:pt x="2222" y="658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209" y="651"/>
                  <a:pt x="2205" y="649"/>
                  <a:pt x="2202" y="647"/>
                </a:cubicBezTo>
                <a:cubicBezTo>
                  <a:pt x="2194" y="645"/>
                  <a:pt x="2191" y="634"/>
                  <a:pt x="2181" y="633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69" y="625"/>
                  <a:pt x="2166" y="623"/>
                  <a:pt x="2162" y="622"/>
                </a:cubicBezTo>
                <a:cubicBezTo>
                  <a:pt x="2156" y="616"/>
                  <a:pt x="2149" y="612"/>
                  <a:pt x="2141" y="60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117" y="584"/>
                  <a:pt x="2110" y="586"/>
                  <a:pt x="2111" y="576"/>
                </a:cubicBezTo>
                <a:cubicBezTo>
                  <a:pt x="2101" y="582"/>
                  <a:pt x="2104" y="567"/>
                  <a:pt x="2095" y="571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64" y="544"/>
                  <a:pt x="2057" y="536"/>
                  <a:pt x="2048" y="530"/>
                </a:cubicBezTo>
                <a:cubicBezTo>
                  <a:pt x="2045" y="527"/>
                  <a:pt x="2044" y="520"/>
                  <a:pt x="2038" y="520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2016" y="507"/>
                  <a:pt x="2011" y="497"/>
                  <a:pt x="2002" y="492"/>
                </a:cubicBezTo>
                <a:cubicBezTo>
                  <a:pt x="1986" y="479"/>
                  <a:pt x="1972" y="463"/>
                  <a:pt x="1958" y="447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932" y="416"/>
                  <a:pt x="1922" y="413"/>
                  <a:pt x="1916" y="403"/>
                </a:cubicBezTo>
                <a:cubicBezTo>
                  <a:pt x="1908" y="397"/>
                  <a:pt x="1903" y="385"/>
                  <a:pt x="1894" y="380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63" y="335"/>
                  <a:pt x="1848" y="323"/>
                  <a:pt x="1837" y="303"/>
                </a:cubicBezTo>
                <a:cubicBezTo>
                  <a:pt x="1832" y="302"/>
                  <a:pt x="1831" y="295"/>
                  <a:pt x="1829" y="290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0" y="270"/>
                  <a:pt x="1809" y="253"/>
                  <a:pt x="1800" y="249"/>
                </a:cubicBezTo>
                <a:cubicBezTo>
                  <a:pt x="1801" y="261"/>
                  <a:pt x="1805" y="268"/>
                  <a:pt x="1810" y="273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27" y="303"/>
                  <a:pt x="1832" y="309"/>
                  <a:pt x="1837" y="315"/>
                </a:cubicBezTo>
                <a:cubicBezTo>
                  <a:pt x="1842" y="322"/>
                  <a:pt x="1845" y="332"/>
                  <a:pt x="1853" y="336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17" y="419"/>
                  <a:pt x="1923" y="424"/>
                  <a:pt x="1928" y="430"/>
                </a:cubicBezTo>
                <a:cubicBezTo>
                  <a:pt x="1933" y="436"/>
                  <a:pt x="1938" y="442"/>
                  <a:pt x="1943" y="448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1969" y="465"/>
                  <a:pt x="1969" y="480"/>
                  <a:pt x="1977" y="482"/>
                </a:cubicBezTo>
                <a:cubicBezTo>
                  <a:pt x="1998" y="505"/>
                  <a:pt x="2023" y="523"/>
                  <a:pt x="2048" y="542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090" y="577"/>
                  <a:pt x="2102" y="588"/>
                  <a:pt x="2113" y="600"/>
                </a:cubicBezTo>
                <a:cubicBezTo>
                  <a:pt x="2121" y="601"/>
                  <a:pt x="2126" y="610"/>
                  <a:pt x="2133" y="613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165" y="633"/>
                  <a:pt x="2175" y="642"/>
                  <a:pt x="2185" y="650"/>
                </a:cubicBezTo>
                <a:cubicBezTo>
                  <a:pt x="2200" y="652"/>
                  <a:pt x="2202" y="672"/>
                  <a:pt x="2218" y="67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36" y="683"/>
                  <a:pt x="2239" y="685"/>
                  <a:pt x="2240" y="689"/>
                </a:cubicBezTo>
                <a:cubicBezTo>
                  <a:pt x="2245" y="687"/>
                  <a:pt x="2247" y="692"/>
                  <a:pt x="2250" y="693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287" y="726"/>
                  <a:pt x="2294" y="731"/>
                  <a:pt x="2300" y="737"/>
                </a:cubicBezTo>
                <a:cubicBezTo>
                  <a:pt x="2308" y="741"/>
                  <a:pt x="2313" y="748"/>
                  <a:pt x="2323" y="750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38" y="762"/>
                  <a:pt x="2336" y="773"/>
                  <a:pt x="2342" y="772"/>
                </a:cubicBezTo>
                <a:cubicBezTo>
                  <a:pt x="2345" y="778"/>
                  <a:pt x="2350" y="778"/>
                  <a:pt x="2351" y="785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359" y="794"/>
                  <a:pt x="2363" y="792"/>
                  <a:pt x="2365" y="795"/>
                </a:cubicBezTo>
                <a:cubicBezTo>
                  <a:pt x="2378" y="812"/>
                  <a:pt x="2395" y="822"/>
                  <a:pt x="2407" y="842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82" y="828"/>
                  <a:pt x="2388" y="812"/>
                  <a:pt x="2378" y="818"/>
                </a:cubicBezTo>
                <a:cubicBezTo>
                  <a:pt x="2379" y="809"/>
                  <a:pt x="2369" y="815"/>
                  <a:pt x="2370" y="80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38" y="785"/>
                  <a:pt x="2335" y="784"/>
                  <a:pt x="2333" y="783"/>
                </a:cubicBezTo>
                <a:cubicBezTo>
                  <a:pt x="2333" y="777"/>
                  <a:pt x="2328" y="778"/>
                  <a:pt x="2325" y="776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301" y="758"/>
                  <a:pt x="2289" y="756"/>
                  <a:pt x="2279" y="750"/>
                </a:cubicBezTo>
                <a:cubicBezTo>
                  <a:pt x="2276" y="743"/>
                  <a:pt x="2268" y="744"/>
                  <a:pt x="2265" y="738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241" y="719"/>
                  <a:pt x="2228" y="718"/>
                  <a:pt x="2218" y="712"/>
                </a:cubicBezTo>
                <a:cubicBezTo>
                  <a:pt x="2206" y="707"/>
                  <a:pt x="2196" y="700"/>
                  <a:pt x="2185" y="695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63" y="684"/>
                  <a:pt x="2157" y="681"/>
                  <a:pt x="2152" y="678"/>
                </a:cubicBezTo>
                <a:cubicBezTo>
                  <a:pt x="2142" y="670"/>
                  <a:pt x="2128" y="670"/>
                  <a:pt x="2119" y="661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98" y="652"/>
                  <a:pt x="2092" y="649"/>
                  <a:pt x="2087" y="646"/>
                </a:cubicBezTo>
                <a:cubicBezTo>
                  <a:pt x="2081" y="643"/>
                  <a:pt x="2076" y="640"/>
                  <a:pt x="2070" y="638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2049" y="615"/>
                  <a:pt x="2033" y="619"/>
                  <a:pt x="2028" y="605"/>
                </a:cubicBezTo>
                <a:cubicBezTo>
                  <a:pt x="2015" y="602"/>
                  <a:pt x="2009" y="589"/>
                  <a:pt x="1997" y="584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68" y="554"/>
                  <a:pt x="1962" y="552"/>
                  <a:pt x="1957" y="548"/>
                </a:cubicBezTo>
                <a:cubicBezTo>
                  <a:pt x="1956" y="540"/>
                  <a:pt x="1948" y="540"/>
                  <a:pt x="1945" y="533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09" y="499"/>
                  <a:pt x="1905" y="483"/>
                  <a:pt x="1893" y="478"/>
                </a:cubicBezTo>
                <a:cubicBezTo>
                  <a:pt x="1900" y="501"/>
                  <a:pt x="1917" y="509"/>
                  <a:pt x="1927" y="528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55" y="551"/>
                  <a:pt x="1960" y="561"/>
                  <a:pt x="1967" y="567"/>
                </a:cubicBezTo>
                <a:cubicBezTo>
                  <a:pt x="1974" y="572"/>
                  <a:pt x="1980" y="580"/>
                  <a:pt x="1986" y="587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026" y="613"/>
                  <a:pt x="2036" y="632"/>
                  <a:pt x="2055" y="638"/>
                </a:cubicBezTo>
                <a:cubicBezTo>
                  <a:pt x="2069" y="651"/>
                  <a:pt x="2087" y="658"/>
                  <a:pt x="2102" y="667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31" y="680"/>
                  <a:pt x="2133" y="687"/>
                  <a:pt x="2141" y="683"/>
                </a:cubicBezTo>
                <a:cubicBezTo>
                  <a:pt x="2140" y="692"/>
                  <a:pt x="2151" y="685"/>
                  <a:pt x="2152" y="692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170" y="696"/>
                  <a:pt x="2169" y="706"/>
                  <a:pt x="2178" y="702"/>
                </a:cubicBezTo>
                <a:cubicBezTo>
                  <a:pt x="2183" y="711"/>
                  <a:pt x="2196" y="709"/>
                  <a:pt x="2201" y="718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33" y="740"/>
                  <a:pt x="2245" y="738"/>
                  <a:pt x="2254" y="743"/>
                </a:cubicBezTo>
                <a:cubicBezTo>
                  <a:pt x="2256" y="751"/>
                  <a:pt x="2265" y="749"/>
                  <a:pt x="2268" y="755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04" y="776"/>
                  <a:pt x="2323" y="789"/>
                  <a:pt x="2343" y="802"/>
                </a:cubicBezTo>
                <a:cubicBezTo>
                  <a:pt x="2347" y="805"/>
                  <a:pt x="2348" y="814"/>
                  <a:pt x="2356" y="811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375" y="837"/>
                  <a:pt x="2388" y="838"/>
                  <a:pt x="2394" y="851"/>
                </a:cubicBezTo>
                <a:cubicBezTo>
                  <a:pt x="2399" y="852"/>
                  <a:pt x="2404" y="855"/>
                  <a:pt x="2407" y="860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29" y="881"/>
                  <a:pt x="2438" y="889"/>
                  <a:pt x="2443" y="903"/>
                </a:cubicBezTo>
                <a:cubicBezTo>
                  <a:pt x="2450" y="902"/>
                  <a:pt x="2449" y="913"/>
                  <a:pt x="2454" y="916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69" y="936"/>
                  <a:pt x="2473" y="940"/>
                  <a:pt x="2475" y="947"/>
                </a:cubicBezTo>
                <a:cubicBezTo>
                  <a:pt x="2477" y="951"/>
                  <a:pt x="2488" y="960"/>
                  <a:pt x="2481" y="963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43" y="923"/>
                  <a:pt x="2438" y="912"/>
                  <a:pt x="2429" y="909"/>
                </a:cubicBezTo>
                <a:cubicBezTo>
                  <a:pt x="2424" y="899"/>
                  <a:pt x="2417" y="892"/>
                  <a:pt x="2407" y="889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81" y="859"/>
                  <a:pt x="2368" y="860"/>
                  <a:pt x="2364" y="848"/>
                </a:cubicBezTo>
                <a:cubicBezTo>
                  <a:pt x="2355" y="852"/>
                  <a:pt x="2358" y="839"/>
                  <a:pt x="2351" y="842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43" y="837"/>
                  <a:pt x="2343" y="832"/>
                  <a:pt x="2340" y="832"/>
                </a:cubicBezTo>
                <a:cubicBezTo>
                  <a:pt x="2336" y="829"/>
                  <a:pt x="2335" y="822"/>
                  <a:pt x="2329" y="822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300" y="800"/>
                  <a:pt x="2282" y="792"/>
                  <a:pt x="2267" y="779"/>
                </a:cubicBezTo>
                <a:cubicBezTo>
                  <a:pt x="2260" y="781"/>
                  <a:pt x="2257" y="776"/>
                  <a:pt x="2254" y="772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37" y="763"/>
                  <a:pt x="2235" y="758"/>
                  <a:pt x="2228" y="760"/>
                </a:cubicBezTo>
                <a:cubicBezTo>
                  <a:pt x="2222" y="758"/>
                  <a:pt x="2221" y="750"/>
                  <a:pt x="2214" y="751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87" y="736"/>
                  <a:pt x="2185" y="736"/>
                  <a:pt x="2182" y="737"/>
                </a:cubicBezTo>
                <a:cubicBezTo>
                  <a:pt x="2178" y="737"/>
                  <a:pt x="2178" y="732"/>
                  <a:pt x="2175" y="732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143" y="715"/>
                  <a:pt x="2123" y="709"/>
                  <a:pt x="2106" y="699"/>
                </a:cubicBezTo>
                <a:cubicBezTo>
                  <a:pt x="2102" y="695"/>
                  <a:pt x="2097" y="695"/>
                  <a:pt x="2093" y="692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74" y="677"/>
                  <a:pt x="2063" y="674"/>
                  <a:pt x="2053" y="671"/>
                </a:cubicBezTo>
                <a:cubicBezTo>
                  <a:pt x="2050" y="665"/>
                  <a:pt x="2045" y="663"/>
                  <a:pt x="2042" y="658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2021" y="640"/>
                  <a:pt x="2011" y="635"/>
                  <a:pt x="2003" y="628"/>
                </a:cubicBezTo>
                <a:cubicBezTo>
                  <a:pt x="1986" y="606"/>
                  <a:pt x="1967" y="587"/>
                  <a:pt x="1949" y="567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2" y="529"/>
                  <a:pt x="1910" y="510"/>
                  <a:pt x="1898" y="504"/>
                </a:cubicBezTo>
                <a:cubicBezTo>
                  <a:pt x="1900" y="515"/>
                  <a:pt x="1903" y="523"/>
                  <a:pt x="1911" y="525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30" y="548"/>
                  <a:pt x="1929" y="558"/>
                  <a:pt x="1933" y="559"/>
                </a:cubicBezTo>
                <a:cubicBezTo>
                  <a:pt x="1935" y="563"/>
                  <a:pt x="1939" y="565"/>
                  <a:pt x="1941" y="56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1970" y="598"/>
                  <a:pt x="1978" y="614"/>
                  <a:pt x="1990" y="624"/>
                </a:cubicBezTo>
                <a:cubicBezTo>
                  <a:pt x="2001" y="639"/>
                  <a:pt x="2015" y="646"/>
                  <a:pt x="2025" y="662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49" y="676"/>
                  <a:pt x="2053" y="678"/>
                  <a:pt x="2055" y="682"/>
                </a:cubicBezTo>
                <a:cubicBezTo>
                  <a:pt x="2059" y="685"/>
                  <a:pt x="2062" y="687"/>
                  <a:pt x="2066" y="689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18" y="715"/>
                  <a:pt x="2127" y="724"/>
                  <a:pt x="2132" y="726"/>
                </a:cubicBezTo>
                <a:cubicBezTo>
                  <a:pt x="2140" y="730"/>
                  <a:pt x="2149" y="733"/>
                  <a:pt x="2158" y="73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07" y="761"/>
                  <a:pt x="2211" y="763"/>
                  <a:pt x="2214" y="766"/>
                </a:cubicBezTo>
                <a:cubicBezTo>
                  <a:pt x="2215" y="771"/>
                  <a:pt x="2224" y="766"/>
                  <a:pt x="2224" y="772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54" y="784"/>
                  <a:pt x="2257" y="786"/>
                  <a:pt x="2258" y="792"/>
                </a:cubicBezTo>
                <a:cubicBezTo>
                  <a:pt x="2265" y="789"/>
                  <a:pt x="2265" y="797"/>
                  <a:pt x="2270" y="79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299" y="809"/>
                  <a:pt x="2298" y="817"/>
                  <a:pt x="2302" y="819"/>
                </a:cubicBezTo>
                <a:cubicBezTo>
                  <a:pt x="2309" y="816"/>
                  <a:pt x="2308" y="824"/>
                  <a:pt x="2312" y="826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40" y="847"/>
                  <a:pt x="2347" y="851"/>
                  <a:pt x="2351" y="859"/>
                </a:cubicBezTo>
                <a:cubicBezTo>
                  <a:pt x="2356" y="860"/>
                  <a:pt x="2359" y="862"/>
                  <a:pt x="2361" y="866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68" y="871"/>
                  <a:pt x="2373" y="871"/>
                  <a:pt x="2369" y="874"/>
                </a:cubicBezTo>
                <a:cubicBezTo>
                  <a:pt x="2364" y="874"/>
                  <a:pt x="2365" y="867"/>
                  <a:pt x="2359" y="870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343" y="862"/>
                  <a:pt x="2336" y="858"/>
                  <a:pt x="2329" y="855"/>
                </a:cubicBezTo>
                <a:cubicBezTo>
                  <a:pt x="2317" y="846"/>
                  <a:pt x="2300" y="845"/>
                  <a:pt x="2287" y="837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258" y="827"/>
                  <a:pt x="2247" y="829"/>
                  <a:pt x="2243" y="822"/>
                </a:cubicBezTo>
                <a:cubicBezTo>
                  <a:pt x="2226" y="821"/>
                  <a:pt x="2215" y="810"/>
                  <a:pt x="2196" y="811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71" y="789"/>
                  <a:pt x="2160" y="791"/>
                  <a:pt x="2153" y="787"/>
                </a:cubicBezTo>
                <a:cubicBezTo>
                  <a:pt x="2137" y="780"/>
                  <a:pt x="2122" y="772"/>
                  <a:pt x="2109" y="76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76" y="749"/>
                  <a:pt x="2076" y="734"/>
                  <a:pt x="2066" y="733"/>
                </a:cubicBezTo>
                <a:cubicBezTo>
                  <a:pt x="2052" y="723"/>
                  <a:pt x="2038" y="713"/>
                  <a:pt x="2024" y="703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1997" y="688"/>
                  <a:pt x="2005" y="689"/>
                  <a:pt x="2008" y="698"/>
                </a:cubicBezTo>
                <a:cubicBezTo>
                  <a:pt x="2014" y="702"/>
                  <a:pt x="2021" y="706"/>
                  <a:pt x="2023" y="715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068" y="747"/>
                  <a:pt x="2076" y="748"/>
                  <a:pt x="2079" y="757"/>
                </a:cubicBezTo>
                <a:cubicBezTo>
                  <a:pt x="2088" y="758"/>
                  <a:pt x="2093" y="766"/>
                  <a:pt x="2100" y="771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24" y="782"/>
                  <a:pt x="2127" y="785"/>
                  <a:pt x="2130" y="788"/>
                </a:cubicBezTo>
                <a:cubicBezTo>
                  <a:pt x="2131" y="794"/>
                  <a:pt x="2140" y="789"/>
                  <a:pt x="2140" y="795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55" y="802"/>
                  <a:pt x="2158" y="805"/>
                  <a:pt x="2163" y="806"/>
                </a:cubicBezTo>
                <a:cubicBezTo>
                  <a:pt x="2170" y="810"/>
                  <a:pt x="2179" y="811"/>
                  <a:pt x="2186" y="816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18" y="823"/>
                  <a:pt x="2220" y="834"/>
                  <a:pt x="2231" y="833"/>
                </a:cubicBezTo>
                <a:cubicBezTo>
                  <a:pt x="2241" y="832"/>
                  <a:pt x="2245" y="842"/>
                  <a:pt x="2256" y="840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284" y="855"/>
                  <a:pt x="2297" y="849"/>
                  <a:pt x="2300" y="858"/>
                </a:cubicBezTo>
                <a:cubicBezTo>
                  <a:pt x="2312" y="855"/>
                  <a:pt x="2315" y="866"/>
                  <a:pt x="2326" y="864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0" y="879"/>
                  <a:pt x="2354" y="881"/>
                  <a:pt x="2359" y="882"/>
                </a:cubicBezTo>
                <a:cubicBezTo>
                  <a:pt x="2358" y="886"/>
                  <a:pt x="2371" y="886"/>
                  <a:pt x="2363" y="889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343" y="884"/>
                  <a:pt x="2343" y="874"/>
                  <a:pt x="2334" y="878"/>
                </a:cubicBezTo>
                <a:cubicBezTo>
                  <a:pt x="2324" y="874"/>
                  <a:pt x="2312" y="874"/>
                  <a:pt x="2303" y="869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258" y="863"/>
                  <a:pt x="2252" y="853"/>
                  <a:pt x="2238" y="855"/>
                </a:cubicBezTo>
                <a:cubicBezTo>
                  <a:pt x="2221" y="844"/>
                  <a:pt x="2195" y="846"/>
                  <a:pt x="2180" y="832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49" y="813"/>
                  <a:pt x="2141" y="815"/>
                  <a:pt x="2137" y="811"/>
                </a:cubicBezTo>
                <a:cubicBezTo>
                  <a:pt x="2132" y="808"/>
                  <a:pt x="2132" y="799"/>
                  <a:pt x="2124" y="802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47" y="821"/>
                  <a:pt x="2151" y="829"/>
                  <a:pt x="2159" y="830"/>
                </a:cubicBezTo>
                <a:cubicBezTo>
                  <a:pt x="2164" y="836"/>
                  <a:pt x="2171" y="839"/>
                  <a:pt x="2179" y="841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209" y="867"/>
                  <a:pt x="2225" y="870"/>
                  <a:pt x="2235" y="883"/>
                </a:cubicBezTo>
                <a:cubicBezTo>
                  <a:pt x="2256" y="891"/>
                  <a:pt x="2273" y="906"/>
                  <a:pt x="2294" y="915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28" y="937"/>
                  <a:pt x="2338" y="932"/>
                  <a:pt x="2343" y="935"/>
                </a:cubicBezTo>
                <a:cubicBezTo>
                  <a:pt x="2343" y="939"/>
                  <a:pt x="2348" y="937"/>
                  <a:pt x="2349" y="940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368" y="940"/>
                  <a:pt x="2368" y="950"/>
                  <a:pt x="2375" y="949"/>
                </a:cubicBezTo>
                <a:cubicBezTo>
                  <a:pt x="2382" y="949"/>
                  <a:pt x="2387" y="954"/>
                  <a:pt x="2392" y="958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09" y="973"/>
                  <a:pt x="2420" y="967"/>
                  <a:pt x="2422" y="975"/>
                </a:cubicBezTo>
                <a:cubicBezTo>
                  <a:pt x="2435" y="976"/>
                  <a:pt x="2442" y="986"/>
                  <a:pt x="2452" y="99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482" y="1018"/>
                  <a:pt x="2485" y="1020"/>
                  <a:pt x="2488" y="1024"/>
                </a:cubicBezTo>
                <a:cubicBezTo>
                  <a:pt x="2494" y="1024"/>
                  <a:pt x="2491" y="1037"/>
                  <a:pt x="2498" y="103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19" y="1068"/>
                  <a:pt x="2527" y="1070"/>
                  <a:pt x="2532" y="1080"/>
                </a:cubicBezTo>
                <a:cubicBezTo>
                  <a:pt x="2535" y="1083"/>
                  <a:pt x="2537" y="1087"/>
                  <a:pt x="2537" y="1094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39" y="1098"/>
                  <a:pt x="2529" y="1100"/>
                  <a:pt x="2528" y="1090"/>
                </a:cubicBezTo>
                <a:cubicBezTo>
                  <a:pt x="2525" y="1080"/>
                  <a:pt x="2515" y="1081"/>
                  <a:pt x="2512" y="1072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501" y="1064"/>
                  <a:pt x="2498" y="1060"/>
                  <a:pt x="2497" y="1055"/>
                </a:cubicBezTo>
                <a:cubicBezTo>
                  <a:pt x="2489" y="1053"/>
                  <a:pt x="2485" y="1045"/>
                  <a:pt x="2479" y="1041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434" y="1000"/>
                  <a:pt x="2417" y="999"/>
                  <a:pt x="2409" y="984"/>
                </a:cubicBezTo>
                <a:cubicBezTo>
                  <a:pt x="2395" y="988"/>
                  <a:pt x="2391" y="975"/>
                  <a:pt x="2380" y="975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40" y="961"/>
                  <a:pt x="2331" y="956"/>
                  <a:pt x="2322" y="951"/>
                </a:cubicBezTo>
                <a:cubicBezTo>
                  <a:pt x="2318" y="949"/>
                  <a:pt x="2311" y="950"/>
                  <a:pt x="2309" y="945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299" y="947"/>
                  <a:pt x="2304" y="948"/>
                  <a:pt x="2307" y="951"/>
                </a:cubicBezTo>
                <a:cubicBezTo>
                  <a:pt x="2309" y="957"/>
                  <a:pt x="2316" y="955"/>
                  <a:pt x="2320" y="957"/>
                </a:cubicBezTo>
                <a:cubicBezTo>
                  <a:pt x="2326" y="966"/>
                  <a:pt x="2338" y="966"/>
                  <a:pt x="2344" y="973"/>
                </a:cubicBezTo>
                <a:cubicBezTo>
                  <a:pt x="2356" y="972"/>
                  <a:pt x="2360" y="983"/>
                  <a:pt x="2373" y="982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04" y="726"/>
                  <a:pt x="2604" y="723"/>
                  <a:pt x="2607" y="722"/>
                </a:cubicBezTo>
                <a:cubicBezTo>
                  <a:pt x="2610" y="721"/>
                  <a:pt x="2608" y="716"/>
                  <a:pt x="2612" y="715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40" y="668"/>
                  <a:pt x="2645" y="645"/>
                  <a:pt x="2660" y="629"/>
                </a:cubicBezTo>
                <a:cubicBezTo>
                  <a:pt x="2661" y="616"/>
                  <a:pt x="2667" y="607"/>
                  <a:pt x="2674" y="599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690" y="557"/>
                  <a:pt x="2697" y="549"/>
                  <a:pt x="2700" y="538"/>
                </a:cubicBezTo>
                <a:cubicBezTo>
                  <a:pt x="2707" y="529"/>
                  <a:pt x="2707" y="516"/>
                  <a:pt x="2715" y="508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31" y="473"/>
                  <a:pt x="2730" y="465"/>
                  <a:pt x="2732" y="460"/>
                </a:cubicBezTo>
                <a:cubicBezTo>
                  <a:pt x="2735" y="456"/>
                  <a:pt x="2739" y="452"/>
                  <a:pt x="2738" y="445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58" y="405"/>
                  <a:pt x="2755" y="390"/>
                  <a:pt x="2764" y="383"/>
                </a:cubicBezTo>
                <a:cubicBezTo>
                  <a:pt x="2762" y="368"/>
                  <a:pt x="2772" y="362"/>
                  <a:pt x="2772" y="349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1" y="329"/>
                  <a:pt x="2780" y="321"/>
                  <a:pt x="2783" y="317"/>
                </a:cubicBezTo>
                <a:cubicBezTo>
                  <a:pt x="2784" y="312"/>
                  <a:pt x="2786" y="316"/>
                  <a:pt x="2787" y="319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84" y="330"/>
                  <a:pt x="2782" y="334"/>
                  <a:pt x="2782" y="338"/>
                </a:cubicBezTo>
                <a:cubicBezTo>
                  <a:pt x="2781" y="348"/>
                  <a:pt x="2779" y="356"/>
                  <a:pt x="2775" y="363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56" y="415"/>
                  <a:pt x="2763" y="426"/>
                  <a:pt x="2755" y="426"/>
                </a:cubicBezTo>
                <a:cubicBezTo>
                  <a:pt x="2756" y="432"/>
                  <a:pt x="2755" y="436"/>
                  <a:pt x="2752" y="439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37" y="469"/>
                  <a:pt x="2737" y="479"/>
                  <a:pt x="2735" y="487"/>
                </a:cubicBezTo>
                <a:cubicBezTo>
                  <a:pt x="2734" y="496"/>
                  <a:pt x="2726" y="501"/>
                  <a:pt x="2728" y="512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700" y="561"/>
                  <a:pt x="2695" y="575"/>
                  <a:pt x="2690" y="587"/>
                </a:cubicBezTo>
                <a:cubicBezTo>
                  <a:pt x="2681" y="598"/>
                  <a:pt x="2678" y="612"/>
                  <a:pt x="2667" y="62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64" y="636"/>
                  <a:pt x="2662" y="639"/>
                  <a:pt x="2659" y="641"/>
                </a:cubicBezTo>
                <a:cubicBezTo>
                  <a:pt x="2658" y="644"/>
                  <a:pt x="2655" y="646"/>
                  <a:pt x="2652" y="648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43" y="672"/>
                  <a:pt x="2634" y="683"/>
                  <a:pt x="2629" y="697"/>
                </a:cubicBezTo>
                <a:cubicBezTo>
                  <a:pt x="2624" y="702"/>
                  <a:pt x="2620" y="707"/>
                  <a:pt x="2618" y="714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95" y="740"/>
                  <a:pt x="2595" y="757"/>
                  <a:pt x="2584" y="765"/>
                </a:cubicBezTo>
                <a:cubicBezTo>
                  <a:pt x="2582" y="772"/>
                  <a:pt x="2580" y="780"/>
                  <a:pt x="2576" y="785"/>
                </a:cubicBezTo>
                <a:cubicBezTo>
                  <a:pt x="2571" y="790"/>
                  <a:pt x="2574" y="800"/>
                  <a:pt x="2564" y="802"/>
                </a:cubicBezTo>
                <a:cubicBezTo>
                  <a:pt x="2570" y="780"/>
                  <a:pt x="2587" y="764"/>
                  <a:pt x="2594" y="743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00" y="562"/>
                  <a:pt x="2412" y="560"/>
                  <a:pt x="2410" y="549"/>
                </a:cubicBezTo>
                <a:cubicBezTo>
                  <a:pt x="2416" y="544"/>
                  <a:pt x="2414" y="533"/>
                  <a:pt x="2421" y="529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30" y="494"/>
                  <a:pt x="2433" y="479"/>
                  <a:pt x="2441" y="469"/>
                </a:cubicBezTo>
                <a:cubicBezTo>
                  <a:pt x="2444" y="455"/>
                  <a:pt x="2453" y="445"/>
                  <a:pt x="2454" y="431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499" y="363"/>
                  <a:pt x="2506" y="353"/>
                  <a:pt x="2514" y="345"/>
                </a:cubicBezTo>
                <a:cubicBezTo>
                  <a:pt x="2518" y="335"/>
                  <a:pt x="2525" y="326"/>
                  <a:pt x="2532" y="317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578" y="257"/>
                  <a:pt x="2586" y="255"/>
                  <a:pt x="2589" y="250"/>
                </a:cubicBezTo>
                <a:cubicBezTo>
                  <a:pt x="2596" y="247"/>
                  <a:pt x="2593" y="239"/>
                  <a:pt x="2602" y="238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20" y="224"/>
                  <a:pt x="2617" y="215"/>
                  <a:pt x="2623" y="213"/>
                </a:cubicBezTo>
                <a:cubicBezTo>
                  <a:pt x="2631" y="211"/>
                  <a:pt x="2625" y="201"/>
                  <a:pt x="2633" y="200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40" y="192"/>
                  <a:pt x="2639" y="189"/>
                  <a:pt x="2639" y="186"/>
                </a:cubicBezTo>
                <a:cubicBezTo>
                  <a:pt x="2656" y="176"/>
                  <a:pt x="2664" y="159"/>
                  <a:pt x="2678" y="146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02" y="122"/>
                  <a:pt x="2709" y="121"/>
                  <a:pt x="2707" y="114"/>
                </a:cubicBezTo>
                <a:cubicBezTo>
                  <a:pt x="2715" y="114"/>
                  <a:pt x="2712" y="107"/>
                  <a:pt x="2717" y="106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45" y="79"/>
                  <a:pt x="2746" y="69"/>
                  <a:pt x="2756" y="65"/>
                </a:cubicBezTo>
                <a:cubicBezTo>
                  <a:pt x="2754" y="58"/>
                  <a:pt x="2767" y="61"/>
                  <a:pt x="2763" y="52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0" y="36"/>
                  <a:pt x="2786" y="29"/>
                  <a:pt x="2789" y="20"/>
                </a:cubicBezTo>
                <a:cubicBezTo>
                  <a:pt x="2797" y="20"/>
                  <a:pt x="2785" y="26"/>
                  <a:pt x="2788" y="29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76" y="45"/>
                  <a:pt x="2774" y="53"/>
                  <a:pt x="2767" y="57"/>
                </a:cubicBezTo>
                <a:cubicBezTo>
                  <a:pt x="2760" y="72"/>
                  <a:pt x="2747" y="82"/>
                  <a:pt x="2739" y="95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705" y="135"/>
                  <a:pt x="2704" y="138"/>
                  <a:pt x="2701" y="142"/>
                </a:cubicBezTo>
                <a:cubicBezTo>
                  <a:pt x="2699" y="144"/>
                  <a:pt x="2696" y="148"/>
                  <a:pt x="2693" y="149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69" y="181"/>
                  <a:pt x="2652" y="189"/>
                  <a:pt x="2645" y="203"/>
                </a:cubicBezTo>
                <a:cubicBezTo>
                  <a:pt x="2632" y="213"/>
                  <a:pt x="2624" y="227"/>
                  <a:pt x="2614" y="239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94" y="258"/>
                  <a:pt x="2595" y="261"/>
                  <a:pt x="2595" y="263"/>
                </a:cubicBezTo>
                <a:cubicBezTo>
                  <a:pt x="2592" y="264"/>
                  <a:pt x="2590" y="265"/>
                  <a:pt x="2590" y="26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69" y="284"/>
                  <a:pt x="2564" y="298"/>
                  <a:pt x="2551" y="308"/>
                </a:cubicBezTo>
                <a:cubicBezTo>
                  <a:pt x="2553" y="314"/>
                  <a:pt x="2543" y="312"/>
                  <a:pt x="2544" y="318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30" y="333"/>
                  <a:pt x="2530" y="341"/>
                  <a:pt x="2523" y="346"/>
                </a:cubicBezTo>
                <a:cubicBezTo>
                  <a:pt x="2520" y="354"/>
                  <a:pt x="2515" y="360"/>
                  <a:pt x="2509" y="366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501" y="380"/>
                  <a:pt x="2497" y="381"/>
                  <a:pt x="2499" y="386"/>
                </a:cubicBezTo>
                <a:cubicBezTo>
                  <a:pt x="2492" y="392"/>
                  <a:pt x="2487" y="398"/>
                  <a:pt x="2485" y="40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75" y="419"/>
                  <a:pt x="2473" y="422"/>
                  <a:pt x="2474" y="427"/>
                </a:cubicBezTo>
                <a:cubicBezTo>
                  <a:pt x="2469" y="433"/>
                  <a:pt x="2470" y="443"/>
                  <a:pt x="2460" y="44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49" y="476"/>
                  <a:pt x="2447" y="485"/>
                  <a:pt x="2443" y="492"/>
                </a:cubicBezTo>
                <a:cubicBezTo>
                  <a:pt x="2444" y="502"/>
                  <a:pt x="2437" y="506"/>
                  <a:pt x="2436" y="514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24" y="545"/>
                  <a:pt x="2424" y="554"/>
                  <a:pt x="2421" y="561"/>
                </a:cubicBezTo>
                <a:cubicBezTo>
                  <a:pt x="2421" y="580"/>
                  <a:pt x="2413" y="593"/>
                  <a:pt x="2411" y="611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96" y="660"/>
                  <a:pt x="2399" y="646"/>
                  <a:pt x="2396" y="640"/>
                </a:cubicBezTo>
                <a:cubicBezTo>
                  <a:pt x="2389" y="640"/>
                  <a:pt x="2392" y="627"/>
                  <a:pt x="2389" y="621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200" y="467"/>
                  <a:pt x="2195" y="459"/>
                  <a:pt x="2189" y="451"/>
                </a:cubicBezTo>
                <a:cubicBezTo>
                  <a:pt x="2182" y="446"/>
                  <a:pt x="2176" y="438"/>
                  <a:pt x="2170" y="43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47" y="402"/>
                  <a:pt x="2140" y="397"/>
                  <a:pt x="2133" y="392"/>
                </a:cubicBezTo>
                <a:cubicBezTo>
                  <a:pt x="2130" y="380"/>
                  <a:pt x="2119" y="380"/>
                  <a:pt x="2116" y="368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92" y="337"/>
                  <a:pt x="2086" y="327"/>
                  <a:pt x="2077" y="320"/>
                </a:cubicBezTo>
                <a:cubicBezTo>
                  <a:pt x="2068" y="315"/>
                  <a:pt x="2064" y="301"/>
                  <a:pt x="2054" y="29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2024" y="262"/>
                  <a:pt x="2016" y="254"/>
                  <a:pt x="2009" y="245"/>
                </a:cubicBezTo>
                <a:cubicBezTo>
                  <a:pt x="1999" y="240"/>
                  <a:pt x="1994" y="227"/>
                  <a:pt x="1984" y="223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71" y="204"/>
                  <a:pt x="1960" y="210"/>
                  <a:pt x="1961" y="198"/>
                </a:cubicBezTo>
                <a:cubicBezTo>
                  <a:pt x="1956" y="197"/>
                  <a:pt x="1954" y="189"/>
                  <a:pt x="1947" y="189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33" y="171"/>
                  <a:pt x="1928" y="169"/>
                  <a:pt x="1925" y="164"/>
                </a:cubicBezTo>
                <a:cubicBezTo>
                  <a:pt x="1924" y="155"/>
                  <a:pt x="1915" y="160"/>
                  <a:pt x="1916" y="148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11" y="142"/>
                  <a:pt x="1913" y="143"/>
                  <a:pt x="1917" y="142"/>
                </a:cubicBezTo>
                <a:cubicBezTo>
                  <a:pt x="1925" y="157"/>
                  <a:pt x="1942" y="160"/>
                  <a:pt x="1948" y="177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1972" y="194"/>
                  <a:pt x="1973" y="206"/>
                  <a:pt x="1980" y="206"/>
                </a:cubicBezTo>
                <a:cubicBezTo>
                  <a:pt x="1991" y="217"/>
                  <a:pt x="2001" y="227"/>
                  <a:pt x="2013" y="235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49" y="266"/>
                  <a:pt x="2048" y="275"/>
                  <a:pt x="2056" y="271"/>
                </a:cubicBezTo>
                <a:cubicBezTo>
                  <a:pt x="2056" y="276"/>
                  <a:pt x="2059" y="278"/>
                  <a:pt x="2063" y="279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089" y="306"/>
                  <a:pt x="2101" y="314"/>
                  <a:pt x="2111" y="325"/>
                </a:cubicBezTo>
                <a:cubicBezTo>
                  <a:pt x="2131" y="346"/>
                  <a:pt x="2151" y="368"/>
                  <a:pt x="2171" y="390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189" y="412"/>
                  <a:pt x="2199" y="410"/>
                  <a:pt x="2201" y="419"/>
                </a:cubicBezTo>
                <a:cubicBezTo>
                  <a:pt x="2211" y="427"/>
                  <a:pt x="2217" y="442"/>
                  <a:pt x="2227" y="450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42" y="476"/>
                  <a:pt x="2249" y="479"/>
                  <a:pt x="2252" y="486"/>
                </a:cubicBezTo>
                <a:cubicBezTo>
                  <a:pt x="2261" y="496"/>
                  <a:pt x="2270" y="506"/>
                  <a:pt x="2277" y="519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09" y="545"/>
                  <a:pt x="2311" y="560"/>
                  <a:pt x="2321" y="564"/>
                </a:cubicBezTo>
                <a:cubicBezTo>
                  <a:pt x="2325" y="580"/>
                  <a:pt x="2335" y="588"/>
                  <a:pt x="2341" y="601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57" y="621"/>
                  <a:pt x="2356" y="634"/>
                  <a:pt x="2362" y="635"/>
                </a:cubicBezTo>
                <a:cubicBezTo>
                  <a:pt x="2367" y="659"/>
                  <a:pt x="2380" y="671"/>
                  <a:pt x="2383" y="696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70" y="682"/>
                  <a:pt x="2369" y="675"/>
                  <a:pt x="2364" y="673"/>
                </a:cubicBezTo>
                <a:cubicBezTo>
                  <a:pt x="2365" y="664"/>
                  <a:pt x="2358" y="666"/>
                  <a:pt x="2355" y="660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47" y="643"/>
                  <a:pt x="2344" y="639"/>
                  <a:pt x="2339" y="637"/>
                </a:cubicBezTo>
                <a:cubicBezTo>
                  <a:pt x="2335" y="636"/>
                  <a:pt x="2336" y="626"/>
                  <a:pt x="2331" y="627"/>
                </a:cubicBezTo>
                <a:cubicBezTo>
                  <a:pt x="2327" y="617"/>
                  <a:pt x="2318" y="615"/>
                  <a:pt x="2314" y="604"/>
                </a:cubicBezTo>
                <a:cubicBezTo>
                  <a:pt x="2290" y="576"/>
                  <a:pt x="2269" y="543"/>
                  <a:pt x="2244" y="517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75" y="738"/>
                  <a:pt x="2368" y="729"/>
                  <a:pt x="2359" y="722"/>
                </a:cubicBezTo>
                <a:cubicBezTo>
                  <a:pt x="2351" y="715"/>
                  <a:pt x="2344" y="708"/>
                  <a:pt x="2339" y="696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307" y="662"/>
                  <a:pt x="2300" y="663"/>
                  <a:pt x="2298" y="654"/>
                </a:cubicBezTo>
                <a:cubicBezTo>
                  <a:pt x="2295" y="648"/>
                  <a:pt x="2286" y="650"/>
                  <a:pt x="2286" y="63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48" y="614"/>
                  <a:pt x="2240" y="609"/>
                  <a:pt x="2234" y="602"/>
                </a:cubicBezTo>
                <a:cubicBezTo>
                  <a:pt x="2231" y="599"/>
                  <a:pt x="2226" y="598"/>
                  <a:pt x="2224" y="59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209" y="576"/>
                  <a:pt x="2197" y="577"/>
                  <a:pt x="2192" y="569"/>
                </a:cubicBezTo>
                <a:cubicBezTo>
                  <a:pt x="2184" y="567"/>
                  <a:pt x="2181" y="556"/>
                  <a:pt x="2172" y="55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50" y="527"/>
                  <a:pt x="2140" y="526"/>
                  <a:pt x="2135" y="518"/>
                </a:cubicBezTo>
                <a:cubicBezTo>
                  <a:pt x="2125" y="518"/>
                  <a:pt x="2123" y="507"/>
                  <a:pt x="2114" y="50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62" y="466"/>
                  <a:pt x="2051" y="458"/>
                  <a:pt x="2039" y="452"/>
                </a:cubicBezTo>
                <a:cubicBezTo>
                  <a:pt x="2037" y="442"/>
                  <a:pt x="2027" y="444"/>
                  <a:pt x="2026" y="434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07" y="415"/>
                  <a:pt x="2012" y="417"/>
                  <a:pt x="2012" y="422"/>
                </a:cubicBezTo>
                <a:cubicBezTo>
                  <a:pt x="2016" y="422"/>
                  <a:pt x="2017" y="426"/>
                  <a:pt x="2022" y="426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49" y="445"/>
                  <a:pt x="2057" y="456"/>
                  <a:pt x="2070" y="460"/>
                </a:cubicBezTo>
                <a:cubicBezTo>
                  <a:pt x="2073" y="468"/>
                  <a:pt x="2083" y="465"/>
                  <a:pt x="2087" y="472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13" y="493"/>
                  <a:pt x="2126" y="497"/>
                  <a:pt x="2135" y="506"/>
                </a:cubicBezTo>
                <a:cubicBezTo>
                  <a:pt x="2148" y="513"/>
                  <a:pt x="2159" y="520"/>
                  <a:pt x="2169" y="529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176" y="536"/>
                  <a:pt x="2184" y="533"/>
                  <a:pt x="2187" y="541"/>
                </a:cubicBezTo>
                <a:cubicBezTo>
                  <a:pt x="2191" y="545"/>
                  <a:pt x="2196" y="549"/>
                  <a:pt x="2201" y="552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21" y="570"/>
                  <a:pt x="2229" y="570"/>
                  <a:pt x="2232" y="576"/>
                </a:cubicBezTo>
                <a:cubicBezTo>
                  <a:pt x="2245" y="580"/>
                  <a:pt x="2253" y="591"/>
                  <a:pt x="2266" y="596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01" y="635"/>
                  <a:pt x="2312" y="641"/>
                  <a:pt x="2323" y="646"/>
                </a:cubicBezTo>
                <a:cubicBezTo>
                  <a:pt x="2328" y="660"/>
                  <a:pt x="2340" y="663"/>
                  <a:pt x="2346" y="674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375" y="712"/>
                  <a:pt x="2385" y="714"/>
                  <a:pt x="2387" y="728"/>
                </a:cubicBezTo>
                <a:cubicBezTo>
                  <a:pt x="2393" y="732"/>
                  <a:pt x="2397" y="740"/>
                  <a:pt x="2404" y="742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3" y="764"/>
                  <a:pt x="2420" y="762"/>
                  <a:pt x="2419" y="772"/>
                </a:cubicBezTo>
                <a:cubicBezTo>
                  <a:pt x="2422" y="784"/>
                  <a:pt x="2429" y="788"/>
                  <a:pt x="2431" y="802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27" y="741"/>
                  <a:pt x="2430" y="734"/>
                  <a:pt x="2431" y="725"/>
                </a:cubicBezTo>
                <a:cubicBezTo>
                  <a:pt x="2436" y="719"/>
                  <a:pt x="2432" y="708"/>
                  <a:pt x="2438" y="703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0" y="648"/>
                  <a:pt x="2446" y="636"/>
                  <a:pt x="2450" y="630"/>
                </a:cubicBezTo>
                <a:cubicBezTo>
                  <a:pt x="2458" y="630"/>
                  <a:pt x="2445" y="617"/>
                  <a:pt x="2453" y="617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59" y="599"/>
                  <a:pt x="2458" y="590"/>
                  <a:pt x="2461" y="583"/>
                </a:cubicBezTo>
                <a:cubicBezTo>
                  <a:pt x="2456" y="574"/>
                  <a:pt x="2470" y="579"/>
                  <a:pt x="2465" y="570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476" y="530"/>
                  <a:pt x="2495" y="506"/>
                  <a:pt x="2505" y="477"/>
                </a:cubicBezTo>
                <a:cubicBezTo>
                  <a:pt x="2514" y="474"/>
                  <a:pt x="2508" y="460"/>
                  <a:pt x="2519" y="459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25" y="444"/>
                  <a:pt x="2524" y="439"/>
                  <a:pt x="2530" y="439"/>
                </a:cubicBezTo>
                <a:cubicBezTo>
                  <a:pt x="2535" y="425"/>
                  <a:pt x="2542" y="413"/>
                  <a:pt x="2552" y="402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576" y="355"/>
                  <a:pt x="2586" y="352"/>
                  <a:pt x="2588" y="345"/>
                </a:cubicBezTo>
                <a:cubicBezTo>
                  <a:pt x="2596" y="341"/>
                  <a:pt x="2593" y="330"/>
                  <a:pt x="2602" y="327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22" y="304"/>
                  <a:pt x="2621" y="294"/>
                  <a:pt x="2630" y="292"/>
                </a:cubicBezTo>
                <a:cubicBezTo>
                  <a:pt x="2634" y="285"/>
                  <a:pt x="2634" y="276"/>
                  <a:pt x="2645" y="274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668" y="247"/>
                  <a:pt x="2669" y="230"/>
                  <a:pt x="2684" y="222"/>
                </a:cubicBezTo>
                <a:cubicBezTo>
                  <a:pt x="2691" y="208"/>
                  <a:pt x="2703" y="198"/>
                  <a:pt x="2713" y="186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0" y="115"/>
                  <a:pt x="2774" y="113"/>
                  <a:pt x="2774" y="109"/>
                </a:cubicBezTo>
                <a:cubicBezTo>
                  <a:pt x="2782" y="110"/>
                  <a:pt x="2774" y="120"/>
                  <a:pt x="2771" y="122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63" y="139"/>
                  <a:pt x="2760" y="141"/>
                  <a:pt x="2760" y="144"/>
                </a:cubicBezTo>
                <a:cubicBezTo>
                  <a:pt x="2760" y="148"/>
                  <a:pt x="2755" y="147"/>
                  <a:pt x="2756" y="151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740" y="186"/>
                  <a:pt x="2725" y="201"/>
                  <a:pt x="2717" y="221"/>
                </a:cubicBezTo>
                <a:cubicBezTo>
                  <a:pt x="2711" y="226"/>
                  <a:pt x="2707" y="231"/>
                  <a:pt x="2702" y="236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89" y="258"/>
                  <a:pt x="2682" y="261"/>
                  <a:pt x="2679" y="267"/>
                </a:cubicBezTo>
                <a:cubicBezTo>
                  <a:pt x="2678" y="274"/>
                  <a:pt x="2670" y="276"/>
                  <a:pt x="2667" y="281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58" y="308"/>
                  <a:pt x="2646" y="307"/>
                  <a:pt x="2647" y="315"/>
                </a:cubicBezTo>
                <a:cubicBezTo>
                  <a:pt x="2638" y="324"/>
                  <a:pt x="2634" y="338"/>
                  <a:pt x="2627" y="34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615" y="373"/>
                  <a:pt x="2608" y="375"/>
                  <a:pt x="2607" y="382"/>
                </a:cubicBezTo>
                <a:cubicBezTo>
                  <a:pt x="2597" y="391"/>
                  <a:pt x="2594" y="404"/>
                  <a:pt x="2584" y="413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74" y="424"/>
                  <a:pt x="2576" y="429"/>
                  <a:pt x="2572" y="430"/>
                </a:cubicBezTo>
                <a:cubicBezTo>
                  <a:pt x="2568" y="435"/>
                  <a:pt x="2569" y="443"/>
                  <a:pt x="2564" y="447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61" y="454"/>
                  <a:pt x="2557" y="453"/>
                  <a:pt x="2557" y="454"/>
                </a:cubicBezTo>
                <a:cubicBezTo>
                  <a:pt x="2555" y="458"/>
                  <a:pt x="2558" y="463"/>
                  <a:pt x="2553" y="464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35" y="482"/>
                  <a:pt x="2539" y="493"/>
                  <a:pt x="2533" y="498"/>
                </a:cubicBezTo>
                <a:cubicBezTo>
                  <a:pt x="2529" y="502"/>
                  <a:pt x="2523" y="506"/>
                  <a:pt x="2524" y="514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97" y="558"/>
                  <a:pt x="2499" y="576"/>
                  <a:pt x="2488" y="583"/>
                </a:cubicBezTo>
                <a:cubicBezTo>
                  <a:pt x="2485" y="597"/>
                  <a:pt x="2476" y="607"/>
                  <a:pt x="2475" y="622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8" y="706"/>
                  <a:pt x="2452" y="716"/>
                  <a:pt x="2448" y="722"/>
                </a:cubicBezTo>
                <a:cubicBezTo>
                  <a:pt x="2447" y="728"/>
                  <a:pt x="2444" y="734"/>
                  <a:pt x="2446" y="743"/>
                </a:cubicBezTo>
                <a:cubicBezTo>
                  <a:pt x="2444" y="756"/>
                  <a:pt x="2443" y="770"/>
                  <a:pt x="2443" y="785"/>
                </a:cubicBezTo>
                <a:cubicBezTo>
                  <a:pt x="2437" y="783"/>
                  <a:pt x="2437" y="773"/>
                  <a:pt x="2433" y="769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4" y="796"/>
                  <a:pt x="2454" y="789"/>
                  <a:pt x="2457" y="785"/>
                </a:cubicBezTo>
                <a:cubicBezTo>
                  <a:pt x="2452" y="767"/>
                  <a:pt x="2458" y="757"/>
                  <a:pt x="2454" y="741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57" y="714"/>
                  <a:pt x="2464" y="712"/>
                  <a:pt x="2462" y="704"/>
                </a:cubicBezTo>
                <a:cubicBezTo>
                  <a:pt x="2466" y="703"/>
                  <a:pt x="2461" y="695"/>
                  <a:pt x="2466" y="694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65" y="682"/>
                  <a:pt x="2470" y="679"/>
                  <a:pt x="2467" y="671"/>
                </a:cubicBezTo>
                <a:cubicBezTo>
                  <a:pt x="2472" y="665"/>
                  <a:pt x="2476" y="659"/>
                  <a:pt x="2474" y="648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82" y="637"/>
                  <a:pt x="2483" y="634"/>
                  <a:pt x="2482" y="629"/>
                </a:cubicBezTo>
                <a:cubicBezTo>
                  <a:pt x="2484" y="622"/>
                  <a:pt x="2490" y="618"/>
                  <a:pt x="2490" y="610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497" y="598"/>
                  <a:pt x="2499" y="595"/>
                  <a:pt x="2498" y="590"/>
                </a:cubicBezTo>
                <a:cubicBezTo>
                  <a:pt x="2506" y="579"/>
                  <a:pt x="2510" y="564"/>
                  <a:pt x="2517" y="551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48" y="489"/>
                  <a:pt x="2566" y="467"/>
                  <a:pt x="2578" y="441"/>
                </a:cubicBezTo>
                <a:cubicBezTo>
                  <a:pt x="2587" y="438"/>
                  <a:pt x="2584" y="428"/>
                  <a:pt x="2592" y="424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599" y="412"/>
                  <a:pt x="2599" y="408"/>
                  <a:pt x="2603" y="407"/>
                </a:cubicBezTo>
                <a:cubicBezTo>
                  <a:pt x="2613" y="396"/>
                  <a:pt x="2615" y="381"/>
                  <a:pt x="2626" y="372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684" y="276"/>
                  <a:pt x="2702" y="255"/>
                  <a:pt x="2719" y="232"/>
                </a:cubicBezTo>
                <a:cubicBezTo>
                  <a:pt x="2727" y="221"/>
                  <a:pt x="2732" y="207"/>
                  <a:pt x="2741" y="196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67" y="159"/>
                  <a:pt x="2762" y="150"/>
                  <a:pt x="2767" y="149"/>
                </a:cubicBezTo>
                <a:cubicBezTo>
                  <a:pt x="2769" y="146"/>
                  <a:pt x="2773" y="145"/>
                  <a:pt x="2771" y="13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78" y="132"/>
                  <a:pt x="2775" y="125"/>
                  <a:pt x="2783" y="122"/>
                </a:cubicBezTo>
                <a:cubicBezTo>
                  <a:pt x="2782" y="113"/>
                  <a:pt x="2785" y="107"/>
                  <a:pt x="2791" y="103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05" y="67"/>
                  <a:pt x="2818" y="56"/>
                  <a:pt x="2825" y="40"/>
                </a:cubicBezTo>
                <a:cubicBezTo>
                  <a:pt x="2829" y="40"/>
                  <a:pt x="2829" y="45"/>
                  <a:pt x="2826" y="45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821" y="64"/>
                  <a:pt x="2825" y="71"/>
                  <a:pt x="2817" y="71"/>
                </a:cubicBezTo>
                <a:cubicBezTo>
                  <a:pt x="2819" y="83"/>
                  <a:pt x="2808" y="87"/>
                  <a:pt x="2810" y="99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81" y="154"/>
                  <a:pt x="2774" y="160"/>
                  <a:pt x="2768" y="166"/>
                </a:cubicBezTo>
                <a:cubicBezTo>
                  <a:pt x="2768" y="172"/>
                  <a:pt x="2763" y="175"/>
                  <a:pt x="2765" y="182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53" y="199"/>
                  <a:pt x="2748" y="207"/>
                  <a:pt x="2742" y="213"/>
                </a:cubicBezTo>
                <a:cubicBezTo>
                  <a:pt x="2740" y="217"/>
                  <a:pt x="2741" y="224"/>
                  <a:pt x="2735" y="226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727" y="246"/>
                  <a:pt x="2721" y="253"/>
                  <a:pt x="2719" y="262"/>
                </a:cubicBezTo>
                <a:cubicBezTo>
                  <a:pt x="2711" y="268"/>
                  <a:pt x="2710" y="277"/>
                  <a:pt x="2703" y="283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69" y="330"/>
                  <a:pt x="2676" y="341"/>
                  <a:pt x="2667" y="341"/>
                </a:cubicBezTo>
                <a:cubicBezTo>
                  <a:pt x="2666" y="345"/>
                  <a:pt x="2664" y="348"/>
                  <a:pt x="2660" y="351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29" y="404"/>
                  <a:pt x="2618" y="407"/>
                  <a:pt x="2620" y="418"/>
                </a:cubicBezTo>
                <a:cubicBezTo>
                  <a:pt x="2609" y="421"/>
                  <a:pt x="2614" y="435"/>
                  <a:pt x="2604" y="439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94" y="454"/>
                  <a:pt x="2591" y="458"/>
                  <a:pt x="2591" y="462"/>
                </a:cubicBezTo>
                <a:cubicBezTo>
                  <a:pt x="2586" y="470"/>
                  <a:pt x="2576" y="474"/>
                  <a:pt x="2578" y="486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63" y="498"/>
                  <a:pt x="2567" y="506"/>
                  <a:pt x="2561" y="507"/>
                </a:cubicBezTo>
                <a:cubicBezTo>
                  <a:pt x="2557" y="525"/>
                  <a:pt x="2544" y="538"/>
                  <a:pt x="2538" y="556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30" y="572"/>
                  <a:pt x="2528" y="575"/>
                  <a:pt x="2525" y="579"/>
                </a:cubicBezTo>
                <a:cubicBezTo>
                  <a:pt x="2523" y="587"/>
                  <a:pt x="2521" y="596"/>
                  <a:pt x="2515" y="602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89" y="669"/>
                  <a:pt x="2486" y="689"/>
                  <a:pt x="2480" y="706"/>
                </a:cubicBezTo>
                <a:cubicBezTo>
                  <a:pt x="2477" y="715"/>
                  <a:pt x="2477" y="726"/>
                  <a:pt x="2474" y="734"/>
                </a:cubicBezTo>
                <a:cubicBezTo>
                  <a:pt x="2474" y="740"/>
                  <a:pt x="2469" y="743"/>
                  <a:pt x="2471" y="750"/>
                </a:cubicBezTo>
                <a:cubicBezTo>
                  <a:pt x="2467" y="752"/>
                  <a:pt x="2473" y="761"/>
                  <a:pt x="2468" y="762"/>
                </a:cubicBezTo>
                <a:cubicBezTo>
                  <a:pt x="2471" y="785"/>
                  <a:pt x="2457" y="796"/>
                  <a:pt x="2461" y="819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1030"/>
                  <a:pt x="2532" y="1022"/>
                  <a:pt x="2537" y="1020"/>
                </a:cubicBezTo>
                <a:cubicBezTo>
                  <a:pt x="2530" y="1011"/>
                  <a:pt x="2536" y="992"/>
                  <a:pt x="2531" y="977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38" y="948"/>
                  <a:pt x="2542" y="944"/>
                  <a:pt x="2541" y="937"/>
                </a:cubicBezTo>
                <a:cubicBezTo>
                  <a:pt x="2546" y="933"/>
                  <a:pt x="2547" y="927"/>
                  <a:pt x="2547" y="921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67" y="885"/>
                  <a:pt x="2564" y="871"/>
                  <a:pt x="2574" y="865"/>
                </a:cubicBezTo>
                <a:cubicBezTo>
                  <a:pt x="2575" y="853"/>
                  <a:pt x="2583" y="846"/>
                  <a:pt x="2582" y="834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598" y="808"/>
                  <a:pt x="2605" y="805"/>
                  <a:pt x="2608" y="799"/>
                </a:cubicBezTo>
                <a:cubicBezTo>
                  <a:pt x="2613" y="797"/>
                  <a:pt x="2608" y="789"/>
                  <a:pt x="2611" y="78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19" y="771"/>
                  <a:pt x="2629" y="770"/>
                  <a:pt x="2627" y="760"/>
                </a:cubicBezTo>
                <a:cubicBezTo>
                  <a:pt x="2636" y="757"/>
                  <a:pt x="2637" y="749"/>
                  <a:pt x="2641" y="742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665" y="716"/>
                  <a:pt x="2669" y="701"/>
                  <a:pt x="2681" y="693"/>
                </a:cubicBezTo>
                <a:cubicBezTo>
                  <a:pt x="2694" y="666"/>
                  <a:pt x="2716" y="647"/>
                  <a:pt x="2732" y="623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43" y="611"/>
                  <a:pt x="2743" y="607"/>
                  <a:pt x="2747" y="605"/>
                </a:cubicBezTo>
                <a:cubicBezTo>
                  <a:pt x="2751" y="600"/>
                  <a:pt x="2753" y="593"/>
                  <a:pt x="2761" y="591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94" y="555"/>
                  <a:pt x="2785" y="564"/>
                  <a:pt x="2786" y="568"/>
                </a:cubicBezTo>
                <a:cubicBezTo>
                  <a:pt x="2783" y="571"/>
                  <a:pt x="2778" y="574"/>
                  <a:pt x="2780" y="581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72" y="597"/>
                  <a:pt x="2769" y="601"/>
                  <a:pt x="2767" y="604"/>
                </a:cubicBezTo>
                <a:cubicBezTo>
                  <a:pt x="2764" y="613"/>
                  <a:pt x="2759" y="620"/>
                  <a:pt x="2754" y="628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42" y="642"/>
                  <a:pt x="2748" y="650"/>
                  <a:pt x="2741" y="651"/>
                </a:cubicBezTo>
                <a:cubicBezTo>
                  <a:pt x="2738" y="654"/>
                  <a:pt x="2737" y="660"/>
                  <a:pt x="2735" y="664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17" y="675"/>
                  <a:pt x="2725" y="686"/>
                  <a:pt x="2715" y="686"/>
                </a:cubicBezTo>
                <a:cubicBezTo>
                  <a:pt x="2715" y="690"/>
                  <a:pt x="2712" y="693"/>
                  <a:pt x="2709" y="696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94" y="708"/>
                  <a:pt x="2698" y="716"/>
                  <a:pt x="2692" y="717"/>
                </a:cubicBezTo>
                <a:cubicBezTo>
                  <a:pt x="2693" y="728"/>
                  <a:pt x="2681" y="731"/>
                  <a:pt x="2682" y="743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63" y="766"/>
                  <a:pt x="2656" y="770"/>
                  <a:pt x="2654" y="778"/>
                </a:cubicBezTo>
                <a:cubicBezTo>
                  <a:pt x="2645" y="781"/>
                  <a:pt x="2647" y="791"/>
                  <a:pt x="2640" y="795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34" y="808"/>
                  <a:pt x="2632" y="811"/>
                  <a:pt x="2629" y="813"/>
                </a:cubicBezTo>
                <a:cubicBezTo>
                  <a:pt x="2625" y="819"/>
                  <a:pt x="2623" y="827"/>
                  <a:pt x="2618" y="832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606" y="854"/>
                  <a:pt x="2604" y="857"/>
                  <a:pt x="2603" y="862"/>
                </a:cubicBezTo>
                <a:cubicBezTo>
                  <a:pt x="2602" y="865"/>
                  <a:pt x="2597" y="866"/>
                  <a:pt x="2599" y="872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87" y="895"/>
                  <a:pt x="2577" y="895"/>
                  <a:pt x="2582" y="905"/>
                </a:cubicBezTo>
                <a:cubicBezTo>
                  <a:pt x="2577" y="908"/>
                  <a:pt x="2579" y="916"/>
                  <a:pt x="2573" y="918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51" y="965"/>
                  <a:pt x="2554" y="992"/>
                  <a:pt x="2544" y="1010"/>
                </a:cubicBezTo>
                <a:cubicBezTo>
                  <a:pt x="2546" y="1032"/>
                  <a:pt x="2546" y="1054"/>
                  <a:pt x="2549" y="1077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833" y="2126"/>
                  <a:pt x="2821" y="2126"/>
                  <a:pt x="2812" y="2132"/>
                </a:cubicBezTo>
                <a:cubicBezTo>
                  <a:pt x="2807" y="2122"/>
                  <a:pt x="2797" y="2130"/>
                  <a:pt x="2790" y="2129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748" y="2127"/>
                  <a:pt x="2731" y="2129"/>
                  <a:pt x="2715" y="2124"/>
                </a:cubicBezTo>
                <a:cubicBezTo>
                  <a:pt x="2706" y="2130"/>
                  <a:pt x="2700" y="2124"/>
                  <a:pt x="2692" y="2125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58" y="2127"/>
                  <a:pt x="2650" y="2123"/>
                  <a:pt x="2641" y="2126"/>
                </a:cubicBezTo>
                <a:cubicBezTo>
                  <a:pt x="2635" y="2134"/>
                  <a:pt x="2634" y="2119"/>
                  <a:pt x="2628" y="2127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613" y="2124"/>
                  <a:pt x="2608" y="2131"/>
                  <a:pt x="2605" y="2128"/>
                </a:cubicBezTo>
                <a:cubicBezTo>
                  <a:pt x="2600" y="2129"/>
                  <a:pt x="2596" y="2128"/>
                  <a:pt x="2592" y="2129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58" y="2130"/>
                  <a:pt x="2549" y="2132"/>
                  <a:pt x="2540" y="2134"/>
                </a:cubicBezTo>
                <a:cubicBezTo>
                  <a:pt x="2536" y="2135"/>
                  <a:pt x="2532" y="2134"/>
                  <a:pt x="2527" y="2135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90" y="2142"/>
                  <a:pt x="2466" y="2150"/>
                  <a:pt x="2441" y="2160"/>
                </a:cubicBezTo>
                <a:cubicBezTo>
                  <a:pt x="2463" y="2160"/>
                  <a:pt x="2463" y="2160"/>
                  <a:pt x="2463" y="2160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24" y="2147"/>
                  <a:pt x="2547" y="2139"/>
                  <a:pt x="2567" y="2144"/>
                </a:cubicBezTo>
                <a:cubicBezTo>
                  <a:pt x="2574" y="2137"/>
                  <a:pt x="2577" y="2143"/>
                  <a:pt x="2583" y="2141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11" y="2137"/>
                  <a:pt x="2621" y="2141"/>
                  <a:pt x="2633" y="2134"/>
                </a:cubicBezTo>
                <a:cubicBezTo>
                  <a:pt x="2637" y="2143"/>
                  <a:pt x="2646" y="2133"/>
                  <a:pt x="2650" y="2140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11" y="2141"/>
                  <a:pt x="2720" y="2139"/>
                  <a:pt x="2728" y="2140"/>
                </a:cubicBezTo>
                <a:cubicBezTo>
                  <a:pt x="2733" y="2139"/>
                  <a:pt x="2737" y="2140"/>
                  <a:pt x="2741" y="2139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749" y="2141"/>
                  <a:pt x="2754" y="2140"/>
                  <a:pt x="2751" y="2143"/>
                </a:cubicBezTo>
                <a:cubicBezTo>
                  <a:pt x="2731" y="2150"/>
                  <a:pt x="2715" y="2147"/>
                  <a:pt x="2696" y="2153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36" y="2157"/>
                  <a:pt x="2623" y="2156"/>
                  <a:pt x="2619" y="2156"/>
                </a:cubicBezTo>
                <a:cubicBezTo>
                  <a:pt x="2614" y="2157"/>
                  <a:pt x="2612" y="2159"/>
                  <a:pt x="2608" y="2160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595" y="2157"/>
                  <a:pt x="2591" y="2159"/>
                  <a:pt x="2587" y="2159"/>
                </a:cubicBezTo>
                <a:cubicBezTo>
                  <a:pt x="2584" y="2159"/>
                  <a:pt x="2581" y="2160"/>
                  <a:pt x="2578" y="2160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39" y="2159"/>
                  <a:pt x="2746" y="2157"/>
                  <a:pt x="2752" y="2156"/>
                </a:cubicBezTo>
                <a:cubicBezTo>
                  <a:pt x="2756" y="2155"/>
                  <a:pt x="2759" y="2156"/>
                  <a:pt x="2763" y="2152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80" y="2153"/>
                  <a:pt x="2790" y="2146"/>
                  <a:pt x="2798" y="2148"/>
                </a:cubicBezTo>
                <a:cubicBezTo>
                  <a:pt x="2791" y="2152"/>
                  <a:pt x="2785" y="2156"/>
                  <a:pt x="2778" y="216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02" y="2159"/>
                  <a:pt x="2804" y="2158"/>
                  <a:pt x="2806" y="2160"/>
                </a:cubicBezTo>
                <a:cubicBezTo>
                  <a:pt x="2806" y="2160"/>
                  <a:pt x="2805" y="2160"/>
                  <a:pt x="2805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33" y="2157"/>
                  <a:pt x="2838" y="2153"/>
                  <a:pt x="2844" y="2150"/>
                </a:cubicBezTo>
                <a:cubicBezTo>
                  <a:pt x="2849" y="2145"/>
                  <a:pt x="2852" y="2151"/>
                  <a:pt x="2858" y="2145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79" y="2131"/>
                  <a:pt x="2881" y="2134"/>
                  <a:pt x="2881" y="2134"/>
                </a:cubicBezTo>
                <a:cubicBezTo>
                  <a:pt x="2882" y="2133"/>
                  <a:pt x="2882" y="2133"/>
                  <a:pt x="2882" y="2133"/>
                </a:cubicBezTo>
                <a:cubicBezTo>
                  <a:pt x="2882" y="2114"/>
                  <a:pt x="2882" y="2114"/>
                  <a:pt x="2882" y="2114"/>
                </a:cubicBezTo>
                <a:cubicBezTo>
                  <a:pt x="2878" y="2115"/>
                  <a:pt x="2874" y="2116"/>
                  <a:pt x="2871" y="2116"/>
                </a:cubicBezTo>
                <a:cubicBezTo>
                  <a:pt x="2865" y="2124"/>
                  <a:pt x="2860" y="2117"/>
                  <a:pt x="2858" y="2117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82" y="1528"/>
                  <a:pt x="2278" y="1533"/>
                  <a:pt x="2275" y="1539"/>
                </a:cubicBezTo>
                <a:cubicBezTo>
                  <a:pt x="2271" y="1544"/>
                  <a:pt x="2272" y="1550"/>
                  <a:pt x="2263" y="1554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56" y="1576"/>
                  <a:pt x="2255" y="1581"/>
                  <a:pt x="2252" y="1587"/>
                </a:cubicBezTo>
                <a:cubicBezTo>
                  <a:pt x="2252" y="1587"/>
                  <a:pt x="2252" y="1587"/>
                  <a:pt x="2252" y="1587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43" y="1598"/>
                  <a:pt x="2239" y="1592"/>
                  <a:pt x="2236" y="1587"/>
                </a:cubicBezTo>
                <a:cubicBezTo>
                  <a:pt x="2231" y="1579"/>
                  <a:pt x="2228" y="1572"/>
                  <a:pt x="2222" y="1559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20" y="1546"/>
                  <a:pt x="2218" y="1543"/>
                  <a:pt x="2216" y="1539"/>
                </a:cubicBezTo>
                <a:cubicBezTo>
                  <a:pt x="2219" y="1531"/>
                  <a:pt x="2216" y="1523"/>
                  <a:pt x="2214" y="1514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11" y="1495"/>
                  <a:pt x="2208" y="1490"/>
                  <a:pt x="2210" y="1486"/>
                </a:cubicBezTo>
                <a:cubicBezTo>
                  <a:pt x="2209" y="1481"/>
                  <a:pt x="2206" y="1476"/>
                  <a:pt x="2212" y="1474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06" y="1450"/>
                  <a:pt x="2208" y="1442"/>
                  <a:pt x="2210" y="1433"/>
                </a:cubicBezTo>
                <a:cubicBezTo>
                  <a:pt x="2206" y="1415"/>
                  <a:pt x="2211" y="1400"/>
                  <a:pt x="2212" y="1383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13" y="1348"/>
                  <a:pt x="2218" y="1340"/>
                  <a:pt x="2222" y="1333"/>
                </a:cubicBezTo>
                <a:cubicBezTo>
                  <a:pt x="2221" y="1322"/>
                  <a:pt x="2221" y="1311"/>
                  <a:pt x="2225" y="1302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28" y="1282"/>
                  <a:pt x="2226" y="1275"/>
                  <a:pt x="2228" y="1270"/>
                </a:cubicBezTo>
                <a:cubicBezTo>
                  <a:pt x="2226" y="1259"/>
                  <a:pt x="2232" y="1250"/>
                  <a:pt x="2228" y="1238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1" y="1218"/>
                  <a:pt x="2230" y="1212"/>
                  <a:pt x="2228" y="1206"/>
                </a:cubicBezTo>
                <a:cubicBezTo>
                  <a:pt x="2235" y="1200"/>
                  <a:pt x="2230" y="1192"/>
                  <a:pt x="2234" y="1185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31" y="1152"/>
                  <a:pt x="2234" y="1145"/>
                  <a:pt x="2231" y="1137"/>
                </a:cubicBezTo>
                <a:cubicBezTo>
                  <a:pt x="2233" y="1130"/>
                  <a:pt x="2226" y="1119"/>
                  <a:pt x="2228" y="1112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09" y="1067"/>
                  <a:pt x="2207" y="1062"/>
                  <a:pt x="2204" y="1058"/>
                </a:cubicBezTo>
                <a:cubicBezTo>
                  <a:pt x="2201" y="1054"/>
                  <a:pt x="2200" y="1042"/>
                  <a:pt x="2193" y="1049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18" y="1124"/>
                  <a:pt x="2225" y="1130"/>
                  <a:pt x="2222" y="1133"/>
                </a:cubicBezTo>
                <a:cubicBezTo>
                  <a:pt x="2220" y="1136"/>
                  <a:pt x="2221" y="1141"/>
                  <a:pt x="2224" y="1146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2" y="1162"/>
                  <a:pt x="2225" y="1167"/>
                  <a:pt x="2226" y="1172"/>
                </a:cubicBezTo>
                <a:cubicBezTo>
                  <a:pt x="2219" y="1184"/>
                  <a:pt x="2225" y="1200"/>
                  <a:pt x="2217" y="1212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6" y="1331"/>
                  <a:pt x="2209" y="1336"/>
                  <a:pt x="2205" y="1339"/>
                </a:cubicBezTo>
                <a:cubicBezTo>
                  <a:pt x="2207" y="1342"/>
                  <a:pt x="2202" y="1344"/>
                  <a:pt x="2203" y="1346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5" y="1364"/>
                  <a:pt x="2195" y="1370"/>
                  <a:pt x="2202" y="1382"/>
                </a:cubicBezTo>
                <a:cubicBezTo>
                  <a:pt x="2196" y="1399"/>
                  <a:pt x="2200" y="1419"/>
                  <a:pt x="2194" y="1436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0" y="1456"/>
                  <a:pt x="2195" y="1460"/>
                  <a:pt x="2199" y="1466"/>
                </a:cubicBezTo>
                <a:cubicBezTo>
                  <a:pt x="2193" y="1474"/>
                  <a:pt x="2202" y="1486"/>
                  <a:pt x="2197" y="1494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06" y="1551"/>
                  <a:pt x="2215" y="1561"/>
                  <a:pt x="2212" y="1568"/>
                </a:cubicBezTo>
                <a:cubicBezTo>
                  <a:pt x="2215" y="1573"/>
                  <a:pt x="2216" y="1577"/>
                  <a:pt x="2216" y="1580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87"/>
                  <a:pt x="2219" y="1587"/>
                  <a:pt x="2219" y="1587"/>
                </a:cubicBezTo>
                <a:cubicBezTo>
                  <a:pt x="2221" y="1590"/>
                  <a:pt x="2225" y="1589"/>
                  <a:pt x="2222" y="1592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13" y="1585"/>
                  <a:pt x="2211" y="1583"/>
                  <a:pt x="2210" y="1581"/>
                </a:cubicBezTo>
                <a:cubicBezTo>
                  <a:pt x="2212" y="1579"/>
                  <a:pt x="2210" y="1577"/>
                  <a:pt x="2207" y="1576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201" y="1552"/>
                  <a:pt x="2193" y="1536"/>
                  <a:pt x="2196" y="1524"/>
                </a:cubicBezTo>
                <a:cubicBezTo>
                  <a:pt x="2187" y="1507"/>
                  <a:pt x="2189" y="1494"/>
                  <a:pt x="2189" y="1480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3" y="1470"/>
                  <a:pt x="2185" y="1467"/>
                  <a:pt x="2183" y="1463"/>
                </a:cubicBezTo>
                <a:cubicBezTo>
                  <a:pt x="2187" y="1446"/>
                  <a:pt x="2182" y="1425"/>
                  <a:pt x="2187" y="1408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86" y="1389"/>
                  <a:pt x="2189" y="1385"/>
                  <a:pt x="2190" y="1380"/>
                </a:cubicBezTo>
                <a:cubicBezTo>
                  <a:pt x="2191" y="1376"/>
                  <a:pt x="2188" y="1370"/>
                  <a:pt x="2190" y="136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5" y="1342"/>
                  <a:pt x="2193" y="1332"/>
                  <a:pt x="2193" y="1323"/>
                </a:cubicBezTo>
                <a:cubicBezTo>
                  <a:pt x="2197" y="1319"/>
                  <a:pt x="2194" y="1314"/>
                  <a:pt x="2195" y="131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6" y="1300"/>
                  <a:pt x="2197" y="1298"/>
                  <a:pt x="2199" y="1296"/>
                </a:cubicBezTo>
                <a:cubicBezTo>
                  <a:pt x="2193" y="1290"/>
                  <a:pt x="2202" y="1288"/>
                  <a:pt x="2197" y="1282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197" y="1272"/>
                  <a:pt x="2202" y="1271"/>
                  <a:pt x="2201" y="1268"/>
                </a:cubicBezTo>
                <a:cubicBezTo>
                  <a:pt x="2202" y="1263"/>
                  <a:pt x="2198" y="1257"/>
                  <a:pt x="2201" y="1253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202" y="1243"/>
                  <a:pt x="2199" y="1240"/>
                  <a:pt x="2202" y="1238"/>
                </a:cubicBezTo>
                <a:cubicBezTo>
                  <a:pt x="2202" y="1219"/>
                  <a:pt x="2201" y="1200"/>
                  <a:pt x="2203" y="1182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206" y="1164"/>
                  <a:pt x="2198" y="1157"/>
                  <a:pt x="2202" y="1153"/>
                </a:cubicBezTo>
                <a:cubicBezTo>
                  <a:pt x="2196" y="1141"/>
                  <a:pt x="2198" y="1132"/>
                  <a:pt x="2196" y="1121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90" y="1086"/>
                  <a:pt x="2190" y="1081"/>
                  <a:pt x="2188" y="1076"/>
                </a:cubicBezTo>
                <a:cubicBezTo>
                  <a:pt x="2193" y="1072"/>
                  <a:pt x="2184" y="1065"/>
                  <a:pt x="2188" y="106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61" y="990"/>
                  <a:pt x="2155" y="980"/>
                  <a:pt x="2150" y="970"/>
                </a:cubicBezTo>
                <a:cubicBezTo>
                  <a:pt x="2147" y="951"/>
                  <a:pt x="2141" y="942"/>
                  <a:pt x="2136" y="925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25" y="910"/>
                  <a:pt x="2122" y="905"/>
                  <a:pt x="2119" y="899"/>
                </a:cubicBezTo>
                <a:cubicBezTo>
                  <a:pt x="2116" y="889"/>
                  <a:pt x="2112" y="879"/>
                  <a:pt x="2105" y="869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096" y="850"/>
                  <a:pt x="2094" y="838"/>
                  <a:pt x="2089" y="839"/>
                </a:cubicBezTo>
                <a:cubicBezTo>
                  <a:pt x="2101" y="866"/>
                  <a:pt x="2109" y="892"/>
                  <a:pt x="2121" y="919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2" y="937"/>
                  <a:pt x="2125" y="942"/>
                  <a:pt x="2125" y="946"/>
                </a:cubicBezTo>
                <a:cubicBezTo>
                  <a:pt x="2132" y="957"/>
                  <a:pt x="2126" y="964"/>
                  <a:pt x="2135" y="975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9" y="1017"/>
                  <a:pt x="2132" y="1025"/>
                  <a:pt x="2137" y="1036"/>
                </a:cubicBezTo>
                <a:cubicBezTo>
                  <a:pt x="2136" y="1041"/>
                  <a:pt x="2133" y="1045"/>
                  <a:pt x="2136" y="1051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37" y="1072"/>
                  <a:pt x="2128" y="1074"/>
                  <a:pt x="2135" y="1081"/>
                </a:cubicBezTo>
                <a:cubicBezTo>
                  <a:pt x="2132" y="1086"/>
                  <a:pt x="2131" y="1090"/>
                  <a:pt x="2131" y="109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8" y="1115"/>
                  <a:pt x="2126" y="1119"/>
                  <a:pt x="2127" y="1124"/>
                </a:cubicBezTo>
                <a:cubicBezTo>
                  <a:pt x="2129" y="1130"/>
                  <a:pt x="2121" y="1133"/>
                  <a:pt x="2126" y="113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26" y="1149"/>
                  <a:pt x="2121" y="1150"/>
                  <a:pt x="2122" y="1153"/>
                </a:cubicBezTo>
                <a:cubicBezTo>
                  <a:pt x="2118" y="1173"/>
                  <a:pt x="2120" y="1194"/>
                  <a:pt x="2111" y="1212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08" y="1250"/>
                  <a:pt x="2111" y="1260"/>
                  <a:pt x="2106" y="1268"/>
                </a:cubicBezTo>
                <a:cubicBezTo>
                  <a:pt x="2110" y="1273"/>
                  <a:pt x="2107" y="1277"/>
                  <a:pt x="2105" y="1280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8" y="1299"/>
                  <a:pt x="2099" y="1301"/>
                  <a:pt x="2105" y="1307"/>
                </a:cubicBezTo>
                <a:cubicBezTo>
                  <a:pt x="2104" y="1311"/>
                  <a:pt x="2105" y="1316"/>
                  <a:pt x="2103" y="1320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103" y="1355"/>
                  <a:pt x="2098" y="1362"/>
                  <a:pt x="2100" y="1372"/>
                </a:cubicBezTo>
                <a:cubicBezTo>
                  <a:pt x="2095" y="1379"/>
                  <a:pt x="2099" y="1389"/>
                  <a:pt x="2096" y="1397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091" y="1413"/>
                  <a:pt x="2100" y="1420"/>
                  <a:pt x="2096" y="1423"/>
                </a:cubicBezTo>
                <a:cubicBezTo>
                  <a:pt x="2098" y="1434"/>
                  <a:pt x="2099" y="1443"/>
                  <a:pt x="2097" y="1452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00" y="1475"/>
                  <a:pt x="2109" y="1484"/>
                  <a:pt x="2106" y="1489"/>
                </a:cubicBezTo>
                <a:cubicBezTo>
                  <a:pt x="2110" y="1495"/>
                  <a:pt x="2112" y="1502"/>
                  <a:pt x="2110" y="1507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111" y="1515"/>
                  <a:pt x="2104" y="1520"/>
                  <a:pt x="2100" y="1515"/>
                </a:cubicBezTo>
                <a:cubicBezTo>
                  <a:pt x="2095" y="1511"/>
                  <a:pt x="2089" y="1510"/>
                  <a:pt x="2085" y="1503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75" y="1463"/>
                  <a:pt x="2069" y="1454"/>
                  <a:pt x="2071" y="1446"/>
                </a:cubicBezTo>
                <a:cubicBezTo>
                  <a:pt x="2073" y="1440"/>
                  <a:pt x="2067" y="1430"/>
                  <a:pt x="2066" y="1422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9" y="1395"/>
                  <a:pt x="2060" y="1386"/>
                  <a:pt x="2067" y="1381"/>
                </a:cubicBezTo>
                <a:cubicBezTo>
                  <a:pt x="2065" y="1374"/>
                  <a:pt x="2063" y="1366"/>
                  <a:pt x="2067" y="1360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67" y="1345"/>
                  <a:pt x="2068" y="1342"/>
                  <a:pt x="2069" y="1338"/>
                </a:cubicBezTo>
                <a:cubicBezTo>
                  <a:pt x="2070" y="1310"/>
                  <a:pt x="2080" y="1285"/>
                  <a:pt x="2076" y="1255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85" y="1220"/>
                  <a:pt x="2085" y="1211"/>
                  <a:pt x="2087" y="1202"/>
                </a:cubicBezTo>
                <a:cubicBezTo>
                  <a:pt x="2090" y="1193"/>
                  <a:pt x="2093" y="1185"/>
                  <a:pt x="2093" y="1175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097" y="1143"/>
                  <a:pt x="2103" y="1141"/>
                  <a:pt x="2101" y="1136"/>
                </a:cubicBezTo>
                <a:cubicBezTo>
                  <a:pt x="2099" y="1133"/>
                  <a:pt x="2103" y="1131"/>
                  <a:pt x="2103" y="1129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4" y="1120"/>
                  <a:pt x="2102" y="1117"/>
                  <a:pt x="2104" y="1116"/>
                </a:cubicBezTo>
                <a:cubicBezTo>
                  <a:pt x="2107" y="1114"/>
                  <a:pt x="2104" y="1111"/>
                  <a:pt x="2106" y="1109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03" y="1083"/>
                  <a:pt x="2116" y="1078"/>
                  <a:pt x="2109" y="1066"/>
                </a:cubicBezTo>
                <a:cubicBezTo>
                  <a:pt x="2116" y="1058"/>
                  <a:pt x="2109" y="1046"/>
                  <a:pt x="2117" y="1038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2" y="1019"/>
                  <a:pt x="2115" y="1015"/>
                  <a:pt x="2116" y="1010"/>
                </a:cubicBezTo>
                <a:cubicBezTo>
                  <a:pt x="2111" y="999"/>
                  <a:pt x="2118" y="991"/>
                  <a:pt x="2115" y="981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16" y="948"/>
                  <a:pt x="2111" y="941"/>
                  <a:pt x="2110" y="936"/>
                </a:cubicBezTo>
                <a:cubicBezTo>
                  <a:pt x="2114" y="932"/>
                  <a:pt x="2106" y="925"/>
                  <a:pt x="2111" y="921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104" y="897"/>
                  <a:pt x="2103" y="893"/>
                  <a:pt x="2101" y="888"/>
                </a:cubicBezTo>
                <a:cubicBezTo>
                  <a:pt x="2098" y="885"/>
                  <a:pt x="2103" y="875"/>
                  <a:pt x="2095" y="877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09" y="925"/>
                  <a:pt x="2100" y="929"/>
                  <a:pt x="2108" y="938"/>
                </a:cubicBezTo>
                <a:cubicBezTo>
                  <a:pt x="2104" y="943"/>
                  <a:pt x="2106" y="951"/>
                  <a:pt x="2108" y="958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5" y="983"/>
                  <a:pt x="2110" y="990"/>
                  <a:pt x="2105" y="995"/>
                </a:cubicBezTo>
                <a:cubicBezTo>
                  <a:pt x="2107" y="1009"/>
                  <a:pt x="2108" y="1023"/>
                  <a:pt x="2103" y="1034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1" y="1075"/>
                  <a:pt x="2100" y="1078"/>
                  <a:pt x="2096" y="1080"/>
                </a:cubicBezTo>
                <a:cubicBezTo>
                  <a:pt x="2098" y="1083"/>
                  <a:pt x="2099" y="1087"/>
                  <a:pt x="2099" y="1090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90" y="1121"/>
                  <a:pt x="2093" y="1134"/>
                  <a:pt x="2088" y="1145"/>
                </a:cubicBezTo>
                <a:cubicBezTo>
                  <a:pt x="2083" y="1157"/>
                  <a:pt x="2088" y="1172"/>
                  <a:pt x="2080" y="1183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73" y="1232"/>
                  <a:pt x="2073" y="1245"/>
                  <a:pt x="2068" y="1257"/>
                </a:cubicBezTo>
                <a:cubicBezTo>
                  <a:pt x="2069" y="1260"/>
                  <a:pt x="2066" y="1263"/>
                  <a:pt x="2067" y="1266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4" y="1281"/>
                  <a:pt x="2063" y="1287"/>
                  <a:pt x="2065" y="1294"/>
                </a:cubicBezTo>
                <a:cubicBezTo>
                  <a:pt x="2061" y="1299"/>
                  <a:pt x="2061" y="1305"/>
                  <a:pt x="2064" y="1312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7" y="1334"/>
                  <a:pt x="2060" y="1338"/>
                  <a:pt x="2059" y="1341"/>
                </a:cubicBezTo>
                <a:cubicBezTo>
                  <a:pt x="2057" y="1344"/>
                  <a:pt x="2056" y="1347"/>
                  <a:pt x="2058" y="1350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55" y="1375"/>
                  <a:pt x="2055" y="1381"/>
                  <a:pt x="2055" y="1387"/>
                </a:cubicBezTo>
                <a:cubicBezTo>
                  <a:pt x="2052" y="1393"/>
                  <a:pt x="2057" y="1402"/>
                  <a:pt x="2055" y="1408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58" y="1455"/>
                  <a:pt x="2061" y="1462"/>
                  <a:pt x="2062" y="1469"/>
                </a:cubicBezTo>
                <a:cubicBezTo>
                  <a:pt x="2058" y="1474"/>
                  <a:pt x="2068" y="1484"/>
                  <a:pt x="2066" y="1490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56" y="1478"/>
                  <a:pt x="2045" y="1480"/>
                  <a:pt x="2051" y="1475"/>
                </a:cubicBezTo>
                <a:cubicBezTo>
                  <a:pt x="2050" y="1471"/>
                  <a:pt x="2051" y="1467"/>
                  <a:pt x="2051" y="1463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5" y="1452"/>
                  <a:pt x="2039" y="1445"/>
                  <a:pt x="2040" y="1440"/>
                </a:cubicBezTo>
                <a:cubicBezTo>
                  <a:pt x="2038" y="1433"/>
                  <a:pt x="2041" y="1427"/>
                  <a:pt x="2038" y="1420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38" y="1378"/>
                  <a:pt x="2041" y="1374"/>
                  <a:pt x="2042" y="1368"/>
                </a:cubicBezTo>
                <a:cubicBezTo>
                  <a:pt x="2041" y="1365"/>
                  <a:pt x="2043" y="1362"/>
                  <a:pt x="2039" y="1358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3" y="1337"/>
                  <a:pt x="2044" y="1325"/>
                  <a:pt x="2046" y="1313"/>
                </a:cubicBezTo>
                <a:cubicBezTo>
                  <a:pt x="2050" y="1308"/>
                  <a:pt x="2043" y="1301"/>
                  <a:pt x="2049" y="1297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53" y="1276"/>
                  <a:pt x="2050" y="1272"/>
                  <a:pt x="2051" y="1269"/>
                </a:cubicBezTo>
                <a:cubicBezTo>
                  <a:pt x="2054" y="1266"/>
                  <a:pt x="2054" y="1264"/>
                  <a:pt x="2052" y="1260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63" y="1232"/>
                  <a:pt x="2062" y="1220"/>
                  <a:pt x="2065" y="1209"/>
                </a:cubicBezTo>
                <a:cubicBezTo>
                  <a:pt x="2068" y="1197"/>
                  <a:pt x="2065" y="1183"/>
                  <a:pt x="2075" y="1174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71" y="1162"/>
                  <a:pt x="2078" y="1161"/>
                  <a:pt x="2074" y="1156"/>
                </a:cubicBezTo>
                <a:cubicBezTo>
                  <a:pt x="2076" y="1151"/>
                  <a:pt x="2076" y="1144"/>
                  <a:pt x="2075" y="1138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79" y="1116"/>
                  <a:pt x="2079" y="1109"/>
                  <a:pt x="2083" y="1104"/>
                </a:cubicBezTo>
                <a:cubicBezTo>
                  <a:pt x="2085" y="1099"/>
                  <a:pt x="2080" y="1092"/>
                  <a:pt x="2086" y="1088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86" y="1076"/>
                  <a:pt x="2086" y="1072"/>
                  <a:pt x="2087" y="1070"/>
                </a:cubicBezTo>
                <a:cubicBezTo>
                  <a:pt x="2088" y="1057"/>
                  <a:pt x="2092" y="1046"/>
                  <a:pt x="2090" y="1033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4" y="954"/>
                  <a:pt x="2094" y="949"/>
                  <a:pt x="2093" y="943"/>
                </a:cubicBezTo>
                <a:cubicBezTo>
                  <a:pt x="2095" y="937"/>
                  <a:pt x="2089" y="929"/>
                  <a:pt x="2091" y="923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8" y="900"/>
                  <a:pt x="2090" y="898"/>
                  <a:pt x="2087" y="894"/>
                </a:cubicBezTo>
                <a:cubicBezTo>
                  <a:pt x="2085" y="891"/>
                  <a:pt x="2088" y="886"/>
                  <a:pt x="2083" y="887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4" y="935"/>
                  <a:pt x="2091" y="949"/>
                  <a:pt x="2088" y="960"/>
                </a:cubicBezTo>
                <a:cubicBezTo>
                  <a:pt x="2086" y="972"/>
                  <a:pt x="2090" y="985"/>
                  <a:pt x="2088" y="996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80" y="1037"/>
                  <a:pt x="2083" y="1044"/>
                  <a:pt x="2078" y="1048"/>
                </a:cubicBezTo>
                <a:cubicBezTo>
                  <a:pt x="2079" y="1052"/>
                  <a:pt x="2078" y="1054"/>
                  <a:pt x="2081" y="1058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81" y="1074"/>
                  <a:pt x="2070" y="1077"/>
                  <a:pt x="2075" y="1085"/>
                </a:cubicBezTo>
                <a:cubicBezTo>
                  <a:pt x="2073" y="1091"/>
                  <a:pt x="2072" y="1097"/>
                  <a:pt x="2074" y="1104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70" y="1145"/>
                  <a:pt x="2062" y="1148"/>
                  <a:pt x="2065" y="1156"/>
                </a:cubicBezTo>
                <a:cubicBezTo>
                  <a:pt x="2063" y="1161"/>
                  <a:pt x="2063" y="1168"/>
                  <a:pt x="2063" y="1174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9" y="1183"/>
                  <a:pt x="2056" y="1185"/>
                  <a:pt x="2059" y="1188"/>
                </a:cubicBezTo>
                <a:cubicBezTo>
                  <a:pt x="2055" y="1193"/>
                  <a:pt x="2057" y="1199"/>
                  <a:pt x="2053" y="1203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52" y="1226"/>
                  <a:pt x="2055" y="1232"/>
                  <a:pt x="2048" y="1236"/>
                </a:cubicBezTo>
                <a:cubicBezTo>
                  <a:pt x="2047" y="1241"/>
                  <a:pt x="2051" y="1247"/>
                  <a:pt x="2044" y="125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41" y="1277"/>
                  <a:pt x="2039" y="1288"/>
                  <a:pt x="2035" y="1298"/>
                </a:cubicBezTo>
                <a:cubicBezTo>
                  <a:pt x="2038" y="1304"/>
                  <a:pt x="2038" y="1309"/>
                  <a:pt x="2035" y="1313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6" y="1336"/>
                  <a:pt x="2031" y="1340"/>
                  <a:pt x="2033" y="1347"/>
                </a:cubicBezTo>
                <a:cubicBezTo>
                  <a:pt x="2027" y="1351"/>
                  <a:pt x="2034" y="1359"/>
                  <a:pt x="2030" y="1363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24" y="1384"/>
                  <a:pt x="2035" y="1393"/>
                  <a:pt x="2028" y="1396"/>
                </a:cubicBezTo>
                <a:cubicBezTo>
                  <a:pt x="2030" y="1403"/>
                  <a:pt x="2031" y="1409"/>
                  <a:pt x="2029" y="1414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29" y="1424"/>
                  <a:pt x="2028" y="1427"/>
                  <a:pt x="2026" y="1430"/>
                </a:cubicBezTo>
                <a:cubicBezTo>
                  <a:pt x="2029" y="1436"/>
                  <a:pt x="2031" y="1441"/>
                  <a:pt x="2029" y="1446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28" y="1455"/>
                  <a:pt x="2029" y="1459"/>
                  <a:pt x="2026" y="1456"/>
                </a:cubicBezTo>
                <a:cubicBezTo>
                  <a:pt x="2016" y="1452"/>
                  <a:pt x="2019" y="1438"/>
                  <a:pt x="2010" y="1427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5" y="1367"/>
                  <a:pt x="2008" y="1363"/>
                  <a:pt x="2010" y="1359"/>
                </a:cubicBezTo>
                <a:cubicBezTo>
                  <a:pt x="2007" y="1353"/>
                  <a:pt x="2010" y="1349"/>
                  <a:pt x="2011" y="1344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0" y="1326"/>
                  <a:pt x="2012" y="1321"/>
                  <a:pt x="2013" y="1317"/>
                </a:cubicBezTo>
                <a:cubicBezTo>
                  <a:pt x="2011" y="1307"/>
                  <a:pt x="2012" y="1297"/>
                  <a:pt x="2015" y="1289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16" y="1256"/>
                  <a:pt x="2021" y="1253"/>
                  <a:pt x="2019" y="1249"/>
                </a:cubicBezTo>
                <a:cubicBezTo>
                  <a:pt x="2024" y="1245"/>
                  <a:pt x="2021" y="1239"/>
                  <a:pt x="2023" y="1235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27" y="1217"/>
                  <a:pt x="2024" y="1211"/>
                  <a:pt x="2026" y="1207"/>
                </a:cubicBezTo>
                <a:cubicBezTo>
                  <a:pt x="2027" y="1201"/>
                  <a:pt x="2033" y="1196"/>
                  <a:pt x="2031" y="1189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42" y="1166"/>
                  <a:pt x="2035" y="1155"/>
                  <a:pt x="2044" y="1150"/>
                </a:cubicBezTo>
                <a:cubicBezTo>
                  <a:pt x="2041" y="1141"/>
                  <a:pt x="2049" y="1135"/>
                  <a:pt x="2045" y="1125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50" y="1111"/>
                  <a:pt x="2053" y="1108"/>
                  <a:pt x="2050" y="1102"/>
                </a:cubicBezTo>
                <a:cubicBezTo>
                  <a:pt x="2052" y="1099"/>
                  <a:pt x="2053" y="1096"/>
                  <a:pt x="2053" y="1092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57" y="1076"/>
                  <a:pt x="2058" y="1073"/>
                  <a:pt x="2061" y="1070"/>
                </a:cubicBezTo>
                <a:cubicBezTo>
                  <a:pt x="2063" y="1066"/>
                  <a:pt x="2062" y="1061"/>
                  <a:pt x="2063" y="1057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67" y="1016"/>
                  <a:pt x="2073" y="1001"/>
                  <a:pt x="2072" y="984"/>
                </a:cubicBezTo>
                <a:cubicBezTo>
                  <a:pt x="2074" y="976"/>
                  <a:pt x="2078" y="969"/>
                  <a:pt x="2073" y="960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8" y="933"/>
                  <a:pt x="2078" y="929"/>
                  <a:pt x="2074" y="924"/>
                </a:cubicBezTo>
                <a:cubicBezTo>
                  <a:pt x="2075" y="920"/>
                  <a:pt x="2074" y="915"/>
                  <a:pt x="2076" y="911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73" y="876"/>
                  <a:pt x="2063" y="865"/>
                  <a:pt x="2070" y="859"/>
                </a:cubicBezTo>
                <a:cubicBezTo>
                  <a:pt x="2066" y="849"/>
                  <a:pt x="2064" y="841"/>
                  <a:pt x="2064" y="833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39" y="779"/>
                  <a:pt x="2051" y="788"/>
                  <a:pt x="2048" y="792"/>
                </a:cubicBezTo>
                <a:cubicBezTo>
                  <a:pt x="2052" y="799"/>
                  <a:pt x="2049" y="804"/>
                  <a:pt x="2055" y="811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0" y="835"/>
                  <a:pt x="2059" y="841"/>
                  <a:pt x="2060" y="846"/>
                </a:cubicBezTo>
                <a:cubicBezTo>
                  <a:pt x="2062" y="857"/>
                  <a:pt x="2066" y="870"/>
                  <a:pt x="2064" y="880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6" y="903"/>
                  <a:pt x="2070" y="910"/>
                  <a:pt x="2066" y="914"/>
                </a:cubicBezTo>
                <a:cubicBezTo>
                  <a:pt x="2068" y="925"/>
                  <a:pt x="2070" y="937"/>
                  <a:pt x="2066" y="946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5" y="969"/>
                  <a:pt x="2064" y="974"/>
                  <a:pt x="2064" y="980"/>
                </a:cubicBezTo>
                <a:cubicBezTo>
                  <a:pt x="2060" y="990"/>
                  <a:pt x="2063" y="1002"/>
                  <a:pt x="2058" y="1012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50" y="1049"/>
                  <a:pt x="2050" y="1044"/>
                  <a:pt x="2048" y="1051"/>
                </a:cubicBezTo>
                <a:cubicBezTo>
                  <a:pt x="2056" y="1061"/>
                  <a:pt x="2047" y="1066"/>
                  <a:pt x="2049" y="1074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41" y="1087"/>
                  <a:pt x="2044" y="1093"/>
                  <a:pt x="2040" y="1096"/>
                </a:cubicBezTo>
                <a:cubicBezTo>
                  <a:pt x="2047" y="1102"/>
                  <a:pt x="2034" y="1102"/>
                  <a:pt x="2041" y="1107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6" y="1123"/>
                  <a:pt x="2035" y="1127"/>
                  <a:pt x="2036" y="1130"/>
                </a:cubicBezTo>
                <a:cubicBezTo>
                  <a:pt x="2030" y="1133"/>
                  <a:pt x="2039" y="1140"/>
                  <a:pt x="2031" y="1142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25" y="1173"/>
                  <a:pt x="2026" y="1182"/>
                  <a:pt x="2021" y="1189"/>
                </a:cubicBezTo>
                <a:cubicBezTo>
                  <a:pt x="2022" y="1197"/>
                  <a:pt x="2016" y="1203"/>
                  <a:pt x="2017" y="1212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15" y="1227"/>
                  <a:pt x="2006" y="1229"/>
                  <a:pt x="2012" y="1235"/>
                </a:cubicBezTo>
                <a:cubicBezTo>
                  <a:pt x="2007" y="1242"/>
                  <a:pt x="2009" y="1251"/>
                  <a:pt x="2007" y="1258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7" y="1291"/>
                  <a:pt x="2001" y="1297"/>
                  <a:pt x="2001" y="1306"/>
                </a:cubicBezTo>
                <a:cubicBezTo>
                  <a:pt x="2001" y="1314"/>
                  <a:pt x="2001" y="1322"/>
                  <a:pt x="2000" y="1330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2001" y="1363"/>
                  <a:pt x="1995" y="1369"/>
                  <a:pt x="1997" y="1378"/>
                </a:cubicBezTo>
                <a:cubicBezTo>
                  <a:pt x="2000" y="1387"/>
                  <a:pt x="1996" y="1394"/>
                  <a:pt x="2000" y="140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416"/>
                  <a:pt x="1993" y="1409"/>
                  <a:pt x="1984" y="1397"/>
                </a:cubicBezTo>
                <a:cubicBezTo>
                  <a:pt x="1990" y="1394"/>
                  <a:pt x="1983" y="1387"/>
                  <a:pt x="1985" y="1382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357"/>
                  <a:pt x="1989" y="1353"/>
                  <a:pt x="1981" y="1343"/>
                </a:cubicBezTo>
                <a:cubicBezTo>
                  <a:pt x="1988" y="1330"/>
                  <a:pt x="1979" y="1311"/>
                  <a:pt x="1988" y="1298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87" y="1283"/>
                  <a:pt x="1988" y="1279"/>
                  <a:pt x="1991" y="1276"/>
                </a:cubicBezTo>
                <a:cubicBezTo>
                  <a:pt x="1992" y="1268"/>
                  <a:pt x="1990" y="1260"/>
                  <a:pt x="1995" y="1253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5" y="1205"/>
                  <a:pt x="2012" y="1203"/>
                  <a:pt x="2006" y="1197"/>
                </a:cubicBezTo>
                <a:cubicBezTo>
                  <a:pt x="2011" y="1195"/>
                  <a:pt x="2011" y="1190"/>
                  <a:pt x="2011" y="1186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12" y="1170"/>
                  <a:pt x="2017" y="1167"/>
                  <a:pt x="2019" y="1163"/>
                </a:cubicBezTo>
                <a:cubicBezTo>
                  <a:pt x="2015" y="1155"/>
                  <a:pt x="2022" y="1150"/>
                  <a:pt x="2019" y="1143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3" y="1119"/>
                  <a:pt x="2025" y="1110"/>
                  <a:pt x="2030" y="1104"/>
                </a:cubicBezTo>
                <a:cubicBezTo>
                  <a:pt x="2031" y="1097"/>
                  <a:pt x="2032" y="1091"/>
                  <a:pt x="2034" y="1085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7" y="1060"/>
                  <a:pt x="2036" y="1051"/>
                  <a:pt x="2045" y="1046"/>
                </a:cubicBezTo>
                <a:cubicBezTo>
                  <a:pt x="2042" y="1038"/>
                  <a:pt x="2046" y="1033"/>
                  <a:pt x="2049" y="1026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4" y="1000"/>
                  <a:pt x="2049" y="992"/>
                  <a:pt x="2053" y="986"/>
                </a:cubicBezTo>
                <a:cubicBezTo>
                  <a:pt x="2056" y="980"/>
                  <a:pt x="2049" y="971"/>
                  <a:pt x="2056" y="96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5" y="938"/>
                  <a:pt x="2053" y="931"/>
                  <a:pt x="2057" y="925"/>
                </a:cubicBezTo>
                <a:cubicBezTo>
                  <a:pt x="2056" y="918"/>
                  <a:pt x="2056" y="911"/>
                  <a:pt x="2057" y="904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58" y="877"/>
                  <a:pt x="2052" y="868"/>
                  <a:pt x="2054" y="862"/>
                </a:cubicBezTo>
                <a:cubicBezTo>
                  <a:pt x="2050" y="857"/>
                  <a:pt x="2056" y="855"/>
                  <a:pt x="2050" y="849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45" y="848"/>
                  <a:pt x="2047" y="856"/>
                  <a:pt x="2050" y="864"/>
                </a:cubicBezTo>
                <a:cubicBezTo>
                  <a:pt x="2046" y="867"/>
                  <a:pt x="2053" y="873"/>
                  <a:pt x="2050" y="876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52" y="903"/>
                  <a:pt x="2046" y="916"/>
                  <a:pt x="2049" y="932"/>
                </a:cubicBezTo>
                <a:cubicBezTo>
                  <a:pt x="2045" y="946"/>
                  <a:pt x="2048" y="962"/>
                  <a:pt x="2044" y="976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41" y="1005"/>
                  <a:pt x="2037" y="1014"/>
                  <a:pt x="2041" y="1022"/>
                </a:cubicBezTo>
                <a:cubicBezTo>
                  <a:pt x="2034" y="1028"/>
                  <a:pt x="2035" y="1036"/>
                  <a:pt x="2035" y="1043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24" y="1081"/>
                  <a:pt x="2020" y="1096"/>
                  <a:pt x="2017" y="1112"/>
                </a:cubicBezTo>
                <a:cubicBezTo>
                  <a:pt x="2012" y="1119"/>
                  <a:pt x="2014" y="1127"/>
                  <a:pt x="2012" y="1135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9" y="1162"/>
                  <a:pt x="2002" y="1164"/>
                  <a:pt x="2004" y="1169"/>
                </a:cubicBezTo>
                <a:cubicBezTo>
                  <a:pt x="2001" y="1172"/>
                  <a:pt x="2007" y="1178"/>
                  <a:pt x="1999" y="1180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90" y="1206"/>
                  <a:pt x="1997" y="1212"/>
                  <a:pt x="1991" y="1214"/>
                </a:cubicBezTo>
                <a:cubicBezTo>
                  <a:pt x="1991" y="1218"/>
                  <a:pt x="1989" y="1221"/>
                  <a:pt x="1988" y="1225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9" y="1263"/>
                  <a:pt x="1979" y="1279"/>
                  <a:pt x="1974" y="1294"/>
                </a:cubicBezTo>
                <a:cubicBezTo>
                  <a:pt x="1979" y="1299"/>
                  <a:pt x="1972" y="1301"/>
                  <a:pt x="1975" y="1306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1" y="1326"/>
                  <a:pt x="1975" y="1335"/>
                  <a:pt x="1972" y="1343"/>
                </a:cubicBezTo>
                <a:cubicBezTo>
                  <a:pt x="1975" y="1352"/>
                  <a:pt x="1973" y="1359"/>
                  <a:pt x="1974" y="136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73" y="1381"/>
                  <a:pt x="1973" y="1383"/>
                  <a:pt x="1975" y="1385"/>
                </a:cubicBezTo>
                <a:cubicBezTo>
                  <a:pt x="1972" y="1386"/>
                  <a:pt x="1973" y="1390"/>
                  <a:pt x="1970" y="1388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336"/>
                  <a:pt x="1957" y="1323"/>
                  <a:pt x="1960" y="1311"/>
                </a:cubicBezTo>
                <a:cubicBezTo>
                  <a:pt x="1953" y="1296"/>
                  <a:pt x="1959" y="1285"/>
                  <a:pt x="1959" y="1273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34"/>
                  <a:pt x="1963" y="1231"/>
                  <a:pt x="1961" y="1228"/>
                </a:cubicBezTo>
                <a:cubicBezTo>
                  <a:pt x="1965" y="1226"/>
                  <a:pt x="1966" y="1223"/>
                  <a:pt x="1965" y="1220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1" y="1196"/>
                  <a:pt x="1969" y="1190"/>
                  <a:pt x="1972" y="1184"/>
                </a:cubicBezTo>
                <a:cubicBezTo>
                  <a:pt x="1970" y="1181"/>
                  <a:pt x="1974" y="1181"/>
                  <a:pt x="1975" y="1179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73" y="1172"/>
                  <a:pt x="1976" y="1169"/>
                  <a:pt x="1977" y="1166"/>
                </a:cubicBezTo>
                <a:cubicBezTo>
                  <a:pt x="1980" y="1155"/>
                  <a:pt x="1979" y="1142"/>
                  <a:pt x="1987" y="1131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1998" y="1091"/>
                  <a:pt x="1998" y="1086"/>
                  <a:pt x="2003" y="1081"/>
                </a:cubicBezTo>
                <a:cubicBezTo>
                  <a:pt x="2001" y="1074"/>
                  <a:pt x="2005" y="1069"/>
                  <a:pt x="2004" y="1063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10" y="1039"/>
                  <a:pt x="2011" y="1033"/>
                  <a:pt x="2014" y="1028"/>
                </a:cubicBezTo>
                <a:cubicBezTo>
                  <a:pt x="2015" y="1015"/>
                  <a:pt x="2018" y="1004"/>
                  <a:pt x="2021" y="992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0" y="948"/>
                  <a:pt x="2032" y="945"/>
                  <a:pt x="2025" y="937"/>
                </a:cubicBezTo>
                <a:cubicBezTo>
                  <a:pt x="2028" y="934"/>
                  <a:pt x="2028" y="931"/>
                  <a:pt x="2026" y="927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24" y="914"/>
                  <a:pt x="2027" y="912"/>
                  <a:pt x="2028" y="909"/>
                </a:cubicBezTo>
                <a:cubicBezTo>
                  <a:pt x="2026" y="899"/>
                  <a:pt x="2028" y="890"/>
                  <a:pt x="2026" y="880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6" y="868"/>
                  <a:pt x="2028" y="865"/>
                  <a:pt x="2024" y="861"/>
                </a:cubicBezTo>
                <a:cubicBezTo>
                  <a:pt x="2026" y="855"/>
                  <a:pt x="2027" y="849"/>
                  <a:pt x="2022" y="84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24" y="817"/>
                  <a:pt x="2018" y="809"/>
                  <a:pt x="2022" y="803"/>
                </a:cubicBezTo>
                <a:cubicBezTo>
                  <a:pt x="2015" y="797"/>
                  <a:pt x="2021" y="786"/>
                  <a:pt x="2012" y="785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15" y="815"/>
                  <a:pt x="2018" y="821"/>
                  <a:pt x="2019" y="825"/>
                </a:cubicBezTo>
                <a:cubicBezTo>
                  <a:pt x="2019" y="830"/>
                  <a:pt x="2019" y="834"/>
                  <a:pt x="2018" y="838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17" y="867"/>
                  <a:pt x="2021" y="872"/>
                  <a:pt x="2022" y="877"/>
                </a:cubicBezTo>
                <a:cubicBezTo>
                  <a:pt x="2020" y="881"/>
                  <a:pt x="2020" y="885"/>
                  <a:pt x="2020" y="890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8" y="918"/>
                  <a:pt x="2021" y="923"/>
                  <a:pt x="2020" y="928"/>
                </a:cubicBezTo>
                <a:cubicBezTo>
                  <a:pt x="2012" y="930"/>
                  <a:pt x="2021" y="937"/>
                  <a:pt x="2019" y="940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15" y="957"/>
                  <a:pt x="2012" y="960"/>
                  <a:pt x="2015" y="966"/>
                </a:cubicBezTo>
                <a:cubicBezTo>
                  <a:pt x="2009" y="968"/>
                  <a:pt x="2018" y="975"/>
                  <a:pt x="2010" y="978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2009" y="1008"/>
                  <a:pt x="1998" y="1021"/>
                  <a:pt x="2000" y="1039"/>
                </a:cubicBezTo>
                <a:cubicBezTo>
                  <a:pt x="1997" y="1042"/>
                  <a:pt x="1996" y="1045"/>
                  <a:pt x="1997" y="1049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92" y="1070"/>
                  <a:pt x="1989" y="1078"/>
                  <a:pt x="1988" y="1087"/>
                </a:cubicBezTo>
                <a:cubicBezTo>
                  <a:pt x="1983" y="1089"/>
                  <a:pt x="1989" y="1094"/>
                  <a:pt x="1985" y="1097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84" y="1114"/>
                  <a:pt x="1972" y="1115"/>
                  <a:pt x="1978" y="1122"/>
                </a:cubicBezTo>
                <a:cubicBezTo>
                  <a:pt x="1976" y="1125"/>
                  <a:pt x="1971" y="1128"/>
                  <a:pt x="1973" y="1133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8" y="1163"/>
                  <a:pt x="1965" y="1166"/>
                  <a:pt x="1964" y="1170"/>
                </a:cubicBezTo>
                <a:cubicBezTo>
                  <a:pt x="1966" y="1175"/>
                  <a:pt x="1961" y="1178"/>
                  <a:pt x="1959" y="1182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1" y="1211"/>
                  <a:pt x="1960" y="1218"/>
                  <a:pt x="1954" y="1220"/>
                </a:cubicBezTo>
                <a:cubicBezTo>
                  <a:pt x="1958" y="1226"/>
                  <a:pt x="1951" y="1229"/>
                  <a:pt x="1950" y="1234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54" y="1256"/>
                  <a:pt x="1952" y="1260"/>
                  <a:pt x="1949" y="1264"/>
                </a:cubicBezTo>
                <a:cubicBezTo>
                  <a:pt x="1954" y="1271"/>
                  <a:pt x="1946" y="1274"/>
                  <a:pt x="1948" y="127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02"/>
                  <a:pt x="1945" y="1307"/>
                  <a:pt x="1948" y="1315"/>
                </a:cubicBezTo>
                <a:cubicBezTo>
                  <a:pt x="1949" y="1323"/>
                  <a:pt x="1948" y="1330"/>
                  <a:pt x="1949" y="1338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52" y="1369"/>
                  <a:pt x="1957" y="1378"/>
                  <a:pt x="1954" y="1385"/>
                </a:cubicBezTo>
                <a:cubicBezTo>
                  <a:pt x="1950" y="1368"/>
                  <a:pt x="1944" y="1362"/>
                  <a:pt x="1941" y="1345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0" y="1289"/>
                  <a:pt x="1931" y="1276"/>
                  <a:pt x="1930" y="1263"/>
                </a:cubicBezTo>
                <a:cubicBezTo>
                  <a:pt x="1933" y="1257"/>
                  <a:pt x="1930" y="1250"/>
                  <a:pt x="1928" y="124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5" y="1216"/>
                  <a:pt x="1930" y="1205"/>
                  <a:pt x="1936" y="1198"/>
                </a:cubicBezTo>
                <a:cubicBezTo>
                  <a:pt x="1930" y="1192"/>
                  <a:pt x="1942" y="1191"/>
                  <a:pt x="1934" y="1184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38" y="1168"/>
                  <a:pt x="1934" y="1163"/>
                  <a:pt x="1941" y="1160"/>
                </a:cubicBezTo>
                <a:cubicBezTo>
                  <a:pt x="1937" y="1155"/>
                  <a:pt x="1940" y="1151"/>
                  <a:pt x="1942" y="1147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48" y="1118"/>
                  <a:pt x="1945" y="1113"/>
                  <a:pt x="1951" y="1110"/>
                </a:cubicBezTo>
                <a:cubicBezTo>
                  <a:pt x="1951" y="1108"/>
                  <a:pt x="1949" y="1106"/>
                  <a:pt x="1951" y="1104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1" y="1092"/>
                  <a:pt x="1957" y="1090"/>
                  <a:pt x="1955" y="1085"/>
                </a:cubicBezTo>
                <a:cubicBezTo>
                  <a:pt x="1961" y="1082"/>
                  <a:pt x="1952" y="1075"/>
                  <a:pt x="1960" y="1073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58" y="1055"/>
                  <a:pt x="1969" y="1054"/>
                  <a:pt x="1963" y="1047"/>
                </a:cubicBezTo>
                <a:cubicBezTo>
                  <a:pt x="1968" y="1039"/>
                  <a:pt x="1967" y="1029"/>
                  <a:pt x="1969" y="1021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3" y="1004"/>
                  <a:pt x="1972" y="999"/>
                  <a:pt x="1973" y="995"/>
                </a:cubicBezTo>
                <a:cubicBezTo>
                  <a:pt x="1975" y="987"/>
                  <a:pt x="1976" y="978"/>
                  <a:pt x="1976" y="970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80" y="940"/>
                  <a:pt x="1980" y="935"/>
                  <a:pt x="1981" y="932"/>
                </a:cubicBezTo>
                <a:cubicBezTo>
                  <a:pt x="1986" y="928"/>
                  <a:pt x="1979" y="922"/>
                  <a:pt x="1983" y="919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902"/>
                  <a:pt x="1982" y="897"/>
                  <a:pt x="1983" y="892"/>
                </a:cubicBezTo>
                <a:cubicBezTo>
                  <a:pt x="1985" y="889"/>
                  <a:pt x="1982" y="883"/>
                  <a:pt x="1981" y="879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82" y="861"/>
                  <a:pt x="1979" y="856"/>
                  <a:pt x="1981" y="852"/>
                </a:cubicBezTo>
                <a:cubicBezTo>
                  <a:pt x="1984" y="849"/>
                  <a:pt x="1975" y="842"/>
                  <a:pt x="1980" y="839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7" y="822"/>
                  <a:pt x="1977" y="810"/>
                  <a:pt x="1970" y="811"/>
                </a:cubicBezTo>
                <a:cubicBezTo>
                  <a:pt x="1976" y="834"/>
                  <a:pt x="1974" y="855"/>
                  <a:pt x="1978" y="878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80" y="899"/>
                  <a:pt x="1974" y="903"/>
                  <a:pt x="1978" y="910"/>
                </a:cubicBezTo>
                <a:cubicBezTo>
                  <a:pt x="1976" y="912"/>
                  <a:pt x="1976" y="914"/>
                  <a:pt x="1976" y="917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74" y="931"/>
                  <a:pt x="1973" y="937"/>
                  <a:pt x="1973" y="942"/>
                </a:cubicBezTo>
                <a:cubicBezTo>
                  <a:pt x="1968" y="952"/>
                  <a:pt x="1968" y="962"/>
                  <a:pt x="1969" y="974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8" y="1024"/>
                  <a:pt x="1955" y="1046"/>
                  <a:pt x="1950" y="1066"/>
                </a:cubicBezTo>
                <a:cubicBezTo>
                  <a:pt x="1946" y="1070"/>
                  <a:pt x="1949" y="1076"/>
                  <a:pt x="1946" y="1080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7" y="1100"/>
                  <a:pt x="1942" y="1106"/>
                  <a:pt x="1940" y="1111"/>
                </a:cubicBezTo>
                <a:cubicBezTo>
                  <a:pt x="1937" y="1112"/>
                  <a:pt x="1938" y="1115"/>
                  <a:pt x="1938" y="1118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29" y="1147"/>
                  <a:pt x="1926" y="1168"/>
                  <a:pt x="1925" y="1189"/>
                </a:cubicBezTo>
                <a:cubicBezTo>
                  <a:pt x="1923" y="1200"/>
                  <a:pt x="1921" y="1210"/>
                  <a:pt x="1922" y="1221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58"/>
                  <a:pt x="1919" y="1262"/>
                  <a:pt x="1918" y="1267"/>
                </a:cubicBezTo>
                <a:cubicBezTo>
                  <a:pt x="1920" y="1273"/>
                  <a:pt x="1920" y="1279"/>
                  <a:pt x="1919" y="1284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21" y="1307"/>
                  <a:pt x="1922" y="1313"/>
                  <a:pt x="1920" y="1318"/>
                </a:cubicBezTo>
                <a:cubicBezTo>
                  <a:pt x="1929" y="1332"/>
                  <a:pt x="1923" y="1341"/>
                  <a:pt x="1931" y="1354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35" y="1384"/>
                  <a:pt x="1932" y="1379"/>
                  <a:pt x="1927" y="1379"/>
                </a:cubicBezTo>
                <a:cubicBezTo>
                  <a:pt x="1926" y="1376"/>
                  <a:pt x="1923" y="1373"/>
                  <a:pt x="1926" y="1371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22" y="1360"/>
                  <a:pt x="1912" y="1348"/>
                  <a:pt x="1916" y="1338"/>
                </a:cubicBezTo>
                <a:cubicBezTo>
                  <a:pt x="1908" y="1326"/>
                  <a:pt x="1912" y="1318"/>
                  <a:pt x="1908" y="130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904" y="1272"/>
                  <a:pt x="1900" y="1264"/>
                  <a:pt x="1900" y="1256"/>
                </a:cubicBezTo>
                <a:cubicBezTo>
                  <a:pt x="1904" y="1253"/>
                  <a:pt x="1897" y="1248"/>
                  <a:pt x="1900" y="1245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1" y="1216"/>
                  <a:pt x="1900" y="1200"/>
                  <a:pt x="1898" y="1184"/>
                </a:cubicBezTo>
                <a:cubicBezTo>
                  <a:pt x="1899" y="1176"/>
                  <a:pt x="1903" y="1170"/>
                  <a:pt x="1897" y="116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899" y="1133"/>
                  <a:pt x="1906" y="1131"/>
                  <a:pt x="1901" y="1126"/>
                </a:cubicBezTo>
                <a:cubicBezTo>
                  <a:pt x="1907" y="1124"/>
                  <a:pt x="1894" y="1116"/>
                  <a:pt x="1904" y="1116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9" y="1089"/>
                  <a:pt x="1904" y="1083"/>
                  <a:pt x="1905" y="1080"/>
                </a:cubicBezTo>
                <a:cubicBezTo>
                  <a:pt x="1908" y="1077"/>
                  <a:pt x="1909" y="1073"/>
                  <a:pt x="1908" y="1069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0" y="1041"/>
                  <a:pt x="1911" y="1038"/>
                  <a:pt x="1916" y="1036"/>
                </a:cubicBezTo>
                <a:cubicBezTo>
                  <a:pt x="1912" y="1030"/>
                  <a:pt x="1911" y="1026"/>
                  <a:pt x="1917" y="1023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24" y="984"/>
                  <a:pt x="1923" y="968"/>
                  <a:pt x="1929" y="955"/>
                </a:cubicBezTo>
                <a:cubicBezTo>
                  <a:pt x="1930" y="938"/>
                  <a:pt x="1935" y="923"/>
                  <a:pt x="1935" y="907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4" y="879"/>
                  <a:pt x="1939" y="869"/>
                  <a:pt x="1946" y="863"/>
                </a:cubicBezTo>
                <a:cubicBezTo>
                  <a:pt x="1942" y="854"/>
                  <a:pt x="1951" y="848"/>
                  <a:pt x="1947" y="839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0" y="807"/>
                  <a:pt x="1949" y="800"/>
                  <a:pt x="1951" y="793"/>
                </a:cubicBezTo>
                <a:cubicBezTo>
                  <a:pt x="1948" y="784"/>
                  <a:pt x="1952" y="777"/>
                  <a:pt x="1949" y="767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9" y="752"/>
                  <a:pt x="1946" y="746"/>
                  <a:pt x="1947" y="742"/>
                </a:cubicBezTo>
                <a:cubicBezTo>
                  <a:pt x="1949" y="739"/>
                  <a:pt x="1942" y="733"/>
                  <a:pt x="1946" y="731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2" y="726"/>
                  <a:pt x="1940" y="732"/>
                  <a:pt x="1942" y="739"/>
                </a:cubicBezTo>
                <a:cubicBezTo>
                  <a:pt x="1943" y="746"/>
                  <a:pt x="1940" y="752"/>
                  <a:pt x="1945" y="761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48" y="789"/>
                  <a:pt x="1941" y="794"/>
                  <a:pt x="1945" y="802"/>
                </a:cubicBezTo>
                <a:cubicBezTo>
                  <a:pt x="1942" y="815"/>
                  <a:pt x="1942" y="828"/>
                  <a:pt x="1939" y="840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34" y="866"/>
                  <a:pt x="1935" y="874"/>
                  <a:pt x="1932" y="880"/>
                </a:cubicBezTo>
                <a:cubicBezTo>
                  <a:pt x="1933" y="893"/>
                  <a:pt x="1926" y="905"/>
                  <a:pt x="1927" y="918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21" y="944"/>
                  <a:pt x="1916" y="949"/>
                  <a:pt x="1919" y="957"/>
                </a:cubicBezTo>
                <a:cubicBezTo>
                  <a:pt x="1916" y="970"/>
                  <a:pt x="1913" y="982"/>
                  <a:pt x="1910" y="995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903" y="1040"/>
                  <a:pt x="1903" y="1047"/>
                  <a:pt x="1902" y="1052"/>
                </a:cubicBezTo>
                <a:cubicBezTo>
                  <a:pt x="1902" y="1056"/>
                  <a:pt x="1901" y="1059"/>
                  <a:pt x="1897" y="1061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7" y="1086"/>
                  <a:pt x="1892" y="1098"/>
                  <a:pt x="1894" y="1113"/>
                </a:cubicBezTo>
                <a:cubicBezTo>
                  <a:pt x="1889" y="1124"/>
                  <a:pt x="1894" y="1139"/>
                  <a:pt x="1889" y="1151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83" y="1197"/>
                  <a:pt x="1893" y="1206"/>
                  <a:pt x="1887" y="1211"/>
                </a:cubicBezTo>
                <a:cubicBezTo>
                  <a:pt x="1890" y="1218"/>
                  <a:pt x="1888" y="1225"/>
                  <a:pt x="1886" y="1231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86" y="1255"/>
                  <a:pt x="1892" y="1260"/>
                  <a:pt x="1889" y="1262"/>
                </a:cubicBezTo>
                <a:cubicBezTo>
                  <a:pt x="1893" y="1267"/>
                  <a:pt x="1887" y="1269"/>
                  <a:pt x="1893" y="1275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893" y="1302"/>
                  <a:pt x="1894" y="1310"/>
                  <a:pt x="1899" y="1318"/>
                </a:cubicBezTo>
                <a:cubicBezTo>
                  <a:pt x="1896" y="1324"/>
                  <a:pt x="1904" y="1333"/>
                  <a:pt x="1903" y="1340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902" y="1352"/>
                  <a:pt x="1895" y="1356"/>
                  <a:pt x="1891" y="1346"/>
                </a:cubicBezTo>
                <a:cubicBezTo>
                  <a:pt x="1894" y="1345"/>
                  <a:pt x="1893" y="1343"/>
                  <a:pt x="1895" y="1341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87" y="1336"/>
                  <a:pt x="1888" y="1319"/>
                  <a:pt x="1880" y="1305"/>
                </a:cubicBezTo>
                <a:cubicBezTo>
                  <a:pt x="1883" y="1295"/>
                  <a:pt x="1877" y="1283"/>
                  <a:pt x="1873" y="1271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67" y="1231"/>
                  <a:pt x="1878" y="1225"/>
                  <a:pt x="1871" y="1214"/>
                </a:cubicBezTo>
                <a:cubicBezTo>
                  <a:pt x="1871" y="1204"/>
                  <a:pt x="1871" y="1195"/>
                  <a:pt x="1873" y="1186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75" y="1139"/>
                  <a:pt x="1873" y="1120"/>
                  <a:pt x="1880" y="1103"/>
                </a:cubicBezTo>
                <a:cubicBezTo>
                  <a:pt x="1878" y="1093"/>
                  <a:pt x="1881" y="1084"/>
                  <a:pt x="1882" y="1075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88" y="1041"/>
                  <a:pt x="1892" y="1035"/>
                  <a:pt x="1890" y="1026"/>
                </a:cubicBezTo>
                <a:cubicBezTo>
                  <a:pt x="1894" y="1016"/>
                  <a:pt x="1897" y="1006"/>
                  <a:pt x="1899" y="995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08" y="975"/>
                  <a:pt x="1899" y="967"/>
                  <a:pt x="1908" y="964"/>
                </a:cubicBezTo>
                <a:cubicBezTo>
                  <a:pt x="1904" y="957"/>
                  <a:pt x="1908" y="952"/>
                  <a:pt x="1911" y="947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0" y="924"/>
                  <a:pt x="1913" y="920"/>
                  <a:pt x="1913" y="914"/>
                </a:cubicBezTo>
                <a:cubicBezTo>
                  <a:pt x="1915" y="908"/>
                  <a:pt x="1913" y="901"/>
                  <a:pt x="1918" y="896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1" y="825"/>
                  <a:pt x="1929" y="818"/>
                  <a:pt x="1930" y="813"/>
                </a:cubicBezTo>
                <a:cubicBezTo>
                  <a:pt x="1928" y="807"/>
                  <a:pt x="1936" y="803"/>
                  <a:pt x="1929" y="796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8" y="766"/>
                  <a:pt x="1931" y="773"/>
                  <a:pt x="1929" y="779"/>
                </a:cubicBezTo>
                <a:cubicBezTo>
                  <a:pt x="1924" y="784"/>
                  <a:pt x="1928" y="792"/>
                  <a:pt x="1925" y="798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16" y="849"/>
                  <a:pt x="1917" y="862"/>
                  <a:pt x="1911" y="874"/>
                </a:cubicBezTo>
                <a:cubicBezTo>
                  <a:pt x="1912" y="888"/>
                  <a:pt x="1904" y="900"/>
                  <a:pt x="1907" y="914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1" y="925"/>
                  <a:pt x="1903" y="929"/>
                  <a:pt x="1902" y="932"/>
                </a:cubicBezTo>
                <a:cubicBezTo>
                  <a:pt x="1901" y="938"/>
                  <a:pt x="1903" y="946"/>
                  <a:pt x="1898" y="951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7" y="974"/>
                  <a:pt x="1895" y="983"/>
                  <a:pt x="1890" y="989"/>
                </a:cubicBezTo>
                <a:cubicBezTo>
                  <a:pt x="1892" y="995"/>
                  <a:pt x="1886" y="1000"/>
                  <a:pt x="1888" y="1007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9" y="1032"/>
                  <a:pt x="1882" y="1040"/>
                  <a:pt x="1877" y="1045"/>
                </a:cubicBezTo>
                <a:cubicBezTo>
                  <a:pt x="1883" y="1054"/>
                  <a:pt x="1871" y="1058"/>
                  <a:pt x="1877" y="106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6" y="1086"/>
                  <a:pt x="1869" y="1097"/>
                  <a:pt x="1867" y="1107"/>
                </a:cubicBezTo>
                <a:cubicBezTo>
                  <a:pt x="1864" y="1117"/>
                  <a:pt x="1866" y="1128"/>
                  <a:pt x="1860" y="1137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68" y="1157"/>
                  <a:pt x="1856" y="1158"/>
                  <a:pt x="1860" y="1163"/>
                </a:cubicBezTo>
                <a:cubicBezTo>
                  <a:pt x="1865" y="1174"/>
                  <a:pt x="1855" y="1181"/>
                  <a:pt x="1862" y="1192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0" y="1220"/>
                  <a:pt x="1860" y="1222"/>
                  <a:pt x="1862" y="1224"/>
                </a:cubicBezTo>
                <a:cubicBezTo>
                  <a:pt x="1859" y="1226"/>
                  <a:pt x="1857" y="1228"/>
                  <a:pt x="1860" y="1231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52"/>
                  <a:pt x="1860" y="1259"/>
                  <a:pt x="1863" y="1268"/>
                </a:cubicBezTo>
                <a:cubicBezTo>
                  <a:pt x="1862" y="1272"/>
                  <a:pt x="1865" y="1277"/>
                  <a:pt x="1868" y="1283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5" y="1305"/>
                  <a:pt x="1875" y="1317"/>
                  <a:pt x="1871" y="1325"/>
                </a:cubicBezTo>
                <a:cubicBezTo>
                  <a:pt x="1861" y="1316"/>
                  <a:pt x="1868" y="1305"/>
                  <a:pt x="1861" y="1301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42" y="1252"/>
                  <a:pt x="1844" y="1233"/>
                  <a:pt x="1834" y="1211"/>
                </a:cubicBezTo>
                <a:cubicBezTo>
                  <a:pt x="1836" y="1201"/>
                  <a:pt x="1833" y="1190"/>
                  <a:pt x="1831" y="1180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2" y="1159"/>
                  <a:pt x="1831" y="1153"/>
                  <a:pt x="1827" y="1146"/>
                </a:cubicBezTo>
                <a:cubicBezTo>
                  <a:pt x="1833" y="1143"/>
                  <a:pt x="1826" y="1136"/>
                  <a:pt x="1828" y="1132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32" y="1111"/>
                  <a:pt x="1826" y="1104"/>
                  <a:pt x="1831" y="1100"/>
                </a:cubicBezTo>
                <a:cubicBezTo>
                  <a:pt x="1829" y="1094"/>
                  <a:pt x="1829" y="1088"/>
                  <a:pt x="1830" y="1083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3" y="1049"/>
                  <a:pt x="1832" y="1046"/>
                  <a:pt x="1832" y="1044"/>
                </a:cubicBezTo>
                <a:cubicBezTo>
                  <a:pt x="1833" y="1042"/>
                  <a:pt x="1833" y="1039"/>
                  <a:pt x="1834" y="1037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33" y="1026"/>
                  <a:pt x="1837" y="1024"/>
                  <a:pt x="1837" y="1021"/>
                </a:cubicBezTo>
                <a:cubicBezTo>
                  <a:pt x="1836" y="1015"/>
                  <a:pt x="1838" y="1011"/>
                  <a:pt x="1837" y="1006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42" y="979"/>
                  <a:pt x="1847" y="970"/>
                  <a:pt x="1850" y="960"/>
                </a:cubicBezTo>
                <a:cubicBezTo>
                  <a:pt x="1852" y="951"/>
                  <a:pt x="1854" y="941"/>
                  <a:pt x="1858" y="932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72" y="915"/>
                  <a:pt x="1862" y="907"/>
                  <a:pt x="1869" y="903"/>
                </a:cubicBezTo>
                <a:cubicBezTo>
                  <a:pt x="1874" y="883"/>
                  <a:pt x="1880" y="864"/>
                  <a:pt x="1889" y="845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896" y="810"/>
                  <a:pt x="1906" y="807"/>
                  <a:pt x="1903" y="802"/>
                </a:cubicBezTo>
                <a:cubicBezTo>
                  <a:pt x="1907" y="797"/>
                  <a:pt x="1903" y="790"/>
                  <a:pt x="1909" y="78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68"/>
                  <a:pt x="1910" y="760"/>
                  <a:pt x="1916" y="756"/>
                </a:cubicBezTo>
                <a:cubicBezTo>
                  <a:pt x="1916" y="751"/>
                  <a:pt x="1918" y="747"/>
                  <a:pt x="1917" y="74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7" y="731"/>
                  <a:pt x="1920" y="727"/>
                  <a:pt x="1915" y="728"/>
                </a:cubicBezTo>
                <a:cubicBezTo>
                  <a:pt x="1915" y="734"/>
                  <a:pt x="1913" y="740"/>
                  <a:pt x="1910" y="745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5" y="757"/>
                  <a:pt x="1912" y="762"/>
                  <a:pt x="1906" y="765"/>
                </a:cubicBezTo>
                <a:cubicBezTo>
                  <a:pt x="1906" y="771"/>
                  <a:pt x="1904" y="777"/>
                  <a:pt x="1901" y="782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88" y="812"/>
                  <a:pt x="1891" y="826"/>
                  <a:pt x="1882" y="837"/>
                </a:cubicBezTo>
                <a:cubicBezTo>
                  <a:pt x="1879" y="850"/>
                  <a:pt x="1872" y="862"/>
                  <a:pt x="1867" y="874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53" y="923"/>
                  <a:pt x="1846" y="935"/>
                  <a:pt x="1843" y="947"/>
                </a:cubicBezTo>
                <a:cubicBezTo>
                  <a:pt x="1842" y="960"/>
                  <a:pt x="1835" y="971"/>
                  <a:pt x="1834" y="984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37" y="998"/>
                  <a:pt x="1824" y="998"/>
                  <a:pt x="1830" y="1004"/>
                </a:cubicBezTo>
                <a:cubicBezTo>
                  <a:pt x="1825" y="1009"/>
                  <a:pt x="1830" y="1017"/>
                  <a:pt x="1823" y="102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19" y="1064"/>
                  <a:pt x="1823" y="1076"/>
                  <a:pt x="1820" y="1086"/>
                </a:cubicBezTo>
                <a:cubicBezTo>
                  <a:pt x="1817" y="1096"/>
                  <a:pt x="1823" y="1108"/>
                  <a:pt x="1817" y="1117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16" y="1140"/>
                  <a:pt x="1821" y="1146"/>
                  <a:pt x="1818" y="1152"/>
                </a:cubicBezTo>
                <a:cubicBezTo>
                  <a:pt x="1822" y="1174"/>
                  <a:pt x="1821" y="1196"/>
                  <a:pt x="1827" y="1220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7" y="1244"/>
                  <a:pt x="1827" y="1247"/>
                  <a:pt x="1834" y="1254"/>
                </a:cubicBezTo>
                <a:cubicBezTo>
                  <a:pt x="1835" y="1260"/>
                  <a:pt x="1835" y="1266"/>
                  <a:pt x="1839" y="1273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36" y="1275"/>
                  <a:pt x="1825" y="1258"/>
                  <a:pt x="1822" y="1243"/>
                </a:cubicBezTo>
                <a:cubicBezTo>
                  <a:pt x="1821" y="1237"/>
                  <a:pt x="1820" y="1235"/>
                  <a:pt x="1818" y="1225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17" y="1199"/>
                  <a:pt x="1808" y="1190"/>
                  <a:pt x="1813" y="1184"/>
                </a:cubicBezTo>
                <a:cubicBezTo>
                  <a:pt x="1811" y="1177"/>
                  <a:pt x="1812" y="1170"/>
                  <a:pt x="1810" y="1162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07" y="1148"/>
                  <a:pt x="1806" y="1144"/>
                  <a:pt x="1810" y="1142"/>
                </a:cubicBezTo>
                <a:cubicBezTo>
                  <a:pt x="1808" y="1137"/>
                  <a:pt x="1807" y="1133"/>
                  <a:pt x="1809" y="1130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6" y="1111"/>
                  <a:pt x="1808" y="1104"/>
                  <a:pt x="1809" y="1098"/>
                </a:cubicBezTo>
                <a:cubicBezTo>
                  <a:pt x="1806" y="1094"/>
                  <a:pt x="1810" y="1092"/>
                  <a:pt x="1810" y="108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11" y="1063"/>
                  <a:pt x="1814" y="1050"/>
                  <a:pt x="1816" y="1035"/>
                </a:cubicBezTo>
                <a:cubicBezTo>
                  <a:pt x="1818" y="1033"/>
                  <a:pt x="1819" y="1030"/>
                  <a:pt x="1816" y="1026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21" y="1009"/>
                  <a:pt x="1818" y="1002"/>
                  <a:pt x="1823" y="996"/>
                </a:cubicBezTo>
                <a:cubicBezTo>
                  <a:pt x="1826" y="982"/>
                  <a:pt x="1827" y="968"/>
                  <a:pt x="1829" y="954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4" y="945"/>
                  <a:pt x="1833" y="943"/>
                  <a:pt x="1833" y="940"/>
                </a:cubicBezTo>
                <a:cubicBezTo>
                  <a:pt x="1838" y="936"/>
                  <a:pt x="1835" y="930"/>
                  <a:pt x="1840" y="925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50" y="874"/>
                  <a:pt x="1858" y="854"/>
                  <a:pt x="1866" y="834"/>
                </a:cubicBezTo>
                <a:cubicBezTo>
                  <a:pt x="1868" y="824"/>
                  <a:pt x="1875" y="816"/>
                  <a:pt x="1876" y="80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0" y="796"/>
                  <a:pt x="1880" y="794"/>
                  <a:pt x="1880" y="791"/>
                </a:cubicBezTo>
                <a:cubicBezTo>
                  <a:pt x="1884" y="787"/>
                  <a:pt x="1882" y="780"/>
                  <a:pt x="1886" y="776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7" y="741"/>
                  <a:pt x="1894" y="735"/>
                  <a:pt x="1895" y="729"/>
                </a:cubicBezTo>
                <a:cubicBezTo>
                  <a:pt x="1898" y="724"/>
                  <a:pt x="1902" y="720"/>
                  <a:pt x="1898" y="713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91" y="734"/>
                  <a:pt x="1886" y="739"/>
                  <a:pt x="1887" y="746"/>
                </a:cubicBezTo>
                <a:cubicBezTo>
                  <a:pt x="1885" y="751"/>
                  <a:pt x="1884" y="756"/>
                  <a:pt x="1884" y="762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7" y="781"/>
                  <a:pt x="1874" y="783"/>
                  <a:pt x="1877" y="787"/>
                </a:cubicBezTo>
                <a:cubicBezTo>
                  <a:pt x="1875" y="789"/>
                  <a:pt x="1873" y="792"/>
                  <a:pt x="1873" y="795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65" y="814"/>
                  <a:pt x="1863" y="816"/>
                  <a:pt x="1866" y="819"/>
                </a:cubicBezTo>
                <a:cubicBezTo>
                  <a:pt x="1862" y="821"/>
                  <a:pt x="1861" y="824"/>
                  <a:pt x="1862" y="828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45" y="866"/>
                  <a:pt x="1839" y="888"/>
                  <a:pt x="1831" y="909"/>
                </a:cubicBezTo>
                <a:cubicBezTo>
                  <a:pt x="1825" y="932"/>
                  <a:pt x="1820" y="955"/>
                  <a:pt x="1813" y="978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800" y="1058"/>
                  <a:pt x="1802" y="1071"/>
                  <a:pt x="1800" y="1082"/>
                </a:cubicBezTo>
                <a:cubicBezTo>
                  <a:pt x="1800" y="1088"/>
                  <a:pt x="1799" y="1093"/>
                  <a:pt x="1798" y="1098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800" y="1124"/>
                  <a:pt x="1796" y="1128"/>
                  <a:pt x="1797" y="1134"/>
                </a:cubicBezTo>
                <a:cubicBezTo>
                  <a:pt x="1793" y="1136"/>
                  <a:pt x="1799" y="1141"/>
                  <a:pt x="1796" y="1143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792" y="1157"/>
                  <a:pt x="1802" y="1166"/>
                  <a:pt x="1800" y="1171"/>
                </a:cubicBezTo>
                <a:cubicBezTo>
                  <a:pt x="1800" y="1177"/>
                  <a:pt x="1802" y="1184"/>
                  <a:pt x="1802" y="1190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06" y="1234"/>
                  <a:pt x="1812" y="1242"/>
                  <a:pt x="1810" y="1247"/>
                </a:cubicBezTo>
                <a:cubicBezTo>
                  <a:pt x="1813" y="1255"/>
                  <a:pt x="1822" y="1263"/>
                  <a:pt x="1816" y="126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95" y="1249"/>
                  <a:pt x="1804" y="1247"/>
                  <a:pt x="1802" y="1243"/>
                </a:cubicBezTo>
                <a:cubicBezTo>
                  <a:pt x="1804" y="1240"/>
                  <a:pt x="1797" y="1234"/>
                  <a:pt x="1801" y="1232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4" y="1143"/>
                  <a:pt x="1780" y="1133"/>
                  <a:pt x="1781" y="1126"/>
                </a:cubicBezTo>
                <a:cubicBezTo>
                  <a:pt x="1781" y="1117"/>
                  <a:pt x="1780" y="1109"/>
                  <a:pt x="1778" y="110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84" y="1036"/>
                  <a:pt x="1781" y="1019"/>
                  <a:pt x="1787" y="1005"/>
                </a:cubicBezTo>
                <a:cubicBezTo>
                  <a:pt x="1791" y="1002"/>
                  <a:pt x="1784" y="996"/>
                  <a:pt x="1786" y="993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793" y="973"/>
                  <a:pt x="1791" y="964"/>
                  <a:pt x="1791" y="955"/>
                </a:cubicBezTo>
                <a:cubicBezTo>
                  <a:pt x="1795" y="948"/>
                  <a:pt x="1798" y="940"/>
                  <a:pt x="1800" y="933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07" y="917"/>
                  <a:pt x="1807" y="913"/>
                  <a:pt x="1807" y="908"/>
                </a:cubicBezTo>
                <a:cubicBezTo>
                  <a:pt x="1813" y="892"/>
                  <a:pt x="1821" y="877"/>
                  <a:pt x="1824" y="86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40" y="829"/>
                  <a:pt x="1840" y="821"/>
                  <a:pt x="1845" y="813"/>
                </a:cubicBezTo>
                <a:cubicBezTo>
                  <a:pt x="1851" y="806"/>
                  <a:pt x="1847" y="796"/>
                  <a:pt x="1856" y="790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9" y="775"/>
                  <a:pt x="1866" y="766"/>
                  <a:pt x="1858" y="768"/>
                </a:cubicBezTo>
                <a:cubicBezTo>
                  <a:pt x="1866" y="774"/>
                  <a:pt x="1851" y="774"/>
                  <a:pt x="1855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9" y="796"/>
                  <a:pt x="1843" y="803"/>
                  <a:pt x="1840" y="810"/>
                </a:cubicBezTo>
                <a:cubicBezTo>
                  <a:pt x="1836" y="813"/>
                  <a:pt x="1841" y="818"/>
                  <a:pt x="1834" y="820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823" y="838"/>
                  <a:pt x="1825" y="847"/>
                  <a:pt x="1820" y="854"/>
                </a:cubicBezTo>
                <a:cubicBezTo>
                  <a:pt x="1816" y="868"/>
                  <a:pt x="1808" y="881"/>
                  <a:pt x="1806" y="897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90" y="925"/>
                  <a:pt x="1794" y="934"/>
                  <a:pt x="1786" y="940"/>
                </a:cubicBezTo>
                <a:cubicBezTo>
                  <a:pt x="1789" y="951"/>
                  <a:pt x="1780" y="958"/>
                  <a:pt x="1785" y="970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83" y="990"/>
                  <a:pt x="1777" y="994"/>
                  <a:pt x="1778" y="1000"/>
                </a:cubicBezTo>
                <a:cubicBezTo>
                  <a:pt x="1778" y="1010"/>
                  <a:pt x="1773" y="1019"/>
                  <a:pt x="1774" y="1029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76" y="1052"/>
                  <a:pt x="1766" y="1054"/>
                  <a:pt x="1771" y="1060"/>
                </a:cubicBezTo>
                <a:cubicBezTo>
                  <a:pt x="1768" y="1066"/>
                  <a:pt x="1771" y="1073"/>
                  <a:pt x="1773" y="1080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1" y="1114"/>
                  <a:pt x="1773" y="1128"/>
                  <a:pt x="1769" y="1141"/>
                </a:cubicBezTo>
                <a:cubicBezTo>
                  <a:pt x="1777" y="1158"/>
                  <a:pt x="1771" y="1171"/>
                  <a:pt x="1780" y="1188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76" y="1202"/>
                  <a:pt x="1783" y="1208"/>
                  <a:pt x="1781" y="1211"/>
                </a:cubicBezTo>
                <a:cubicBezTo>
                  <a:pt x="1781" y="1215"/>
                  <a:pt x="1781" y="1218"/>
                  <a:pt x="1781" y="1222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69" y="1212"/>
                  <a:pt x="1771" y="1198"/>
                  <a:pt x="1761" y="1180"/>
                </a:cubicBezTo>
                <a:cubicBezTo>
                  <a:pt x="1765" y="1178"/>
                  <a:pt x="1758" y="1172"/>
                  <a:pt x="1761" y="1169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52" y="1138"/>
                  <a:pt x="1754" y="1122"/>
                  <a:pt x="1747" y="1103"/>
                </a:cubicBezTo>
                <a:cubicBezTo>
                  <a:pt x="1747" y="1099"/>
                  <a:pt x="1748" y="1095"/>
                  <a:pt x="1747" y="1091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41" y="1068"/>
                  <a:pt x="1745" y="1060"/>
                  <a:pt x="1745" y="1051"/>
                </a:cubicBezTo>
                <a:cubicBezTo>
                  <a:pt x="1744" y="1034"/>
                  <a:pt x="1746" y="1018"/>
                  <a:pt x="1746" y="1001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58" y="945"/>
                  <a:pt x="1755" y="939"/>
                  <a:pt x="1760" y="934"/>
                </a:cubicBezTo>
                <a:cubicBezTo>
                  <a:pt x="1761" y="929"/>
                  <a:pt x="1762" y="924"/>
                  <a:pt x="1762" y="918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69" y="909"/>
                  <a:pt x="1767" y="906"/>
                  <a:pt x="1768" y="903"/>
                </a:cubicBezTo>
                <a:cubicBezTo>
                  <a:pt x="1766" y="900"/>
                  <a:pt x="1771" y="900"/>
                  <a:pt x="1772" y="898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770" y="891"/>
                  <a:pt x="1773" y="888"/>
                  <a:pt x="1773" y="886"/>
                </a:cubicBezTo>
                <a:cubicBezTo>
                  <a:pt x="1779" y="863"/>
                  <a:pt x="1789" y="842"/>
                  <a:pt x="1792" y="819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798" y="775"/>
                  <a:pt x="1805" y="765"/>
                  <a:pt x="1802" y="752"/>
                </a:cubicBezTo>
                <a:cubicBezTo>
                  <a:pt x="1806" y="747"/>
                  <a:pt x="1799" y="740"/>
                  <a:pt x="1805" y="736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710"/>
                  <a:pt x="1806" y="706"/>
                  <a:pt x="1802" y="699"/>
                </a:cubicBezTo>
                <a:cubicBezTo>
                  <a:pt x="1801" y="696"/>
                  <a:pt x="1803" y="693"/>
                  <a:pt x="1799" y="689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6" y="690"/>
                  <a:pt x="1798" y="699"/>
                  <a:pt x="1798" y="707"/>
                </a:cubicBezTo>
                <a:cubicBezTo>
                  <a:pt x="1796" y="715"/>
                  <a:pt x="1799" y="724"/>
                  <a:pt x="1797" y="732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88" y="793"/>
                  <a:pt x="1791" y="806"/>
                  <a:pt x="1785" y="817"/>
                </a:cubicBezTo>
                <a:cubicBezTo>
                  <a:pt x="1779" y="828"/>
                  <a:pt x="1781" y="841"/>
                  <a:pt x="1772" y="851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64" y="893"/>
                  <a:pt x="1754" y="896"/>
                  <a:pt x="1757" y="903"/>
                </a:cubicBezTo>
                <a:cubicBezTo>
                  <a:pt x="1758" y="907"/>
                  <a:pt x="1755" y="909"/>
                  <a:pt x="1756" y="913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45" y="932"/>
                  <a:pt x="1747" y="945"/>
                  <a:pt x="1742" y="956"/>
                </a:cubicBezTo>
                <a:cubicBezTo>
                  <a:pt x="1741" y="968"/>
                  <a:pt x="1735" y="979"/>
                  <a:pt x="1739" y="993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34" y="1017"/>
                  <a:pt x="1733" y="1023"/>
                  <a:pt x="1736" y="1030"/>
                </a:cubicBezTo>
                <a:cubicBezTo>
                  <a:pt x="1731" y="1042"/>
                  <a:pt x="1731" y="1055"/>
                  <a:pt x="1738" y="1070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32" y="1086"/>
                  <a:pt x="1739" y="1092"/>
                  <a:pt x="1734" y="1095"/>
                </a:cubicBezTo>
                <a:cubicBezTo>
                  <a:pt x="1740" y="1101"/>
                  <a:pt x="1735" y="1104"/>
                  <a:pt x="1736" y="1109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3" y="1136"/>
                  <a:pt x="1740" y="1144"/>
                  <a:pt x="1747" y="1156"/>
                </a:cubicBezTo>
                <a:cubicBezTo>
                  <a:pt x="1743" y="1164"/>
                  <a:pt x="1753" y="1176"/>
                  <a:pt x="1749" y="1184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9" y="1160"/>
                  <a:pt x="1743" y="1157"/>
                  <a:pt x="1739" y="1152"/>
                </a:cubicBezTo>
                <a:cubicBezTo>
                  <a:pt x="1732" y="1144"/>
                  <a:pt x="1741" y="1142"/>
                  <a:pt x="1736" y="1136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32" y="1128"/>
                  <a:pt x="1732" y="1126"/>
                  <a:pt x="1732" y="1123"/>
                </a:cubicBezTo>
                <a:cubicBezTo>
                  <a:pt x="1734" y="1118"/>
                  <a:pt x="1728" y="1112"/>
                  <a:pt x="1729" y="1107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5" y="1045"/>
                  <a:pt x="1722" y="1043"/>
                  <a:pt x="1722" y="1041"/>
                </a:cubicBezTo>
                <a:cubicBezTo>
                  <a:pt x="1722" y="1039"/>
                  <a:pt x="1724" y="1036"/>
                  <a:pt x="1724" y="1034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0" y="1024"/>
                  <a:pt x="1725" y="1023"/>
                  <a:pt x="1721" y="1018"/>
                </a:cubicBezTo>
                <a:cubicBezTo>
                  <a:pt x="1722" y="1008"/>
                  <a:pt x="1721" y="998"/>
                  <a:pt x="1722" y="988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1" y="954"/>
                  <a:pt x="1724" y="950"/>
                  <a:pt x="1724" y="945"/>
                </a:cubicBezTo>
                <a:cubicBezTo>
                  <a:pt x="1726" y="941"/>
                  <a:pt x="1723" y="935"/>
                  <a:pt x="1725" y="93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27" y="913"/>
                  <a:pt x="1730" y="908"/>
                  <a:pt x="1727" y="902"/>
                </a:cubicBezTo>
                <a:cubicBezTo>
                  <a:pt x="1732" y="899"/>
                  <a:pt x="1728" y="893"/>
                  <a:pt x="1731" y="889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2" y="867"/>
                  <a:pt x="1733" y="855"/>
                  <a:pt x="1741" y="848"/>
                </a:cubicBezTo>
                <a:cubicBezTo>
                  <a:pt x="1739" y="842"/>
                  <a:pt x="1741" y="838"/>
                  <a:pt x="1741" y="833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4" y="809"/>
                  <a:pt x="1750" y="801"/>
                  <a:pt x="1747" y="791"/>
                </a:cubicBezTo>
                <a:cubicBezTo>
                  <a:pt x="1752" y="788"/>
                  <a:pt x="1749" y="781"/>
                  <a:pt x="1751" y="777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4" y="753"/>
                  <a:pt x="1755" y="744"/>
                  <a:pt x="1754" y="735"/>
                </a:cubicBezTo>
                <a:cubicBezTo>
                  <a:pt x="1750" y="728"/>
                  <a:pt x="1755" y="725"/>
                  <a:pt x="1751" y="719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44" y="694"/>
                  <a:pt x="1746" y="687"/>
                  <a:pt x="1744" y="679"/>
                </a:cubicBezTo>
                <a:cubicBezTo>
                  <a:pt x="1737" y="670"/>
                  <a:pt x="1737" y="663"/>
                  <a:pt x="1733" y="655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26" y="651"/>
                  <a:pt x="1730" y="665"/>
                  <a:pt x="1739" y="681"/>
                </a:cubicBezTo>
                <a:cubicBezTo>
                  <a:pt x="1736" y="691"/>
                  <a:pt x="1747" y="705"/>
                  <a:pt x="1743" y="714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2" y="757"/>
                  <a:pt x="1747" y="767"/>
                  <a:pt x="1741" y="774"/>
                </a:cubicBezTo>
                <a:cubicBezTo>
                  <a:pt x="1745" y="780"/>
                  <a:pt x="1741" y="783"/>
                  <a:pt x="1739" y="787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37" y="817"/>
                  <a:pt x="1734" y="834"/>
                  <a:pt x="1727" y="850"/>
                </a:cubicBezTo>
                <a:cubicBezTo>
                  <a:pt x="1731" y="855"/>
                  <a:pt x="1727" y="859"/>
                  <a:pt x="1725" y="862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24" y="884"/>
                  <a:pt x="1718" y="891"/>
                  <a:pt x="1720" y="900"/>
                </a:cubicBezTo>
                <a:cubicBezTo>
                  <a:pt x="1718" y="909"/>
                  <a:pt x="1717" y="917"/>
                  <a:pt x="1717" y="926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13" y="940"/>
                  <a:pt x="1713" y="942"/>
                  <a:pt x="1712" y="943"/>
                </a:cubicBezTo>
                <a:cubicBezTo>
                  <a:pt x="1713" y="946"/>
                  <a:pt x="1714" y="950"/>
                  <a:pt x="1711" y="947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3" y="927"/>
                  <a:pt x="1710" y="923"/>
                  <a:pt x="1711" y="920"/>
                </a:cubicBezTo>
                <a:cubicBezTo>
                  <a:pt x="1713" y="918"/>
                  <a:pt x="1714" y="915"/>
                  <a:pt x="1711" y="911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87"/>
                  <a:pt x="1716" y="881"/>
                  <a:pt x="1714" y="874"/>
                </a:cubicBezTo>
                <a:cubicBezTo>
                  <a:pt x="1716" y="869"/>
                  <a:pt x="1716" y="863"/>
                  <a:pt x="1714" y="857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827"/>
                  <a:pt x="1718" y="814"/>
                  <a:pt x="1718" y="802"/>
                </a:cubicBezTo>
                <a:cubicBezTo>
                  <a:pt x="1719" y="790"/>
                  <a:pt x="1720" y="778"/>
                  <a:pt x="1719" y="766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718" y="716"/>
                  <a:pt x="1709" y="701"/>
                  <a:pt x="1709" y="689"/>
                </a:cubicBezTo>
                <a:cubicBezTo>
                  <a:pt x="1703" y="675"/>
                  <a:pt x="1695" y="660"/>
                  <a:pt x="1691" y="646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63" y="598"/>
                  <a:pt x="1662" y="590"/>
                  <a:pt x="1656" y="589"/>
                </a:cubicBezTo>
                <a:cubicBezTo>
                  <a:pt x="1657" y="601"/>
                  <a:pt x="1665" y="605"/>
                  <a:pt x="1667" y="615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691" y="665"/>
                  <a:pt x="1696" y="681"/>
                  <a:pt x="1704" y="698"/>
                </a:cubicBezTo>
                <a:cubicBezTo>
                  <a:pt x="1701" y="704"/>
                  <a:pt x="1706" y="713"/>
                  <a:pt x="1709" y="722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07" y="749"/>
                  <a:pt x="1714" y="755"/>
                  <a:pt x="1712" y="758"/>
                </a:cubicBezTo>
                <a:cubicBezTo>
                  <a:pt x="1707" y="761"/>
                  <a:pt x="1714" y="768"/>
                  <a:pt x="1710" y="771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6" y="786"/>
                  <a:pt x="1715" y="793"/>
                  <a:pt x="1709" y="795"/>
                </a:cubicBezTo>
                <a:cubicBezTo>
                  <a:pt x="1707" y="811"/>
                  <a:pt x="1709" y="828"/>
                  <a:pt x="1706" y="844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6" y="876"/>
                  <a:pt x="1707" y="885"/>
                  <a:pt x="1704" y="892"/>
                </a:cubicBezTo>
                <a:cubicBezTo>
                  <a:pt x="1707" y="901"/>
                  <a:pt x="1705" y="907"/>
                  <a:pt x="1701" y="914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702" y="947"/>
                  <a:pt x="1701" y="955"/>
                  <a:pt x="1699" y="962"/>
                </a:cubicBezTo>
                <a:cubicBezTo>
                  <a:pt x="1699" y="971"/>
                  <a:pt x="1699" y="979"/>
                  <a:pt x="1697" y="987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701" y="1040"/>
                  <a:pt x="1694" y="1042"/>
                  <a:pt x="1699" y="1047"/>
                </a:cubicBezTo>
                <a:cubicBezTo>
                  <a:pt x="1700" y="1052"/>
                  <a:pt x="1695" y="1055"/>
                  <a:pt x="1701" y="1061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0" y="1102"/>
                  <a:pt x="1704" y="1114"/>
                  <a:pt x="1713" y="1131"/>
                </a:cubicBezTo>
                <a:cubicBezTo>
                  <a:pt x="1710" y="1133"/>
                  <a:pt x="1714" y="1137"/>
                  <a:pt x="1716" y="1141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55"/>
                  <a:pt x="1727" y="1163"/>
                  <a:pt x="1720" y="1165"/>
                </a:cubicBezTo>
                <a:cubicBezTo>
                  <a:pt x="1721" y="1169"/>
                  <a:pt x="1729" y="1175"/>
                  <a:pt x="1724" y="1177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706" y="1141"/>
                  <a:pt x="1709" y="1139"/>
                  <a:pt x="1701" y="1131"/>
                </a:cubicBezTo>
                <a:cubicBezTo>
                  <a:pt x="1698" y="1115"/>
                  <a:pt x="1692" y="1098"/>
                  <a:pt x="1685" y="1081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85" y="1066"/>
                  <a:pt x="1685" y="1062"/>
                  <a:pt x="1681" y="1057"/>
                </a:cubicBezTo>
                <a:cubicBezTo>
                  <a:pt x="1680" y="1050"/>
                  <a:pt x="1681" y="1042"/>
                  <a:pt x="1676" y="1034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5" y="980"/>
                  <a:pt x="1679" y="974"/>
                  <a:pt x="1677" y="966"/>
                </a:cubicBezTo>
                <a:cubicBezTo>
                  <a:pt x="1675" y="957"/>
                  <a:pt x="1677" y="951"/>
                  <a:pt x="1672" y="942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925"/>
                  <a:pt x="1677" y="920"/>
                  <a:pt x="1675" y="914"/>
                </a:cubicBezTo>
                <a:cubicBezTo>
                  <a:pt x="1677" y="905"/>
                  <a:pt x="1678" y="895"/>
                  <a:pt x="1676" y="884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0" y="850"/>
                  <a:pt x="1679" y="845"/>
                  <a:pt x="1677" y="839"/>
                </a:cubicBezTo>
                <a:cubicBezTo>
                  <a:pt x="1684" y="836"/>
                  <a:pt x="1681" y="830"/>
                  <a:pt x="1678" y="82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9" y="784"/>
                  <a:pt x="1680" y="774"/>
                  <a:pt x="1676" y="763"/>
                </a:cubicBezTo>
                <a:cubicBezTo>
                  <a:pt x="1680" y="759"/>
                  <a:pt x="1672" y="752"/>
                  <a:pt x="1677" y="748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9" y="726"/>
                  <a:pt x="1678" y="723"/>
                  <a:pt x="1671" y="716"/>
                </a:cubicBezTo>
                <a:cubicBezTo>
                  <a:pt x="1675" y="713"/>
                  <a:pt x="1667" y="705"/>
                  <a:pt x="1671" y="701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52" y="656"/>
                  <a:pt x="1647" y="647"/>
                  <a:pt x="1642" y="638"/>
                </a:cubicBezTo>
                <a:cubicBezTo>
                  <a:pt x="1640" y="632"/>
                  <a:pt x="1635" y="636"/>
                  <a:pt x="1633" y="628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41" y="644"/>
                  <a:pt x="1651" y="673"/>
                  <a:pt x="1663" y="703"/>
                </a:cubicBezTo>
                <a:cubicBezTo>
                  <a:pt x="1661" y="709"/>
                  <a:pt x="1665" y="716"/>
                  <a:pt x="1662" y="721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64" y="747"/>
                  <a:pt x="1668" y="755"/>
                  <a:pt x="1669" y="761"/>
                </a:cubicBezTo>
                <a:cubicBezTo>
                  <a:pt x="1669" y="768"/>
                  <a:pt x="1668" y="773"/>
                  <a:pt x="1668" y="780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67" y="792"/>
                  <a:pt x="1673" y="797"/>
                  <a:pt x="1670" y="799"/>
                </a:cubicBezTo>
                <a:cubicBezTo>
                  <a:pt x="1667" y="805"/>
                  <a:pt x="1676" y="814"/>
                  <a:pt x="1668" y="818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869"/>
                  <a:pt x="1670" y="883"/>
                  <a:pt x="1663" y="894"/>
                </a:cubicBezTo>
                <a:cubicBezTo>
                  <a:pt x="1669" y="909"/>
                  <a:pt x="1663" y="920"/>
                  <a:pt x="1665" y="934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6" y="978"/>
                  <a:pt x="1666" y="985"/>
                  <a:pt x="1664" y="990"/>
                </a:cubicBezTo>
                <a:cubicBezTo>
                  <a:pt x="1662" y="997"/>
                  <a:pt x="1669" y="1006"/>
                  <a:pt x="1664" y="1011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9" y="924"/>
                  <a:pt x="1655" y="917"/>
                  <a:pt x="1655" y="910"/>
                </a:cubicBezTo>
                <a:cubicBezTo>
                  <a:pt x="1654" y="903"/>
                  <a:pt x="1658" y="897"/>
                  <a:pt x="1655" y="89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8" y="864"/>
                  <a:pt x="1649" y="855"/>
                  <a:pt x="1653" y="849"/>
                </a:cubicBezTo>
                <a:cubicBezTo>
                  <a:pt x="1649" y="842"/>
                  <a:pt x="1656" y="838"/>
                  <a:pt x="1651" y="83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5" y="794"/>
                  <a:pt x="1652" y="783"/>
                  <a:pt x="1646" y="768"/>
                </a:cubicBezTo>
                <a:cubicBezTo>
                  <a:pt x="1649" y="762"/>
                  <a:pt x="1644" y="755"/>
                  <a:pt x="1644" y="74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36" y="712"/>
                  <a:pt x="1628" y="697"/>
                  <a:pt x="1625" y="683"/>
                </a:cubicBezTo>
                <a:cubicBezTo>
                  <a:pt x="1615" y="665"/>
                  <a:pt x="1616" y="662"/>
                  <a:pt x="1608" y="645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93" y="614"/>
                  <a:pt x="1592" y="616"/>
                  <a:pt x="1589" y="606"/>
                </a:cubicBezTo>
                <a:cubicBezTo>
                  <a:pt x="1581" y="597"/>
                  <a:pt x="1573" y="586"/>
                  <a:pt x="1565" y="575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50" y="557"/>
                  <a:pt x="1546" y="550"/>
                  <a:pt x="1540" y="551"/>
                </a:cubicBezTo>
                <a:cubicBezTo>
                  <a:pt x="1551" y="571"/>
                  <a:pt x="1565" y="584"/>
                  <a:pt x="1577" y="601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02" y="655"/>
                  <a:pt x="1615" y="674"/>
                  <a:pt x="1618" y="690"/>
                </a:cubicBezTo>
                <a:cubicBezTo>
                  <a:pt x="1626" y="693"/>
                  <a:pt x="1618" y="702"/>
                  <a:pt x="1627" y="711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28" y="727"/>
                  <a:pt x="1635" y="733"/>
                  <a:pt x="1631" y="735"/>
                </a:cubicBezTo>
                <a:cubicBezTo>
                  <a:pt x="1635" y="740"/>
                  <a:pt x="1636" y="744"/>
                  <a:pt x="1635" y="748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37" y="767"/>
                  <a:pt x="1642" y="776"/>
                  <a:pt x="1637" y="782"/>
                </a:cubicBezTo>
                <a:cubicBezTo>
                  <a:pt x="1638" y="798"/>
                  <a:pt x="1642" y="815"/>
                  <a:pt x="1643" y="831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4" y="862"/>
                  <a:pt x="1642" y="869"/>
                  <a:pt x="1645" y="877"/>
                </a:cubicBezTo>
                <a:cubicBezTo>
                  <a:pt x="1644" y="884"/>
                  <a:pt x="1646" y="892"/>
                  <a:pt x="1646" y="900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8" y="933"/>
                  <a:pt x="1648" y="940"/>
                  <a:pt x="1646" y="947"/>
                </a:cubicBezTo>
                <a:cubicBezTo>
                  <a:pt x="1648" y="952"/>
                  <a:pt x="1649" y="956"/>
                  <a:pt x="1647" y="959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2" y="987"/>
                  <a:pt x="1653" y="1003"/>
                  <a:pt x="1650" y="1019"/>
                </a:cubicBezTo>
                <a:cubicBezTo>
                  <a:pt x="1656" y="1031"/>
                  <a:pt x="1654" y="1041"/>
                  <a:pt x="1658" y="1053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4" y="1091"/>
                  <a:pt x="1667" y="1096"/>
                  <a:pt x="1670" y="1102"/>
                </a:cubicBezTo>
                <a:cubicBezTo>
                  <a:pt x="1663" y="1104"/>
                  <a:pt x="1679" y="1113"/>
                  <a:pt x="1672" y="1115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53" y="1090"/>
                  <a:pt x="1657" y="1084"/>
                  <a:pt x="1649" y="1075"/>
                </a:cubicBezTo>
                <a:cubicBezTo>
                  <a:pt x="1641" y="1058"/>
                  <a:pt x="1637" y="1042"/>
                  <a:pt x="1631" y="1026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26" y="1001"/>
                  <a:pt x="1625" y="997"/>
                  <a:pt x="1625" y="994"/>
                </a:cubicBezTo>
                <a:cubicBezTo>
                  <a:pt x="1628" y="991"/>
                  <a:pt x="1621" y="986"/>
                  <a:pt x="1625" y="983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21" y="933"/>
                  <a:pt x="1620" y="927"/>
                  <a:pt x="1616" y="920"/>
                </a:cubicBezTo>
                <a:cubicBezTo>
                  <a:pt x="1619" y="915"/>
                  <a:pt x="1620" y="908"/>
                  <a:pt x="1618" y="902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9" y="858"/>
                  <a:pt x="1617" y="852"/>
                  <a:pt x="1616" y="846"/>
                </a:cubicBezTo>
                <a:cubicBezTo>
                  <a:pt x="1611" y="839"/>
                  <a:pt x="1619" y="834"/>
                  <a:pt x="1614" y="827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609" y="770"/>
                  <a:pt x="1607" y="752"/>
                  <a:pt x="1607" y="734"/>
                </a:cubicBezTo>
                <a:cubicBezTo>
                  <a:pt x="1607" y="725"/>
                  <a:pt x="1603" y="715"/>
                  <a:pt x="1603" y="707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600" y="692"/>
                  <a:pt x="1597" y="686"/>
                  <a:pt x="1599" y="683"/>
                </a:cubicBezTo>
                <a:cubicBezTo>
                  <a:pt x="1598" y="679"/>
                  <a:pt x="1590" y="673"/>
                  <a:pt x="1595" y="670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90" y="654"/>
                  <a:pt x="1582" y="648"/>
                  <a:pt x="1587" y="645"/>
                </a:cubicBezTo>
                <a:cubicBezTo>
                  <a:pt x="1586" y="641"/>
                  <a:pt x="1577" y="634"/>
                  <a:pt x="1582" y="631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67" y="595"/>
                  <a:pt x="1565" y="585"/>
                  <a:pt x="1556" y="583"/>
                </a:cubicBezTo>
                <a:cubicBezTo>
                  <a:pt x="1573" y="621"/>
                  <a:pt x="1584" y="656"/>
                  <a:pt x="1591" y="690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2" y="758"/>
                  <a:pt x="1599" y="774"/>
                  <a:pt x="1607" y="793"/>
                </a:cubicBezTo>
                <a:cubicBezTo>
                  <a:pt x="1604" y="798"/>
                  <a:pt x="1607" y="804"/>
                  <a:pt x="1604" y="809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22"/>
                  <a:pt x="1608" y="826"/>
                  <a:pt x="1603" y="827"/>
                </a:cubicBezTo>
                <a:cubicBezTo>
                  <a:pt x="1609" y="839"/>
                  <a:pt x="1605" y="847"/>
                  <a:pt x="1608" y="857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08" y="897"/>
                  <a:pt x="1608" y="906"/>
                  <a:pt x="1608" y="916"/>
                </a:cubicBezTo>
                <a:cubicBezTo>
                  <a:pt x="1609" y="926"/>
                  <a:pt x="1609" y="936"/>
                  <a:pt x="1607" y="946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17" y="981"/>
                  <a:pt x="1608" y="983"/>
                  <a:pt x="1614" y="989"/>
                </a:cubicBezTo>
                <a:cubicBezTo>
                  <a:pt x="1609" y="993"/>
                  <a:pt x="1621" y="1001"/>
                  <a:pt x="1613" y="1004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23" y="1033"/>
                  <a:pt x="1624" y="1037"/>
                  <a:pt x="1622" y="1041"/>
                </a:cubicBezTo>
                <a:cubicBezTo>
                  <a:pt x="1625" y="1046"/>
                  <a:pt x="1630" y="1045"/>
                  <a:pt x="1624" y="1051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605" y="999"/>
                  <a:pt x="1599" y="965"/>
                  <a:pt x="1596" y="931"/>
                </a:cubicBezTo>
                <a:cubicBezTo>
                  <a:pt x="1595" y="923"/>
                  <a:pt x="1592" y="914"/>
                  <a:pt x="1594" y="906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8" y="889"/>
                  <a:pt x="1594" y="886"/>
                  <a:pt x="1588" y="880"/>
                </a:cubicBezTo>
                <a:cubicBezTo>
                  <a:pt x="1591" y="864"/>
                  <a:pt x="1588" y="846"/>
                  <a:pt x="1586" y="828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8" y="769"/>
                  <a:pt x="1586" y="763"/>
                  <a:pt x="1579" y="753"/>
                </a:cubicBezTo>
                <a:cubicBezTo>
                  <a:pt x="1583" y="745"/>
                  <a:pt x="1574" y="735"/>
                  <a:pt x="1577" y="727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74" y="669"/>
                  <a:pt x="1563" y="658"/>
                  <a:pt x="1567" y="651"/>
                </a:cubicBezTo>
                <a:cubicBezTo>
                  <a:pt x="1560" y="640"/>
                  <a:pt x="1559" y="631"/>
                  <a:pt x="1556" y="621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26" y="577"/>
                  <a:pt x="1525" y="566"/>
                  <a:pt x="1520" y="568"/>
                </a:cubicBezTo>
                <a:cubicBezTo>
                  <a:pt x="1534" y="589"/>
                  <a:pt x="1538" y="607"/>
                  <a:pt x="1551" y="627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0" y="676"/>
                  <a:pt x="1565" y="685"/>
                  <a:pt x="1563" y="691"/>
                </a:cubicBezTo>
                <a:cubicBezTo>
                  <a:pt x="1570" y="701"/>
                  <a:pt x="1560" y="706"/>
                  <a:pt x="1567" y="715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2" y="745"/>
                  <a:pt x="1571" y="752"/>
                  <a:pt x="1571" y="760"/>
                </a:cubicBezTo>
                <a:cubicBezTo>
                  <a:pt x="1571" y="774"/>
                  <a:pt x="1577" y="790"/>
                  <a:pt x="1576" y="804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33"/>
                  <a:pt x="1574" y="840"/>
                  <a:pt x="1580" y="849"/>
                </a:cubicBezTo>
                <a:cubicBezTo>
                  <a:pt x="1577" y="855"/>
                  <a:pt x="1580" y="863"/>
                  <a:pt x="1580" y="870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3" y="886"/>
                  <a:pt x="1576" y="888"/>
                  <a:pt x="1581" y="893"/>
                </a:cubicBezTo>
                <a:cubicBezTo>
                  <a:pt x="1583" y="901"/>
                  <a:pt x="1579" y="906"/>
                  <a:pt x="1584" y="915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88" y="953"/>
                  <a:pt x="1589" y="968"/>
                  <a:pt x="1593" y="983"/>
                </a:cubicBezTo>
                <a:cubicBezTo>
                  <a:pt x="1586" y="985"/>
                  <a:pt x="1600" y="993"/>
                  <a:pt x="1593" y="995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97" y="1015"/>
                  <a:pt x="1606" y="1025"/>
                  <a:pt x="1602" y="1031"/>
                </a:cubicBezTo>
                <a:cubicBezTo>
                  <a:pt x="1598" y="1017"/>
                  <a:pt x="1592" y="1014"/>
                  <a:pt x="1584" y="1000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7" y="957"/>
                  <a:pt x="1571" y="952"/>
                  <a:pt x="1574" y="949"/>
                </a:cubicBezTo>
                <a:cubicBezTo>
                  <a:pt x="1571" y="945"/>
                  <a:pt x="1574" y="943"/>
                  <a:pt x="1571" y="93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25"/>
                  <a:pt x="1573" y="923"/>
                  <a:pt x="1568" y="917"/>
                </a:cubicBezTo>
                <a:cubicBezTo>
                  <a:pt x="1572" y="915"/>
                  <a:pt x="1566" y="911"/>
                  <a:pt x="1569" y="908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70" y="896"/>
                  <a:pt x="1564" y="891"/>
                  <a:pt x="1567" y="889"/>
                </a:cubicBezTo>
                <a:cubicBezTo>
                  <a:pt x="1566" y="885"/>
                  <a:pt x="1567" y="883"/>
                  <a:pt x="1564" y="879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6" y="830"/>
                  <a:pt x="1561" y="825"/>
                  <a:pt x="1560" y="819"/>
                </a:cubicBezTo>
                <a:cubicBezTo>
                  <a:pt x="1561" y="813"/>
                  <a:pt x="1557" y="805"/>
                  <a:pt x="1562" y="800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58" y="747"/>
                  <a:pt x="1558" y="735"/>
                  <a:pt x="1556" y="721"/>
                </a:cubicBezTo>
                <a:cubicBezTo>
                  <a:pt x="1555" y="715"/>
                  <a:pt x="1554" y="708"/>
                  <a:pt x="1550" y="701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40" y="694"/>
                  <a:pt x="1554" y="710"/>
                  <a:pt x="1547" y="721"/>
                </a:cubicBezTo>
                <a:cubicBezTo>
                  <a:pt x="1555" y="736"/>
                  <a:pt x="1547" y="746"/>
                  <a:pt x="1554" y="761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10"/>
                  <a:pt x="1553" y="824"/>
                  <a:pt x="1549" y="837"/>
                </a:cubicBezTo>
                <a:cubicBezTo>
                  <a:pt x="1553" y="844"/>
                  <a:pt x="1550" y="849"/>
                  <a:pt x="1551" y="856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1" y="869"/>
                  <a:pt x="1554" y="873"/>
                  <a:pt x="1553" y="876"/>
                </a:cubicBezTo>
                <a:cubicBezTo>
                  <a:pt x="1555" y="889"/>
                  <a:pt x="1558" y="903"/>
                  <a:pt x="1555" y="91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2" y="943"/>
                  <a:pt x="1562" y="949"/>
                  <a:pt x="1563" y="956"/>
                </a:cubicBezTo>
                <a:cubicBezTo>
                  <a:pt x="1564" y="962"/>
                  <a:pt x="1563" y="968"/>
                  <a:pt x="1568" y="976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55" y="982"/>
                  <a:pt x="1557" y="977"/>
                  <a:pt x="1549" y="957"/>
                </a:cubicBezTo>
                <a:cubicBezTo>
                  <a:pt x="1550" y="948"/>
                  <a:pt x="1551" y="938"/>
                  <a:pt x="1543" y="925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40" y="891"/>
                  <a:pt x="1546" y="884"/>
                  <a:pt x="1541" y="874"/>
                </a:cubicBezTo>
                <a:cubicBezTo>
                  <a:pt x="1543" y="870"/>
                  <a:pt x="1540" y="865"/>
                  <a:pt x="1539" y="860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44" y="844"/>
                  <a:pt x="1529" y="835"/>
                  <a:pt x="1535" y="833"/>
                </a:cubicBezTo>
                <a:cubicBezTo>
                  <a:pt x="1532" y="827"/>
                  <a:pt x="1535" y="824"/>
                  <a:pt x="1534" y="819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30" y="785"/>
                  <a:pt x="1529" y="775"/>
                  <a:pt x="1528" y="766"/>
                </a:cubicBezTo>
                <a:cubicBezTo>
                  <a:pt x="1529" y="758"/>
                  <a:pt x="1520" y="747"/>
                  <a:pt x="1524" y="739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513" y="695"/>
                  <a:pt x="1513" y="682"/>
                  <a:pt x="1508" y="672"/>
                </a:cubicBezTo>
                <a:cubicBezTo>
                  <a:pt x="1500" y="658"/>
                  <a:pt x="1493" y="645"/>
                  <a:pt x="1485" y="63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67" y="615"/>
                  <a:pt x="1466" y="600"/>
                  <a:pt x="1460" y="601"/>
                </a:cubicBezTo>
                <a:cubicBezTo>
                  <a:pt x="1456" y="594"/>
                  <a:pt x="1450" y="594"/>
                  <a:pt x="1447" y="58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29" y="584"/>
                  <a:pt x="1435" y="583"/>
                  <a:pt x="1439" y="586"/>
                </a:cubicBezTo>
                <a:cubicBezTo>
                  <a:pt x="1443" y="595"/>
                  <a:pt x="1448" y="596"/>
                  <a:pt x="1453" y="599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484" y="646"/>
                  <a:pt x="1493" y="660"/>
                  <a:pt x="1501" y="675"/>
                </a:cubicBezTo>
                <a:cubicBezTo>
                  <a:pt x="1500" y="680"/>
                  <a:pt x="1503" y="685"/>
                  <a:pt x="1506" y="690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04" y="705"/>
                  <a:pt x="1513" y="712"/>
                  <a:pt x="1508" y="715"/>
                </a:cubicBezTo>
                <a:cubicBezTo>
                  <a:pt x="1513" y="726"/>
                  <a:pt x="1511" y="734"/>
                  <a:pt x="1515" y="744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08"/>
                  <a:pt x="1519" y="814"/>
                  <a:pt x="1525" y="824"/>
                </a:cubicBezTo>
                <a:cubicBezTo>
                  <a:pt x="1523" y="832"/>
                  <a:pt x="1527" y="842"/>
                  <a:pt x="1528" y="851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29" y="887"/>
                  <a:pt x="1534" y="897"/>
                  <a:pt x="1535" y="906"/>
                </a:cubicBezTo>
                <a:cubicBezTo>
                  <a:pt x="1537" y="912"/>
                  <a:pt x="1530" y="915"/>
                  <a:pt x="1535" y="921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40" y="945"/>
                  <a:pt x="1537" y="949"/>
                  <a:pt x="1538" y="954"/>
                </a:cubicBezTo>
                <a:cubicBezTo>
                  <a:pt x="1537" y="960"/>
                  <a:pt x="1547" y="968"/>
                  <a:pt x="1539" y="972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20" y="907"/>
                  <a:pt x="1515" y="895"/>
                  <a:pt x="1515" y="885"/>
                </a:cubicBezTo>
                <a:cubicBezTo>
                  <a:pt x="1510" y="873"/>
                  <a:pt x="1510" y="862"/>
                  <a:pt x="1507" y="851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502" y="829"/>
                  <a:pt x="1506" y="826"/>
                  <a:pt x="1501" y="819"/>
                </a:cubicBezTo>
                <a:cubicBezTo>
                  <a:pt x="1503" y="815"/>
                  <a:pt x="1501" y="809"/>
                  <a:pt x="1498" y="803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9" y="781"/>
                  <a:pt x="1498" y="776"/>
                  <a:pt x="1495" y="770"/>
                </a:cubicBezTo>
                <a:cubicBezTo>
                  <a:pt x="1493" y="765"/>
                  <a:pt x="1497" y="761"/>
                  <a:pt x="1492" y="754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86" y="732"/>
                  <a:pt x="1483" y="725"/>
                  <a:pt x="1484" y="720"/>
                </a:cubicBezTo>
                <a:cubicBezTo>
                  <a:pt x="1474" y="695"/>
                  <a:pt x="1470" y="673"/>
                  <a:pt x="1459" y="649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418" y="577"/>
                  <a:pt x="1416" y="575"/>
                  <a:pt x="1413" y="575"/>
                </a:cubicBezTo>
                <a:cubicBezTo>
                  <a:pt x="1409" y="572"/>
                  <a:pt x="1409" y="562"/>
                  <a:pt x="1404" y="565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391" y="564"/>
                  <a:pt x="1399" y="562"/>
                  <a:pt x="1404" y="570"/>
                </a:cubicBezTo>
                <a:cubicBezTo>
                  <a:pt x="1413" y="586"/>
                  <a:pt x="1422" y="596"/>
                  <a:pt x="1431" y="608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51" y="654"/>
                  <a:pt x="1454" y="661"/>
                  <a:pt x="1459" y="669"/>
                </a:cubicBezTo>
                <a:cubicBezTo>
                  <a:pt x="1460" y="674"/>
                  <a:pt x="1460" y="680"/>
                  <a:pt x="1462" y="685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69" y="704"/>
                  <a:pt x="1471" y="709"/>
                  <a:pt x="1469" y="714"/>
                </a:cubicBezTo>
                <a:cubicBezTo>
                  <a:pt x="1470" y="719"/>
                  <a:pt x="1480" y="727"/>
                  <a:pt x="1476" y="731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481" y="773"/>
                  <a:pt x="1491" y="787"/>
                  <a:pt x="1489" y="797"/>
                </a:cubicBezTo>
                <a:cubicBezTo>
                  <a:pt x="1492" y="818"/>
                  <a:pt x="1498" y="841"/>
                  <a:pt x="1499" y="862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1" y="903"/>
                  <a:pt x="1515" y="918"/>
                  <a:pt x="1508" y="927"/>
                </a:cubicBezTo>
                <a:cubicBezTo>
                  <a:pt x="1507" y="924"/>
                  <a:pt x="1505" y="921"/>
                  <a:pt x="1507" y="919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506" y="907"/>
                  <a:pt x="1495" y="897"/>
                  <a:pt x="1498" y="892"/>
                </a:cubicBezTo>
                <a:cubicBezTo>
                  <a:pt x="1496" y="879"/>
                  <a:pt x="1491" y="866"/>
                  <a:pt x="1488" y="853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66" y="769"/>
                  <a:pt x="1463" y="764"/>
                  <a:pt x="1462" y="759"/>
                </a:cubicBezTo>
                <a:cubicBezTo>
                  <a:pt x="1458" y="753"/>
                  <a:pt x="1463" y="749"/>
                  <a:pt x="1459" y="74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412" y="645"/>
                  <a:pt x="1407" y="623"/>
                  <a:pt x="1380" y="590"/>
                </a:cubicBezTo>
                <a:cubicBezTo>
                  <a:pt x="1374" y="585"/>
                  <a:pt x="1369" y="575"/>
                  <a:pt x="1363" y="570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51" y="556"/>
                  <a:pt x="1347" y="557"/>
                  <a:pt x="1344" y="551"/>
                </a:cubicBezTo>
                <a:cubicBezTo>
                  <a:pt x="1337" y="547"/>
                  <a:pt x="1330" y="542"/>
                  <a:pt x="1323" y="536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11" y="526"/>
                  <a:pt x="1308" y="520"/>
                  <a:pt x="1302" y="524"/>
                </a:cubicBezTo>
                <a:cubicBezTo>
                  <a:pt x="1314" y="535"/>
                  <a:pt x="1326" y="546"/>
                  <a:pt x="1339" y="554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0" y="575"/>
                  <a:pt x="1362" y="579"/>
                  <a:pt x="1362" y="579"/>
                </a:cubicBezTo>
                <a:cubicBezTo>
                  <a:pt x="1365" y="583"/>
                  <a:pt x="1365" y="584"/>
                  <a:pt x="1368" y="58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373" y="592"/>
                  <a:pt x="1374" y="594"/>
                  <a:pt x="1377" y="595"/>
                </a:cubicBezTo>
                <a:cubicBezTo>
                  <a:pt x="1378" y="604"/>
                  <a:pt x="1386" y="612"/>
                  <a:pt x="1394" y="626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30" y="695"/>
                  <a:pt x="1436" y="717"/>
                  <a:pt x="1449" y="740"/>
                </a:cubicBezTo>
                <a:cubicBezTo>
                  <a:pt x="1445" y="743"/>
                  <a:pt x="1451" y="748"/>
                  <a:pt x="1449" y="751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46" y="766"/>
                  <a:pt x="1460" y="774"/>
                  <a:pt x="1454" y="775"/>
                </a:cubicBezTo>
                <a:cubicBezTo>
                  <a:pt x="1456" y="780"/>
                  <a:pt x="1459" y="784"/>
                  <a:pt x="1461" y="789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0" y="804"/>
                  <a:pt x="1468" y="810"/>
                  <a:pt x="1469" y="814"/>
                </a:cubicBezTo>
                <a:cubicBezTo>
                  <a:pt x="1468" y="822"/>
                  <a:pt x="1475" y="832"/>
                  <a:pt x="1471" y="839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57" y="780"/>
                  <a:pt x="1448" y="774"/>
                  <a:pt x="1448" y="770"/>
                </a:cubicBezTo>
                <a:cubicBezTo>
                  <a:pt x="1448" y="766"/>
                  <a:pt x="1445" y="760"/>
                  <a:pt x="1446" y="756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423" y="704"/>
                  <a:pt x="1410" y="682"/>
                  <a:pt x="1398" y="659"/>
                </a:cubicBezTo>
                <a:cubicBezTo>
                  <a:pt x="1376" y="629"/>
                  <a:pt x="1359" y="610"/>
                  <a:pt x="1339" y="580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328" y="566"/>
                  <a:pt x="1322" y="569"/>
                  <a:pt x="1320" y="561"/>
                </a:cubicBezTo>
                <a:cubicBezTo>
                  <a:pt x="1312" y="558"/>
                  <a:pt x="1306" y="547"/>
                  <a:pt x="1298" y="54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69" y="524"/>
                  <a:pt x="1263" y="515"/>
                  <a:pt x="1254" y="516"/>
                </a:cubicBezTo>
                <a:cubicBezTo>
                  <a:pt x="1264" y="531"/>
                  <a:pt x="1279" y="530"/>
                  <a:pt x="1289" y="543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08" y="563"/>
                  <a:pt x="1311" y="566"/>
                  <a:pt x="1315" y="564"/>
                </a:cubicBezTo>
                <a:cubicBezTo>
                  <a:pt x="1318" y="570"/>
                  <a:pt x="1321" y="572"/>
                  <a:pt x="1324" y="574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52" y="609"/>
                  <a:pt x="1349" y="613"/>
                  <a:pt x="1354" y="613"/>
                </a:cubicBezTo>
                <a:cubicBezTo>
                  <a:pt x="1357" y="615"/>
                  <a:pt x="1358" y="626"/>
                  <a:pt x="1363" y="623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383" y="654"/>
                  <a:pt x="1387" y="661"/>
                  <a:pt x="1391" y="669"/>
                </a:cubicBezTo>
                <a:cubicBezTo>
                  <a:pt x="1395" y="674"/>
                  <a:pt x="1400" y="675"/>
                  <a:pt x="1402" y="683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29" y="747"/>
                  <a:pt x="1436" y="752"/>
                  <a:pt x="1436" y="765"/>
                </a:cubicBezTo>
                <a:cubicBezTo>
                  <a:pt x="1439" y="774"/>
                  <a:pt x="1440" y="773"/>
                  <a:pt x="1441" y="779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45" y="793"/>
                  <a:pt x="1449" y="797"/>
                  <a:pt x="1447" y="800"/>
                </a:cubicBezTo>
                <a:cubicBezTo>
                  <a:pt x="1455" y="814"/>
                  <a:pt x="1453" y="825"/>
                  <a:pt x="1460" y="839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65" y="864"/>
                  <a:pt x="1469" y="872"/>
                  <a:pt x="1466" y="877"/>
                </a:cubicBezTo>
                <a:cubicBezTo>
                  <a:pt x="1448" y="859"/>
                  <a:pt x="1451" y="838"/>
                  <a:pt x="1442" y="817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404" y="723"/>
                  <a:pt x="1387" y="693"/>
                  <a:pt x="1370" y="663"/>
                </a:cubicBezTo>
                <a:cubicBezTo>
                  <a:pt x="1365" y="658"/>
                  <a:pt x="1361" y="652"/>
                  <a:pt x="1357" y="644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50" y="639"/>
                  <a:pt x="1347" y="632"/>
                  <a:pt x="1349" y="630"/>
                </a:cubicBezTo>
                <a:cubicBezTo>
                  <a:pt x="1339" y="622"/>
                  <a:pt x="1330" y="607"/>
                  <a:pt x="1319" y="59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84" y="561"/>
                  <a:pt x="1277" y="560"/>
                  <a:pt x="1274" y="552"/>
                </a:cubicBezTo>
                <a:cubicBezTo>
                  <a:pt x="1266" y="553"/>
                  <a:pt x="1263" y="540"/>
                  <a:pt x="1256" y="541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298" y="589"/>
                  <a:pt x="1310" y="594"/>
                  <a:pt x="1320" y="609"/>
                </a:cubicBezTo>
                <a:cubicBezTo>
                  <a:pt x="1326" y="612"/>
                  <a:pt x="1329" y="624"/>
                  <a:pt x="1335" y="626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47" y="639"/>
                  <a:pt x="1348" y="649"/>
                  <a:pt x="1352" y="646"/>
                </a:cubicBezTo>
                <a:cubicBezTo>
                  <a:pt x="1355" y="657"/>
                  <a:pt x="1366" y="672"/>
                  <a:pt x="1376" y="689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07" y="753"/>
                  <a:pt x="1417" y="767"/>
                  <a:pt x="1417" y="778"/>
                </a:cubicBezTo>
                <a:cubicBezTo>
                  <a:pt x="1423" y="786"/>
                  <a:pt x="1420" y="790"/>
                  <a:pt x="1425" y="797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415" y="788"/>
                  <a:pt x="1403" y="767"/>
                  <a:pt x="1394" y="747"/>
                </a:cubicBezTo>
                <a:cubicBezTo>
                  <a:pt x="1392" y="742"/>
                  <a:pt x="1388" y="743"/>
                  <a:pt x="1386" y="739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79" y="723"/>
                  <a:pt x="1376" y="726"/>
                  <a:pt x="1373" y="720"/>
                </a:cubicBezTo>
                <a:cubicBezTo>
                  <a:pt x="1369" y="714"/>
                  <a:pt x="1374" y="714"/>
                  <a:pt x="1368" y="711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344" y="689"/>
                  <a:pt x="1341" y="673"/>
                  <a:pt x="1334" y="671"/>
                </a:cubicBezTo>
                <a:cubicBezTo>
                  <a:pt x="1323" y="655"/>
                  <a:pt x="1311" y="647"/>
                  <a:pt x="1300" y="631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62" y="595"/>
                  <a:pt x="1258" y="589"/>
                  <a:pt x="1253" y="584"/>
                </a:cubicBezTo>
                <a:cubicBezTo>
                  <a:pt x="1246" y="586"/>
                  <a:pt x="1243" y="570"/>
                  <a:pt x="1234" y="577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41" y="587"/>
                  <a:pt x="1245" y="584"/>
                  <a:pt x="1248" y="590"/>
                </a:cubicBezTo>
                <a:cubicBezTo>
                  <a:pt x="1255" y="591"/>
                  <a:pt x="1260" y="600"/>
                  <a:pt x="1267" y="603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46" y="698"/>
                  <a:pt x="1351" y="704"/>
                  <a:pt x="1364" y="719"/>
                </a:cubicBezTo>
                <a:cubicBezTo>
                  <a:pt x="1358" y="725"/>
                  <a:pt x="1368" y="723"/>
                  <a:pt x="1369" y="728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46"/>
                  <a:pt x="1381" y="751"/>
                  <a:pt x="1384" y="755"/>
                </a:cubicBezTo>
                <a:cubicBezTo>
                  <a:pt x="1385" y="760"/>
                  <a:pt x="1394" y="767"/>
                  <a:pt x="1389" y="770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47" y="721"/>
                  <a:pt x="1337" y="711"/>
                  <a:pt x="1326" y="699"/>
                </a:cubicBezTo>
                <a:cubicBezTo>
                  <a:pt x="1319" y="699"/>
                  <a:pt x="1316" y="686"/>
                  <a:pt x="1309" y="68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88" y="661"/>
                  <a:pt x="1282" y="658"/>
                  <a:pt x="1277" y="653"/>
                </a:cubicBezTo>
                <a:cubicBezTo>
                  <a:pt x="1271" y="649"/>
                  <a:pt x="1267" y="638"/>
                  <a:pt x="1259" y="642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293" y="676"/>
                  <a:pt x="1302" y="684"/>
                  <a:pt x="1311" y="693"/>
                </a:cubicBezTo>
                <a:cubicBezTo>
                  <a:pt x="1329" y="710"/>
                  <a:pt x="1345" y="733"/>
                  <a:pt x="1363" y="749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399" y="800"/>
                  <a:pt x="1411" y="813"/>
                  <a:pt x="1421" y="828"/>
                </a:cubicBezTo>
                <a:cubicBezTo>
                  <a:pt x="1425" y="839"/>
                  <a:pt x="1432" y="839"/>
                  <a:pt x="1436" y="850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46" y="860"/>
                  <a:pt x="1453" y="872"/>
                  <a:pt x="1449" y="872"/>
                </a:cubicBezTo>
                <a:cubicBezTo>
                  <a:pt x="1441" y="864"/>
                  <a:pt x="1434" y="859"/>
                  <a:pt x="1428" y="845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82" y="809"/>
                  <a:pt x="1372" y="795"/>
                  <a:pt x="1361" y="783"/>
                </a:cubicBezTo>
                <a:cubicBezTo>
                  <a:pt x="1354" y="782"/>
                  <a:pt x="1351" y="768"/>
                  <a:pt x="1344" y="769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316" y="737"/>
                  <a:pt x="1304" y="727"/>
                  <a:pt x="1293" y="714"/>
                </a:cubicBezTo>
                <a:cubicBezTo>
                  <a:pt x="1283" y="702"/>
                  <a:pt x="1271" y="695"/>
                  <a:pt x="1261" y="683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41" y="664"/>
                  <a:pt x="1237" y="668"/>
                  <a:pt x="1235" y="662"/>
                </a:cubicBezTo>
                <a:cubicBezTo>
                  <a:pt x="1231" y="662"/>
                  <a:pt x="1229" y="653"/>
                  <a:pt x="1225" y="655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84" y="624"/>
                  <a:pt x="1180" y="614"/>
                  <a:pt x="1173" y="614"/>
                </a:cubicBezTo>
                <a:cubicBezTo>
                  <a:pt x="1170" y="610"/>
                  <a:pt x="1167" y="607"/>
                  <a:pt x="1163" y="607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157" y="605"/>
                  <a:pt x="1157" y="607"/>
                  <a:pt x="1160" y="606"/>
                </a:cubicBezTo>
                <a:cubicBezTo>
                  <a:pt x="1173" y="620"/>
                  <a:pt x="1187" y="632"/>
                  <a:pt x="1200" y="643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16" y="651"/>
                  <a:pt x="1217" y="662"/>
                  <a:pt x="1222" y="660"/>
                </a:cubicBezTo>
                <a:cubicBezTo>
                  <a:pt x="1228" y="668"/>
                  <a:pt x="1236" y="672"/>
                  <a:pt x="1243" y="678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285" y="718"/>
                  <a:pt x="1295" y="732"/>
                  <a:pt x="1306" y="743"/>
                </a:cubicBezTo>
                <a:cubicBezTo>
                  <a:pt x="1315" y="757"/>
                  <a:pt x="1327" y="764"/>
                  <a:pt x="1336" y="776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6" y="792"/>
                  <a:pt x="1357" y="798"/>
                  <a:pt x="1359" y="801"/>
                </a:cubicBezTo>
                <a:cubicBezTo>
                  <a:pt x="1362" y="798"/>
                  <a:pt x="1369" y="810"/>
                  <a:pt x="1364" y="810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44" y="797"/>
                  <a:pt x="1342" y="793"/>
                  <a:pt x="1339" y="792"/>
                </a:cubicBezTo>
                <a:cubicBezTo>
                  <a:pt x="1335" y="793"/>
                  <a:pt x="1332" y="791"/>
                  <a:pt x="1330" y="785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304" y="777"/>
                  <a:pt x="1301" y="764"/>
                  <a:pt x="1293" y="767"/>
                </a:cubicBezTo>
                <a:cubicBezTo>
                  <a:pt x="1288" y="762"/>
                  <a:pt x="1283" y="756"/>
                  <a:pt x="1276" y="757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246" y="735"/>
                  <a:pt x="1234" y="727"/>
                  <a:pt x="1222" y="719"/>
                </a:cubicBezTo>
                <a:cubicBezTo>
                  <a:pt x="1198" y="705"/>
                  <a:pt x="1176" y="686"/>
                  <a:pt x="1153" y="669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18" y="636"/>
                  <a:pt x="1115" y="634"/>
                  <a:pt x="1113" y="633"/>
                </a:cubicBezTo>
                <a:cubicBezTo>
                  <a:pt x="1107" y="638"/>
                  <a:pt x="1108" y="621"/>
                  <a:pt x="1103" y="626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093" y="614"/>
                  <a:pt x="1086" y="606"/>
                  <a:pt x="1088" y="614"/>
                </a:cubicBezTo>
                <a:cubicBezTo>
                  <a:pt x="1097" y="616"/>
                  <a:pt x="1102" y="636"/>
                  <a:pt x="1112" y="636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38" y="668"/>
                  <a:pt x="1141" y="665"/>
                  <a:pt x="1144" y="668"/>
                </a:cubicBezTo>
                <a:cubicBezTo>
                  <a:pt x="1145" y="669"/>
                  <a:pt x="1145" y="672"/>
                  <a:pt x="1147" y="673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164" y="681"/>
                  <a:pt x="1166" y="692"/>
                  <a:pt x="1172" y="691"/>
                </a:cubicBezTo>
                <a:cubicBezTo>
                  <a:pt x="1176" y="694"/>
                  <a:pt x="1181" y="697"/>
                  <a:pt x="1186" y="701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59" y="753"/>
                  <a:pt x="1263" y="762"/>
                  <a:pt x="1270" y="763"/>
                </a:cubicBezTo>
                <a:cubicBezTo>
                  <a:pt x="1275" y="770"/>
                  <a:pt x="1282" y="769"/>
                  <a:pt x="1287" y="777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08" y="786"/>
                  <a:pt x="1310" y="791"/>
                  <a:pt x="1313" y="792"/>
                </a:cubicBezTo>
                <a:cubicBezTo>
                  <a:pt x="1313" y="796"/>
                  <a:pt x="1325" y="792"/>
                  <a:pt x="1319" y="797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98" y="788"/>
                  <a:pt x="1292" y="786"/>
                  <a:pt x="1287" y="783"/>
                </a:cubicBezTo>
                <a:cubicBezTo>
                  <a:pt x="1276" y="781"/>
                  <a:pt x="1268" y="767"/>
                  <a:pt x="1255" y="768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215" y="743"/>
                  <a:pt x="1206" y="730"/>
                  <a:pt x="1195" y="728"/>
                </a:cubicBezTo>
                <a:cubicBezTo>
                  <a:pt x="1186" y="716"/>
                  <a:pt x="1174" y="716"/>
                  <a:pt x="1166" y="703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47" y="689"/>
                  <a:pt x="1142" y="684"/>
                  <a:pt x="1137" y="681"/>
                </a:cubicBezTo>
                <a:cubicBezTo>
                  <a:pt x="1127" y="673"/>
                  <a:pt x="1118" y="664"/>
                  <a:pt x="1108" y="656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087" y="642"/>
                  <a:pt x="1085" y="627"/>
                  <a:pt x="1077" y="632"/>
                </a:cubicBezTo>
                <a:cubicBezTo>
                  <a:pt x="1089" y="648"/>
                  <a:pt x="1102" y="659"/>
                  <a:pt x="1114" y="673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30" y="675"/>
                  <a:pt x="1129" y="693"/>
                  <a:pt x="1135" y="688"/>
                </a:cubicBezTo>
                <a:cubicBezTo>
                  <a:pt x="1141" y="695"/>
                  <a:pt x="1148" y="698"/>
                  <a:pt x="1154" y="707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00" y="745"/>
                  <a:pt x="1208" y="747"/>
                  <a:pt x="1214" y="752"/>
                </a:cubicBezTo>
                <a:cubicBezTo>
                  <a:pt x="1222" y="754"/>
                  <a:pt x="1227" y="766"/>
                  <a:pt x="1236" y="764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285" y="791"/>
                  <a:pt x="1291" y="799"/>
                  <a:pt x="1298" y="803"/>
                </a:cubicBezTo>
                <a:cubicBezTo>
                  <a:pt x="1302" y="803"/>
                  <a:pt x="1305" y="805"/>
                  <a:pt x="1308" y="809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27" y="818"/>
                  <a:pt x="1334" y="820"/>
                  <a:pt x="1341" y="826"/>
                </a:cubicBezTo>
                <a:cubicBezTo>
                  <a:pt x="1349" y="827"/>
                  <a:pt x="1355" y="833"/>
                  <a:pt x="1362" y="838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390" y="857"/>
                  <a:pt x="1398" y="858"/>
                  <a:pt x="1405" y="867"/>
                </a:cubicBezTo>
                <a:cubicBezTo>
                  <a:pt x="1410" y="869"/>
                  <a:pt x="1415" y="870"/>
                  <a:pt x="1420" y="873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34" y="878"/>
                  <a:pt x="1433" y="895"/>
                  <a:pt x="1438" y="890"/>
                </a:cubicBezTo>
                <a:cubicBezTo>
                  <a:pt x="1444" y="895"/>
                  <a:pt x="1451" y="898"/>
                  <a:pt x="1456" y="906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430" y="891"/>
                  <a:pt x="1422" y="892"/>
                  <a:pt x="1417" y="884"/>
                </a:cubicBezTo>
                <a:cubicBezTo>
                  <a:pt x="1409" y="884"/>
                  <a:pt x="1405" y="873"/>
                  <a:pt x="1397" y="874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64" y="858"/>
                  <a:pt x="1350" y="852"/>
                  <a:pt x="1337" y="846"/>
                </a:cubicBezTo>
                <a:cubicBezTo>
                  <a:pt x="1330" y="843"/>
                  <a:pt x="1323" y="842"/>
                  <a:pt x="1317" y="836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82" y="822"/>
                  <a:pt x="1270" y="809"/>
                  <a:pt x="1256" y="806"/>
                </a:cubicBezTo>
                <a:cubicBezTo>
                  <a:pt x="1243" y="795"/>
                  <a:pt x="1229" y="789"/>
                  <a:pt x="1217" y="778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204" y="768"/>
                  <a:pt x="1201" y="767"/>
                  <a:pt x="1198" y="765"/>
                </a:cubicBezTo>
                <a:cubicBezTo>
                  <a:pt x="1192" y="758"/>
                  <a:pt x="1184" y="758"/>
                  <a:pt x="1180" y="748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55" y="728"/>
                  <a:pt x="1147" y="726"/>
                  <a:pt x="1141" y="720"/>
                </a:cubicBezTo>
                <a:cubicBezTo>
                  <a:pt x="1137" y="712"/>
                  <a:pt x="1131" y="713"/>
                  <a:pt x="1128" y="703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22" y="702"/>
                  <a:pt x="1128" y="706"/>
                  <a:pt x="1130" y="717"/>
                </a:cubicBezTo>
                <a:cubicBezTo>
                  <a:pt x="1134" y="715"/>
                  <a:pt x="1136" y="724"/>
                  <a:pt x="1140" y="723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52" y="732"/>
                  <a:pt x="1154" y="740"/>
                  <a:pt x="1158" y="740"/>
                </a:cubicBezTo>
                <a:cubicBezTo>
                  <a:pt x="1160" y="746"/>
                  <a:pt x="1164" y="743"/>
                  <a:pt x="1166" y="750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192" y="766"/>
                  <a:pt x="1197" y="773"/>
                  <a:pt x="1203" y="779"/>
                </a:cubicBezTo>
                <a:cubicBezTo>
                  <a:pt x="1211" y="779"/>
                  <a:pt x="1215" y="791"/>
                  <a:pt x="1222" y="792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35" y="798"/>
                  <a:pt x="1237" y="807"/>
                  <a:pt x="1241" y="805"/>
                </a:cubicBezTo>
                <a:cubicBezTo>
                  <a:pt x="1253" y="818"/>
                  <a:pt x="1268" y="821"/>
                  <a:pt x="1281" y="830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294" y="836"/>
                  <a:pt x="1297" y="839"/>
                  <a:pt x="1300" y="843"/>
                </a:cubicBezTo>
                <a:cubicBezTo>
                  <a:pt x="1308" y="843"/>
                  <a:pt x="1314" y="849"/>
                  <a:pt x="1320" y="852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33" y="858"/>
                  <a:pt x="1339" y="853"/>
                  <a:pt x="1340" y="862"/>
                </a:cubicBezTo>
                <a:cubicBezTo>
                  <a:pt x="1345" y="857"/>
                  <a:pt x="1347" y="864"/>
                  <a:pt x="1350" y="86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0" y="882"/>
                  <a:pt x="1416" y="898"/>
                  <a:pt x="1442" y="914"/>
                </a:cubicBezTo>
                <a:cubicBezTo>
                  <a:pt x="1427" y="913"/>
                  <a:pt x="1415" y="899"/>
                  <a:pt x="1399" y="90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77" y="883"/>
                  <a:pt x="1372" y="888"/>
                  <a:pt x="1370" y="884"/>
                </a:cubicBezTo>
                <a:cubicBezTo>
                  <a:pt x="1366" y="880"/>
                  <a:pt x="1360" y="887"/>
                  <a:pt x="1358" y="878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312" y="860"/>
                  <a:pt x="1309" y="859"/>
                  <a:pt x="1305" y="858"/>
                </a:cubicBezTo>
                <a:cubicBezTo>
                  <a:pt x="1301" y="856"/>
                  <a:pt x="1299" y="851"/>
                  <a:pt x="1294" y="852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65" y="842"/>
                  <a:pt x="1259" y="834"/>
                  <a:pt x="1252" y="831"/>
                </a:cubicBezTo>
                <a:cubicBezTo>
                  <a:pt x="1245" y="829"/>
                  <a:pt x="1239" y="821"/>
                  <a:pt x="1231" y="820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75" y="789"/>
                  <a:pt x="1164" y="772"/>
                  <a:pt x="1150" y="768"/>
                </a:cubicBezTo>
                <a:cubicBezTo>
                  <a:pt x="1147" y="764"/>
                  <a:pt x="1144" y="761"/>
                  <a:pt x="1140" y="761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27" y="749"/>
                  <a:pt x="1124" y="746"/>
                  <a:pt x="1120" y="746"/>
                </a:cubicBezTo>
                <a:cubicBezTo>
                  <a:pt x="1116" y="743"/>
                  <a:pt x="1114" y="738"/>
                  <a:pt x="1109" y="737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33" y="759"/>
                  <a:pt x="1138" y="769"/>
                  <a:pt x="1145" y="770"/>
                </a:cubicBezTo>
                <a:cubicBezTo>
                  <a:pt x="1156" y="787"/>
                  <a:pt x="1172" y="785"/>
                  <a:pt x="1183" y="802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09" y="816"/>
                  <a:pt x="1215" y="822"/>
                  <a:pt x="1222" y="825"/>
                </a:cubicBezTo>
                <a:cubicBezTo>
                  <a:pt x="1229" y="828"/>
                  <a:pt x="1236" y="830"/>
                  <a:pt x="1241" y="837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270" y="847"/>
                  <a:pt x="1275" y="859"/>
                  <a:pt x="1282" y="859"/>
                </a:cubicBezTo>
                <a:cubicBezTo>
                  <a:pt x="1289" y="861"/>
                  <a:pt x="1296" y="865"/>
                  <a:pt x="1302" y="868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373" y="897"/>
                  <a:pt x="1400" y="912"/>
                  <a:pt x="1429" y="921"/>
                </a:cubicBezTo>
                <a:cubicBezTo>
                  <a:pt x="1437" y="931"/>
                  <a:pt x="1448" y="929"/>
                  <a:pt x="1456" y="938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489" y="952"/>
                  <a:pt x="1493" y="958"/>
                  <a:pt x="1497" y="960"/>
                </a:cubicBezTo>
                <a:cubicBezTo>
                  <a:pt x="1502" y="962"/>
                  <a:pt x="1508" y="961"/>
                  <a:pt x="1511" y="969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29" y="978"/>
                  <a:pt x="1530" y="982"/>
                  <a:pt x="1533" y="981"/>
                </a:cubicBezTo>
                <a:cubicBezTo>
                  <a:pt x="1534" y="986"/>
                  <a:pt x="1539" y="985"/>
                  <a:pt x="1536" y="988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521" y="979"/>
                  <a:pt x="1517" y="980"/>
                  <a:pt x="1514" y="974"/>
                </a:cubicBezTo>
                <a:cubicBezTo>
                  <a:pt x="1505" y="974"/>
                  <a:pt x="1498" y="964"/>
                  <a:pt x="1489" y="961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57" y="948"/>
                  <a:pt x="1449" y="944"/>
                  <a:pt x="1441" y="938"/>
                </a:cubicBezTo>
                <a:cubicBezTo>
                  <a:pt x="1437" y="937"/>
                  <a:pt x="1433" y="935"/>
                  <a:pt x="1429" y="933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408" y="928"/>
                  <a:pt x="1401" y="921"/>
                  <a:pt x="1392" y="918"/>
                </a:cubicBezTo>
                <a:cubicBezTo>
                  <a:pt x="1383" y="915"/>
                  <a:pt x="1376" y="909"/>
                  <a:pt x="1366" y="909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352" y="895"/>
                  <a:pt x="1344" y="906"/>
                  <a:pt x="1342" y="896"/>
                </a:cubicBezTo>
                <a:cubicBezTo>
                  <a:pt x="1325" y="892"/>
                  <a:pt x="1308" y="886"/>
                  <a:pt x="1292" y="877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258" y="866"/>
                  <a:pt x="1252" y="852"/>
                  <a:pt x="1242" y="855"/>
                </a:cubicBezTo>
                <a:cubicBezTo>
                  <a:pt x="1228" y="840"/>
                  <a:pt x="1210" y="839"/>
                  <a:pt x="1196" y="825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68" y="806"/>
                  <a:pt x="1165" y="803"/>
                  <a:pt x="1160" y="803"/>
                </a:cubicBezTo>
                <a:cubicBezTo>
                  <a:pt x="1156" y="802"/>
                  <a:pt x="1153" y="793"/>
                  <a:pt x="1147" y="796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165" y="814"/>
                  <a:pt x="1172" y="814"/>
                  <a:pt x="1176" y="821"/>
                </a:cubicBezTo>
                <a:cubicBezTo>
                  <a:pt x="1187" y="825"/>
                  <a:pt x="1196" y="835"/>
                  <a:pt x="1207" y="839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274" y="876"/>
                  <a:pt x="1278" y="881"/>
                  <a:pt x="1283" y="882"/>
                </a:cubicBezTo>
                <a:cubicBezTo>
                  <a:pt x="1290" y="882"/>
                  <a:pt x="1293" y="892"/>
                  <a:pt x="1300" y="890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42" y="910"/>
                  <a:pt x="1354" y="910"/>
                  <a:pt x="1363" y="920"/>
                </a:cubicBezTo>
                <a:cubicBezTo>
                  <a:pt x="1369" y="920"/>
                  <a:pt x="1375" y="919"/>
                  <a:pt x="1378" y="926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390" y="929"/>
                  <a:pt x="1393" y="930"/>
                  <a:pt x="1395" y="934"/>
                </a:cubicBezTo>
                <a:cubicBezTo>
                  <a:pt x="1400" y="932"/>
                  <a:pt x="1403" y="938"/>
                  <a:pt x="1408" y="936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29" y="946"/>
                  <a:pt x="1438" y="949"/>
                  <a:pt x="1446" y="953"/>
                </a:cubicBezTo>
                <a:cubicBezTo>
                  <a:pt x="1453" y="962"/>
                  <a:pt x="1464" y="958"/>
                  <a:pt x="1471" y="965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7" y="972"/>
                  <a:pt x="1489" y="973"/>
                  <a:pt x="1491" y="975"/>
                </a:cubicBezTo>
                <a:cubicBezTo>
                  <a:pt x="1492" y="978"/>
                  <a:pt x="1496" y="977"/>
                  <a:pt x="1494" y="979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79" y="968"/>
                  <a:pt x="1472" y="977"/>
                  <a:pt x="1470" y="969"/>
                </a:cubicBezTo>
                <a:cubicBezTo>
                  <a:pt x="1466" y="968"/>
                  <a:pt x="1462" y="965"/>
                  <a:pt x="1458" y="96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449" y="959"/>
                  <a:pt x="1447" y="960"/>
                  <a:pt x="1444" y="960"/>
                </a:cubicBezTo>
                <a:cubicBezTo>
                  <a:pt x="1428" y="950"/>
                  <a:pt x="1409" y="950"/>
                  <a:pt x="1394" y="938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80" y="934"/>
                  <a:pt x="1375" y="939"/>
                  <a:pt x="1373" y="932"/>
                </a:cubicBezTo>
                <a:cubicBezTo>
                  <a:pt x="1364" y="935"/>
                  <a:pt x="1359" y="923"/>
                  <a:pt x="1350" y="927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325" y="921"/>
                  <a:pt x="1325" y="907"/>
                  <a:pt x="1319" y="915"/>
                </a:cubicBezTo>
                <a:cubicBezTo>
                  <a:pt x="1315" y="913"/>
                  <a:pt x="1313" y="907"/>
                  <a:pt x="1308" y="909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251" y="885"/>
                  <a:pt x="1238" y="874"/>
                  <a:pt x="1223" y="868"/>
                </a:cubicBezTo>
                <a:cubicBezTo>
                  <a:pt x="1216" y="864"/>
                  <a:pt x="1211" y="859"/>
                  <a:pt x="1203" y="859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69" y="833"/>
                  <a:pt x="1153" y="833"/>
                  <a:pt x="1141" y="817"/>
                </a:cubicBezTo>
                <a:cubicBezTo>
                  <a:pt x="1134" y="817"/>
                  <a:pt x="1129" y="809"/>
                  <a:pt x="1122" y="804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99" y="787"/>
                  <a:pt x="1096" y="784"/>
                  <a:pt x="1094" y="778"/>
                </a:cubicBezTo>
                <a:cubicBezTo>
                  <a:pt x="1089" y="779"/>
                  <a:pt x="1088" y="768"/>
                  <a:pt x="1083" y="770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075" y="758"/>
                  <a:pt x="1074" y="746"/>
                  <a:pt x="1068" y="748"/>
                </a:cubicBezTo>
                <a:cubicBezTo>
                  <a:pt x="1069" y="764"/>
                  <a:pt x="1085" y="777"/>
                  <a:pt x="1092" y="791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19" y="813"/>
                  <a:pt x="1126" y="819"/>
                  <a:pt x="1134" y="824"/>
                </a:cubicBezTo>
                <a:cubicBezTo>
                  <a:pt x="1148" y="833"/>
                  <a:pt x="1162" y="845"/>
                  <a:pt x="1176" y="853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04" y="873"/>
                  <a:pt x="1213" y="872"/>
                  <a:pt x="1220" y="879"/>
                </a:cubicBezTo>
                <a:cubicBezTo>
                  <a:pt x="1236" y="884"/>
                  <a:pt x="1251" y="895"/>
                  <a:pt x="1267" y="900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281" y="907"/>
                  <a:pt x="1284" y="910"/>
                  <a:pt x="1288" y="911"/>
                </a:cubicBezTo>
                <a:cubicBezTo>
                  <a:pt x="1296" y="914"/>
                  <a:pt x="1304" y="919"/>
                  <a:pt x="1312" y="922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62" y="937"/>
                  <a:pt x="1363" y="946"/>
                  <a:pt x="1368" y="944"/>
                </a:cubicBezTo>
                <a:cubicBezTo>
                  <a:pt x="1372" y="944"/>
                  <a:pt x="1377" y="943"/>
                  <a:pt x="1379" y="949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12" y="960"/>
                  <a:pt x="1420" y="962"/>
                  <a:pt x="1427" y="966"/>
                </a:cubicBezTo>
                <a:cubicBezTo>
                  <a:pt x="1435" y="969"/>
                  <a:pt x="1444" y="969"/>
                  <a:pt x="1452" y="973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33" y="1012"/>
                  <a:pt x="1551" y="1017"/>
                  <a:pt x="1567" y="1027"/>
                </a:cubicBezTo>
                <a:cubicBezTo>
                  <a:pt x="1569" y="1031"/>
                  <a:pt x="1572" y="1032"/>
                  <a:pt x="1575" y="103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87" y="1046"/>
                  <a:pt x="1594" y="1044"/>
                  <a:pt x="1597" y="1054"/>
                </a:cubicBezTo>
                <a:cubicBezTo>
                  <a:pt x="1590" y="1055"/>
                  <a:pt x="1584" y="1049"/>
                  <a:pt x="1578" y="1047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52" y="1041"/>
                  <a:pt x="1548" y="1033"/>
                  <a:pt x="1541" y="1033"/>
                </a:cubicBezTo>
                <a:cubicBezTo>
                  <a:pt x="1535" y="1028"/>
                  <a:pt x="1528" y="1029"/>
                  <a:pt x="1523" y="1022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82" y="1012"/>
                  <a:pt x="1476" y="1010"/>
                  <a:pt x="1471" y="1007"/>
                </a:cubicBezTo>
                <a:cubicBezTo>
                  <a:pt x="1465" y="1005"/>
                  <a:pt x="1457" y="1010"/>
                  <a:pt x="1453" y="100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32" y="998"/>
                  <a:pt x="1429" y="997"/>
                  <a:pt x="1426" y="996"/>
                </a:cubicBezTo>
                <a:cubicBezTo>
                  <a:pt x="1423" y="998"/>
                  <a:pt x="1421" y="991"/>
                  <a:pt x="1417" y="995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77" y="978"/>
                  <a:pt x="1370" y="981"/>
                  <a:pt x="1364" y="975"/>
                </a:cubicBezTo>
                <a:cubicBezTo>
                  <a:pt x="1357" y="976"/>
                  <a:pt x="1352" y="970"/>
                  <a:pt x="1345" y="971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319" y="962"/>
                  <a:pt x="1313" y="957"/>
                  <a:pt x="1305" y="958"/>
                </a:cubicBezTo>
                <a:cubicBezTo>
                  <a:pt x="1300" y="950"/>
                  <a:pt x="1292" y="954"/>
                  <a:pt x="1287" y="947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54" y="933"/>
                  <a:pt x="1241" y="929"/>
                  <a:pt x="1229" y="921"/>
                </a:cubicBezTo>
                <a:cubicBezTo>
                  <a:pt x="1222" y="922"/>
                  <a:pt x="1217" y="914"/>
                  <a:pt x="1210" y="914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77" y="897"/>
                  <a:pt x="1166" y="888"/>
                  <a:pt x="1153" y="880"/>
                </a:cubicBezTo>
                <a:cubicBezTo>
                  <a:pt x="1147" y="878"/>
                  <a:pt x="1142" y="872"/>
                  <a:pt x="1136" y="870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105" y="848"/>
                  <a:pt x="1093" y="839"/>
                  <a:pt x="1081" y="830"/>
                </a:cubicBezTo>
                <a:cubicBezTo>
                  <a:pt x="1079" y="826"/>
                  <a:pt x="1077" y="821"/>
                  <a:pt x="1074" y="822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092" y="847"/>
                  <a:pt x="1099" y="843"/>
                  <a:pt x="1103" y="853"/>
                </a:cubicBezTo>
                <a:cubicBezTo>
                  <a:pt x="1107" y="859"/>
                  <a:pt x="1113" y="862"/>
                  <a:pt x="1118" y="865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40" y="883"/>
                  <a:pt x="1146" y="886"/>
                  <a:pt x="1151" y="887"/>
                </a:cubicBezTo>
                <a:cubicBezTo>
                  <a:pt x="1157" y="893"/>
                  <a:pt x="1162" y="898"/>
                  <a:pt x="1169" y="898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191" y="910"/>
                  <a:pt x="1196" y="918"/>
                  <a:pt x="1203" y="917"/>
                </a:cubicBezTo>
                <a:cubicBezTo>
                  <a:pt x="1207" y="926"/>
                  <a:pt x="1216" y="918"/>
                  <a:pt x="1219" y="929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249" y="944"/>
                  <a:pt x="1262" y="944"/>
                  <a:pt x="1272" y="956"/>
                </a:cubicBezTo>
                <a:cubicBezTo>
                  <a:pt x="1284" y="958"/>
                  <a:pt x="1295" y="965"/>
                  <a:pt x="1308" y="968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28" y="975"/>
                  <a:pt x="1330" y="978"/>
                  <a:pt x="1334" y="977"/>
                </a:cubicBezTo>
                <a:cubicBezTo>
                  <a:pt x="1338" y="975"/>
                  <a:pt x="1339" y="984"/>
                  <a:pt x="1344" y="980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366" y="993"/>
                  <a:pt x="1374" y="991"/>
                  <a:pt x="1380" y="992"/>
                </a:cubicBezTo>
                <a:cubicBezTo>
                  <a:pt x="1385" y="999"/>
                  <a:pt x="1392" y="994"/>
                  <a:pt x="1397" y="1001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08" y="1007"/>
                  <a:pt x="1414" y="1001"/>
                  <a:pt x="1416" y="1005"/>
                </a:cubicBezTo>
                <a:cubicBezTo>
                  <a:pt x="1429" y="1008"/>
                  <a:pt x="1441" y="1011"/>
                  <a:pt x="1454" y="1013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477" y="1021"/>
                  <a:pt x="1485" y="1020"/>
                  <a:pt x="1490" y="1026"/>
                </a:cubicBezTo>
                <a:cubicBezTo>
                  <a:pt x="1515" y="1028"/>
                  <a:pt x="1537" y="1044"/>
                  <a:pt x="1561" y="1053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02" y="1070"/>
                  <a:pt x="1607" y="1076"/>
                  <a:pt x="1613" y="1078"/>
                </a:cubicBezTo>
                <a:cubicBezTo>
                  <a:pt x="1618" y="1084"/>
                  <a:pt x="1626" y="1081"/>
                  <a:pt x="1630" y="1092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559" y="1062"/>
                  <a:pt x="1528" y="1057"/>
                  <a:pt x="1499" y="1047"/>
                </a:cubicBezTo>
                <a:cubicBezTo>
                  <a:pt x="1482" y="1050"/>
                  <a:pt x="1469" y="1040"/>
                  <a:pt x="1453" y="1043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40" y="1032"/>
                  <a:pt x="1434" y="1039"/>
                  <a:pt x="1430" y="1035"/>
                </a:cubicBezTo>
                <a:cubicBezTo>
                  <a:pt x="1427" y="1033"/>
                  <a:pt x="1423" y="1034"/>
                  <a:pt x="1419" y="1036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402" y="1025"/>
                  <a:pt x="1394" y="1033"/>
                  <a:pt x="1390" y="1025"/>
                </a:cubicBezTo>
                <a:cubicBezTo>
                  <a:pt x="1384" y="1023"/>
                  <a:pt x="1375" y="1028"/>
                  <a:pt x="1371" y="1018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44" y="1016"/>
                  <a:pt x="1339" y="1010"/>
                  <a:pt x="1332" y="1011"/>
                </a:cubicBezTo>
                <a:cubicBezTo>
                  <a:pt x="1328" y="1012"/>
                  <a:pt x="1326" y="1007"/>
                  <a:pt x="1323" y="1006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308" y="1004"/>
                  <a:pt x="1302" y="1000"/>
                  <a:pt x="1295" y="998"/>
                </a:cubicBezTo>
                <a:cubicBezTo>
                  <a:pt x="1289" y="997"/>
                  <a:pt x="1283" y="995"/>
                  <a:pt x="1277" y="991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245" y="982"/>
                  <a:pt x="1234" y="974"/>
                  <a:pt x="1222" y="972"/>
                </a:cubicBezTo>
                <a:cubicBezTo>
                  <a:pt x="1210" y="965"/>
                  <a:pt x="1198" y="957"/>
                  <a:pt x="1185" y="95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74" y="946"/>
                  <a:pt x="1171" y="943"/>
                  <a:pt x="1168" y="943"/>
                </a:cubicBezTo>
                <a:cubicBezTo>
                  <a:pt x="1162" y="937"/>
                  <a:pt x="1156" y="935"/>
                  <a:pt x="1150" y="932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127" y="917"/>
                  <a:pt x="1120" y="916"/>
                  <a:pt x="1114" y="911"/>
                </a:cubicBezTo>
                <a:cubicBezTo>
                  <a:pt x="1109" y="907"/>
                  <a:pt x="1104" y="902"/>
                  <a:pt x="1099" y="899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088" y="891"/>
                  <a:pt x="1087" y="882"/>
                  <a:pt x="1081" y="888"/>
                </a:cubicBezTo>
                <a:cubicBezTo>
                  <a:pt x="1085" y="894"/>
                  <a:pt x="1089" y="900"/>
                  <a:pt x="1094" y="901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19" y="922"/>
                  <a:pt x="1129" y="929"/>
                  <a:pt x="1141" y="932"/>
                </a:cubicBezTo>
                <a:cubicBezTo>
                  <a:pt x="1149" y="943"/>
                  <a:pt x="1161" y="943"/>
                  <a:pt x="1170" y="95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13" y="978"/>
                  <a:pt x="1225" y="979"/>
                  <a:pt x="1234" y="988"/>
                </a:cubicBezTo>
                <a:cubicBezTo>
                  <a:pt x="1241" y="987"/>
                  <a:pt x="1246" y="991"/>
                  <a:pt x="1251" y="993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263" y="996"/>
                  <a:pt x="1266" y="999"/>
                  <a:pt x="1269" y="998"/>
                </a:cubicBezTo>
                <a:cubicBezTo>
                  <a:pt x="1278" y="1008"/>
                  <a:pt x="1291" y="1006"/>
                  <a:pt x="1301" y="1013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20" y="1022"/>
                  <a:pt x="1325" y="1017"/>
                  <a:pt x="1326" y="1022"/>
                </a:cubicBezTo>
                <a:cubicBezTo>
                  <a:pt x="1330" y="1020"/>
                  <a:pt x="1333" y="1021"/>
                  <a:pt x="1336" y="1023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58" y="1025"/>
                  <a:pt x="1362" y="1033"/>
                  <a:pt x="1368" y="1034"/>
                </a:cubicBezTo>
                <a:cubicBezTo>
                  <a:pt x="1375" y="1033"/>
                  <a:pt x="1380" y="1037"/>
                  <a:pt x="1386" y="103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06" y="1043"/>
                  <a:pt x="1409" y="1043"/>
                  <a:pt x="1411" y="1043"/>
                </a:cubicBezTo>
                <a:cubicBezTo>
                  <a:pt x="1415" y="1041"/>
                  <a:pt x="1416" y="1048"/>
                  <a:pt x="1420" y="1044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39" y="1052"/>
                  <a:pt x="1442" y="1048"/>
                  <a:pt x="1444" y="1048"/>
                </a:cubicBezTo>
                <a:cubicBezTo>
                  <a:pt x="1445" y="1049"/>
                  <a:pt x="1445" y="1052"/>
                  <a:pt x="1446" y="1053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61" y="1056"/>
                  <a:pt x="1468" y="1054"/>
                  <a:pt x="1473" y="1059"/>
                </a:cubicBezTo>
                <a:cubicBezTo>
                  <a:pt x="1480" y="1055"/>
                  <a:pt x="1484" y="1057"/>
                  <a:pt x="1489" y="1061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13" y="1065"/>
                  <a:pt x="1520" y="1062"/>
                  <a:pt x="1525" y="1068"/>
                </a:cubicBezTo>
                <a:cubicBezTo>
                  <a:pt x="1531" y="1070"/>
                  <a:pt x="1538" y="1067"/>
                  <a:pt x="1542" y="107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564" y="1078"/>
                  <a:pt x="1571" y="1076"/>
                  <a:pt x="1576" y="1080"/>
                </a:cubicBezTo>
                <a:cubicBezTo>
                  <a:pt x="1588" y="1084"/>
                  <a:pt x="1599" y="1089"/>
                  <a:pt x="1610" y="1094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42" y="1114"/>
                  <a:pt x="1652" y="1112"/>
                  <a:pt x="1657" y="1126"/>
                </a:cubicBezTo>
                <a:cubicBezTo>
                  <a:pt x="1652" y="1127"/>
                  <a:pt x="1649" y="1117"/>
                  <a:pt x="1642" y="1120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619" y="1114"/>
                  <a:pt x="1616" y="1106"/>
                  <a:pt x="1610" y="1109"/>
                </a:cubicBezTo>
                <a:cubicBezTo>
                  <a:pt x="1604" y="1105"/>
                  <a:pt x="1598" y="1106"/>
                  <a:pt x="1593" y="1100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74" y="1095"/>
                  <a:pt x="1568" y="1099"/>
                  <a:pt x="1564" y="1096"/>
                </a:cubicBezTo>
                <a:cubicBezTo>
                  <a:pt x="1561" y="1097"/>
                  <a:pt x="1559" y="1095"/>
                  <a:pt x="1557" y="1094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45" y="1092"/>
                  <a:pt x="1540" y="1091"/>
                  <a:pt x="1536" y="1088"/>
                </a:cubicBezTo>
                <a:cubicBezTo>
                  <a:pt x="1525" y="1093"/>
                  <a:pt x="1518" y="1086"/>
                  <a:pt x="1508" y="1089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88" y="1085"/>
                  <a:pt x="1484" y="1083"/>
                  <a:pt x="1479" y="1085"/>
                </a:cubicBezTo>
                <a:cubicBezTo>
                  <a:pt x="1478" y="1082"/>
                  <a:pt x="1477" y="1084"/>
                  <a:pt x="1475" y="1084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69" y="1083"/>
                  <a:pt x="1466" y="1085"/>
                  <a:pt x="1464" y="1084"/>
                </a:cubicBezTo>
                <a:cubicBezTo>
                  <a:pt x="1459" y="1084"/>
                  <a:pt x="1455" y="1081"/>
                  <a:pt x="1450" y="1080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430" y="1079"/>
                  <a:pt x="1424" y="1076"/>
                  <a:pt x="1420" y="1079"/>
                </a:cubicBezTo>
                <a:cubicBezTo>
                  <a:pt x="1410" y="1077"/>
                  <a:pt x="1401" y="1074"/>
                  <a:pt x="1390" y="1078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73" y="1076"/>
                  <a:pt x="1370" y="1077"/>
                  <a:pt x="1369" y="1072"/>
                </a:cubicBezTo>
                <a:cubicBezTo>
                  <a:pt x="1366" y="1073"/>
                  <a:pt x="1363" y="1076"/>
                  <a:pt x="1361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91" y="1070"/>
                  <a:pt x="1282" y="1067"/>
                  <a:pt x="1271" y="1071"/>
                </a:cubicBezTo>
                <a:cubicBezTo>
                  <a:pt x="1263" y="1064"/>
                  <a:pt x="1251" y="1069"/>
                  <a:pt x="1243" y="1063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205" y="1054"/>
                  <a:pt x="1196" y="1052"/>
                  <a:pt x="1186" y="1050"/>
                </a:cubicBezTo>
                <a:cubicBezTo>
                  <a:pt x="1177" y="1046"/>
                  <a:pt x="1168" y="1044"/>
                  <a:pt x="1158" y="1042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39" y="1039"/>
                  <a:pt x="1136" y="1032"/>
                  <a:pt x="1131" y="1031"/>
                </a:cubicBezTo>
                <a:cubicBezTo>
                  <a:pt x="1126" y="1030"/>
                  <a:pt x="1122" y="1028"/>
                  <a:pt x="1117" y="1027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99" y="1020"/>
                  <a:pt x="1094" y="1018"/>
                  <a:pt x="1090" y="1015"/>
                </a:cubicBezTo>
                <a:cubicBezTo>
                  <a:pt x="1085" y="1018"/>
                  <a:pt x="1083" y="1007"/>
                  <a:pt x="1077" y="1008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099" y="1020"/>
                  <a:pt x="1102" y="1030"/>
                  <a:pt x="1109" y="1028"/>
                </a:cubicBezTo>
                <a:cubicBezTo>
                  <a:pt x="1120" y="1036"/>
                  <a:pt x="1133" y="1038"/>
                  <a:pt x="1144" y="1044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68" y="1052"/>
                  <a:pt x="1174" y="1054"/>
                  <a:pt x="1181" y="1056"/>
                </a:cubicBezTo>
                <a:cubicBezTo>
                  <a:pt x="1184" y="1055"/>
                  <a:pt x="1186" y="1061"/>
                  <a:pt x="1190" y="1057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04" y="1066"/>
                  <a:pt x="1211" y="1064"/>
                  <a:pt x="1217" y="1069"/>
                </a:cubicBezTo>
                <a:cubicBezTo>
                  <a:pt x="1220" y="1068"/>
                  <a:pt x="1223" y="1069"/>
                  <a:pt x="1225" y="1073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41" y="1075"/>
                  <a:pt x="1247" y="1076"/>
                  <a:pt x="1255" y="1074"/>
                </a:cubicBezTo>
                <a:cubicBezTo>
                  <a:pt x="1260" y="1077"/>
                  <a:pt x="1266" y="1079"/>
                  <a:pt x="1272" y="1079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05" y="1084"/>
                  <a:pt x="1319" y="1081"/>
                  <a:pt x="1331" y="1084"/>
                </a:cubicBezTo>
                <a:cubicBezTo>
                  <a:pt x="1345" y="1083"/>
                  <a:pt x="1357" y="1088"/>
                  <a:pt x="1372" y="1082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02" y="1085"/>
                  <a:pt x="1408" y="1091"/>
                  <a:pt x="1417" y="1090"/>
                </a:cubicBezTo>
                <a:cubicBezTo>
                  <a:pt x="1424" y="1090"/>
                  <a:pt x="1431" y="1092"/>
                  <a:pt x="1439" y="1092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53" y="1098"/>
                  <a:pt x="1460" y="1089"/>
                  <a:pt x="1462" y="1097"/>
                </a:cubicBezTo>
                <a:cubicBezTo>
                  <a:pt x="1470" y="1094"/>
                  <a:pt x="1477" y="1096"/>
                  <a:pt x="1485" y="1096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01" y="1095"/>
                  <a:pt x="1504" y="1098"/>
                  <a:pt x="1508" y="1101"/>
                </a:cubicBezTo>
                <a:cubicBezTo>
                  <a:pt x="1517" y="1096"/>
                  <a:pt x="1522" y="1105"/>
                  <a:pt x="1530" y="1103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546" y="1103"/>
                  <a:pt x="1549" y="1106"/>
                  <a:pt x="1554" y="1104"/>
                </a:cubicBezTo>
                <a:cubicBezTo>
                  <a:pt x="1567" y="1112"/>
                  <a:pt x="1581" y="1113"/>
                  <a:pt x="1595" y="1114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15" y="1128"/>
                  <a:pt x="1621" y="1123"/>
                  <a:pt x="1624" y="1124"/>
                </a:cubicBezTo>
                <a:cubicBezTo>
                  <a:pt x="1626" y="1131"/>
                  <a:pt x="1631" y="1126"/>
                  <a:pt x="1635" y="1127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49" y="1130"/>
                  <a:pt x="1650" y="1139"/>
                  <a:pt x="1655" y="1137"/>
                </a:cubicBezTo>
                <a:cubicBezTo>
                  <a:pt x="1660" y="1144"/>
                  <a:pt x="1668" y="1143"/>
                  <a:pt x="1673" y="1150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52" y="1150"/>
                  <a:pt x="1652" y="1146"/>
                  <a:pt x="1650" y="1145"/>
                </a:cubicBezTo>
                <a:cubicBezTo>
                  <a:pt x="1649" y="1145"/>
                  <a:pt x="1647" y="1148"/>
                  <a:pt x="1646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625" y="1141"/>
                  <a:pt x="1612" y="1141"/>
                  <a:pt x="1600" y="1135"/>
                </a:cubicBezTo>
                <a:cubicBezTo>
                  <a:pt x="1591" y="1137"/>
                  <a:pt x="1583" y="1136"/>
                  <a:pt x="1576" y="113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48" y="1135"/>
                  <a:pt x="1543" y="1133"/>
                  <a:pt x="1540" y="1133"/>
                </a:cubicBezTo>
                <a:cubicBezTo>
                  <a:pt x="1536" y="1132"/>
                  <a:pt x="1532" y="1132"/>
                  <a:pt x="1528" y="1131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95" y="1132"/>
                  <a:pt x="1488" y="1128"/>
                  <a:pt x="1479" y="1128"/>
                </a:cubicBezTo>
                <a:cubicBezTo>
                  <a:pt x="1470" y="1129"/>
                  <a:pt x="1462" y="1128"/>
                  <a:pt x="1454" y="1125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88" y="1130"/>
                  <a:pt x="1381" y="1122"/>
                  <a:pt x="1370" y="1127"/>
                </a:cubicBezTo>
                <a:cubicBezTo>
                  <a:pt x="1367" y="1123"/>
                  <a:pt x="1360" y="1132"/>
                  <a:pt x="1357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332" y="1127"/>
                  <a:pt x="1323" y="1126"/>
                  <a:pt x="1315" y="1123"/>
                </a:cubicBezTo>
                <a:cubicBezTo>
                  <a:pt x="1304" y="1126"/>
                  <a:pt x="1296" y="1122"/>
                  <a:pt x="1287" y="1121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55" y="1117"/>
                  <a:pt x="1252" y="1114"/>
                  <a:pt x="1247" y="1113"/>
                </a:cubicBezTo>
                <a:cubicBezTo>
                  <a:pt x="1242" y="1113"/>
                  <a:pt x="1238" y="1111"/>
                  <a:pt x="1233" y="1113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77" y="1094"/>
                  <a:pt x="1173" y="1091"/>
                  <a:pt x="1169" y="1089"/>
                </a:cubicBezTo>
                <a:cubicBezTo>
                  <a:pt x="1163" y="1093"/>
                  <a:pt x="1160" y="1086"/>
                  <a:pt x="1155" y="1085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38" y="1089"/>
                  <a:pt x="1153" y="1084"/>
                  <a:pt x="1162" y="1096"/>
                </a:cubicBezTo>
                <a:cubicBezTo>
                  <a:pt x="1167" y="1096"/>
                  <a:pt x="1173" y="1095"/>
                  <a:pt x="1178" y="1099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187" y="1104"/>
                  <a:pt x="1192" y="1100"/>
                  <a:pt x="1193" y="1105"/>
                </a:cubicBezTo>
                <a:cubicBezTo>
                  <a:pt x="1199" y="1105"/>
                  <a:pt x="1202" y="1113"/>
                  <a:pt x="1209" y="1108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32" y="1115"/>
                  <a:pt x="1236" y="1121"/>
                  <a:pt x="1242" y="1119"/>
                </a:cubicBezTo>
                <a:cubicBezTo>
                  <a:pt x="1246" y="1123"/>
                  <a:pt x="1253" y="1119"/>
                  <a:pt x="1257" y="1125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268" y="1125"/>
                  <a:pt x="1271" y="1126"/>
                  <a:pt x="1273" y="1128"/>
                </a:cubicBezTo>
                <a:cubicBezTo>
                  <a:pt x="1280" y="1128"/>
                  <a:pt x="1286" y="1130"/>
                  <a:pt x="1291" y="1133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40" y="1133"/>
                  <a:pt x="1345" y="1137"/>
                  <a:pt x="1353" y="1134"/>
                </a:cubicBezTo>
                <a:cubicBezTo>
                  <a:pt x="1358" y="1140"/>
                  <a:pt x="1368" y="1132"/>
                  <a:pt x="1373" y="1138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397" y="1135"/>
                  <a:pt x="1400" y="1138"/>
                  <a:pt x="1404" y="1135"/>
                </a:cubicBezTo>
                <a:cubicBezTo>
                  <a:pt x="1408" y="1134"/>
                  <a:pt x="1410" y="1141"/>
                  <a:pt x="1415" y="1135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478" y="1142"/>
                  <a:pt x="1501" y="1141"/>
                  <a:pt x="1523" y="1139"/>
                </a:cubicBezTo>
                <a:cubicBezTo>
                  <a:pt x="1531" y="1146"/>
                  <a:pt x="1542" y="1140"/>
                  <a:pt x="1549" y="1148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591" y="1148"/>
                  <a:pt x="1597" y="1146"/>
                  <a:pt x="1602" y="1148"/>
                </a:cubicBezTo>
                <a:cubicBezTo>
                  <a:pt x="1604" y="1151"/>
                  <a:pt x="1608" y="1148"/>
                  <a:pt x="1611" y="1149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31" y="1156"/>
                  <a:pt x="1643" y="1154"/>
                  <a:pt x="1653" y="1161"/>
                </a:cubicBezTo>
                <a:cubicBezTo>
                  <a:pt x="1666" y="1160"/>
                  <a:pt x="1678" y="1162"/>
                  <a:pt x="1689" y="1168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98" y="1180"/>
                  <a:pt x="1689" y="1176"/>
                  <a:pt x="1680" y="1172"/>
                </a:cubicBezTo>
                <a:cubicBezTo>
                  <a:pt x="1675" y="1172"/>
                  <a:pt x="1671" y="1170"/>
                  <a:pt x="1666" y="1169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45" y="1166"/>
                  <a:pt x="1640" y="1165"/>
                  <a:pt x="1636" y="1162"/>
                </a:cubicBezTo>
                <a:cubicBezTo>
                  <a:pt x="1630" y="1161"/>
                  <a:pt x="1625" y="1160"/>
                  <a:pt x="1620" y="1159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78" y="1156"/>
                  <a:pt x="1569" y="1152"/>
                  <a:pt x="1560" y="1151"/>
                </a:cubicBezTo>
                <a:cubicBezTo>
                  <a:pt x="1549" y="1150"/>
                  <a:pt x="1538" y="1154"/>
                  <a:pt x="1528" y="1148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85" y="1151"/>
                  <a:pt x="1474" y="1151"/>
                  <a:pt x="1464" y="1149"/>
                </a:cubicBezTo>
                <a:cubicBezTo>
                  <a:pt x="1458" y="1154"/>
                  <a:pt x="1455" y="1151"/>
                  <a:pt x="1449" y="1154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425" y="1154"/>
                  <a:pt x="1422" y="1154"/>
                  <a:pt x="1419" y="1153"/>
                </a:cubicBezTo>
                <a:cubicBezTo>
                  <a:pt x="1416" y="1151"/>
                  <a:pt x="1411" y="1157"/>
                  <a:pt x="1408" y="1153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56" y="1159"/>
                  <a:pt x="1348" y="1163"/>
                  <a:pt x="1342" y="1161"/>
                </a:cubicBezTo>
                <a:cubicBezTo>
                  <a:pt x="1334" y="1163"/>
                  <a:pt x="1328" y="1162"/>
                  <a:pt x="1321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64" y="1160"/>
                  <a:pt x="1249" y="1163"/>
                  <a:pt x="1237" y="1157"/>
                </a:cubicBezTo>
                <a:cubicBezTo>
                  <a:pt x="1233" y="1158"/>
                  <a:pt x="1231" y="1157"/>
                  <a:pt x="1227" y="1160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213" y="1155"/>
                  <a:pt x="1210" y="1154"/>
                  <a:pt x="1206" y="1154"/>
                </a:cubicBezTo>
                <a:cubicBezTo>
                  <a:pt x="1202" y="1153"/>
                  <a:pt x="1199" y="1152"/>
                  <a:pt x="1195" y="1151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70" y="1141"/>
                  <a:pt x="1161" y="1150"/>
                  <a:pt x="1157" y="1140"/>
                </a:cubicBezTo>
                <a:cubicBezTo>
                  <a:pt x="1149" y="1143"/>
                  <a:pt x="1144" y="1135"/>
                  <a:pt x="1137" y="1136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132" y="1147"/>
                  <a:pt x="1152" y="1145"/>
                  <a:pt x="1170" y="1153"/>
                </a:cubicBezTo>
                <a:cubicBezTo>
                  <a:pt x="1181" y="1151"/>
                  <a:pt x="1187" y="1163"/>
                  <a:pt x="1199" y="1158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30" y="1167"/>
                  <a:pt x="1234" y="1167"/>
                  <a:pt x="1237" y="1169"/>
                </a:cubicBezTo>
                <a:cubicBezTo>
                  <a:pt x="1241" y="1170"/>
                  <a:pt x="1246" y="1165"/>
                  <a:pt x="1248" y="1172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262" y="1175"/>
                  <a:pt x="1268" y="1169"/>
                  <a:pt x="1270" y="1174"/>
                </a:cubicBezTo>
                <a:cubicBezTo>
                  <a:pt x="1281" y="1170"/>
                  <a:pt x="1290" y="1175"/>
                  <a:pt x="1301" y="1172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343" y="1166"/>
                  <a:pt x="1350" y="1176"/>
                  <a:pt x="1362" y="1170"/>
                </a:cubicBezTo>
                <a:cubicBezTo>
                  <a:pt x="1371" y="1174"/>
                  <a:pt x="1384" y="1167"/>
                  <a:pt x="1394" y="1170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436" y="1164"/>
                  <a:pt x="1448" y="1162"/>
                  <a:pt x="1458" y="1164"/>
                </a:cubicBezTo>
                <a:cubicBezTo>
                  <a:pt x="1481" y="1155"/>
                  <a:pt x="1499" y="1164"/>
                  <a:pt x="1522" y="1158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49" y="1160"/>
                  <a:pt x="1555" y="1165"/>
                  <a:pt x="1562" y="1162"/>
                </a:cubicBezTo>
                <a:cubicBezTo>
                  <a:pt x="1565" y="1166"/>
                  <a:pt x="1570" y="1161"/>
                  <a:pt x="1572" y="1168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597" y="1168"/>
                  <a:pt x="1608" y="1167"/>
                  <a:pt x="1618" y="1172"/>
                </a:cubicBezTo>
                <a:cubicBezTo>
                  <a:pt x="1626" y="1165"/>
                  <a:pt x="1628" y="1178"/>
                  <a:pt x="1634" y="1175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661" y="1179"/>
                  <a:pt x="1672" y="1182"/>
                  <a:pt x="1682" y="1186"/>
                </a:cubicBezTo>
                <a:cubicBezTo>
                  <a:pt x="1686" y="1193"/>
                  <a:pt x="1694" y="1185"/>
                  <a:pt x="1697" y="1192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18" y="1200"/>
                  <a:pt x="1725" y="1195"/>
                  <a:pt x="1728" y="1205"/>
                </a:cubicBezTo>
                <a:cubicBezTo>
                  <a:pt x="1731" y="1204"/>
                  <a:pt x="1734" y="1205"/>
                  <a:pt x="1736" y="1209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35" y="1215"/>
                  <a:pt x="1729" y="1210"/>
                  <a:pt x="1722" y="1205"/>
                </a:cubicBezTo>
                <a:cubicBezTo>
                  <a:pt x="1720" y="1206"/>
                  <a:pt x="1717" y="1208"/>
                  <a:pt x="1716" y="1205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706" y="1199"/>
                  <a:pt x="1701" y="1202"/>
                  <a:pt x="1696" y="1202"/>
                </a:cubicBezTo>
                <a:cubicBezTo>
                  <a:pt x="1681" y="1197"/>
                  <a:pt x="1664" y="1197"/>
                  <a:pt x="1649" y="1190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631" y="1190"/>
                  <a:pt x="1627" y="1191"/>
                  <a:pt x="1622" y="1190"/>
                </a:cubicBezTo>
                <a:cubicBezTo>
                  <a:pt x="1611" y="1195"/>
                  <a:pt x="1605" y="1184"/>
                  <a:pt x="1594" y="1191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75" y="1195"/>
                  <a:pt x="1573" y="1186"/>
                  <a:pt x="1567" y="1191"/>
                </a:cubicBezTo>
                <a:cubicBezTo>
                  <a:pt x="1558" y="1192"/>
                  <a:pt x="1548" y="1191"/>
                  <a:pt x="1539" y="1189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503" y="1192"/>
                  <a:pt x="1492" y="1195"/>
                  <a:pt x="1483" y="1194"/>
                </a:cubicBezTo>
                <a:cubicBezTo>
                  <a:pt x="1465" y="1195"/>
                  <a:pt x="1448" y="1191"/>
                  <a:pt x="1427" y="1199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405" y="1198"/>
                  <a:pt x="1400" y="1193"/>
                  <a:pt x="1394" y="1197"/>
                </a:cubicBezTo>
                <a:cubicBezTo>
                  <a:pt x="1382" y="1198"/>
                  <a:pt x="1371" y="1192"/>
                  <a:pt x="1358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319" y="1192"/>
                  <a:pt x="1314" y="1192"/>
                  <a:pt x="1307" y="1195"/>
                </a:cubicBezTo>
                <a:cubicBezTo>
                  <a:pt x="1302" y="1192"/>
                  <a:pt x="1296" y="1191"/>
                  <a:pt x="1289" y="1193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54" y="1189"/>
                  <a:pt x="1252" y="1185"/>
                  <a:pt x="1250" y="1186"/>
                </a:cubicBezTo>
                <a:cubicBezTo>
                  <a:pt x="1246" y="1188"/>
                  <a:pt x="1243" y="1187"/>
                  <a:pt x="1240" y="1185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227" y="1186"/>
                  <a:pt x="1226" y="1179"/>
                  <a:pt x="1222" y="1183"/>
                </a:cubicBezTo>
                <a:cubicBezTo>
                  <a:pt x="1211" y="1181"/>
                  <a:pt x="1200" y="1179"/>
                  <a:pt x="1190" y="117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70" y="1166"/>
                  <a:pt x="1162" y="1172"/>
                  <a:pt x="1157" y="1167"/>
                </a:cubicBezTo>
                <a:cubicBezTo>
                  <a:pt x="1150" y="1162"/>
                  <a:pt x="1141" y="1164"/>
                  <a:pt x="1135" y="1155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2" y="1154"/>
                  <a:pt x="1113" y="1147"/>
                  <a:pt x="1115" y="1155"/>
                </a:cubicBezTo>
                <a:cubicBezTo>
                  <a:pt x="1119" y="1153"/>
                  <a:pt x="1120" y="1162"/>
                  <a:pt x="1124" y="1161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44" y="1170"/>
                  <a:pt x="1153" y="1170"/>
                  <a:pt x="1159" y="1177"/>
                </a:cubicBezTo>
                <a:cubicBezTo>
                  <a:pt x="1167" y="1172"/>
                  <a:pt x="1171" y="1180"/>
                  <a:pt x="1178" y="1178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208" y="1183"/>
                  <a:pt x="1218" y="1193"/>
                  <a:pt x="1231" y="1190"/>
                </a:cubicBezTo>
                <a:cubicBezTo>
                  <a:pt x="1254" y="1198"/>
                  <a:pt x="1279" y="1199"/>
                  <a:pt x="1303" y="120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28" y="1205"/>
                  <a:pt x="1334" y="1205"/>
                  <a:pt x="1341" y="1202"/>
                </a:cubicBezTo>
                <a:cubicBezTo>
                  <a:pt x="1353" y="1205"/>
                  <a:pt x="1366" y="1203"/>
                  <a:pt x="1378" y="1205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29" y="1205"/>
                  <a:pt x="1441" y="1210"/>
                  <a:pt x="1456" y="1203"/>
                </a:cubicBezTo>
                <a:cubicBezTo>
                  <a:pt x="1467" y="1206"/>
                  <a:pt x="1479" y="1205"/>
                  <a:pt x="1492" y="1204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16" y="1208"/>
                  <a:pt x="1524" y="1200"/>
                  <a:pt x="1530" y="1203"/>
                </a:cubicBezTo>
                <a:cubicBezTo>
                  <a:pt x="1543" y="1201"/>
                  <a:pt x="1555" y="1205"/>
                  <a:pt x="1568" y="1203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11" y="1204"/>
                  <a:pt x="1617" y="1204"/>
                  <a:pt x="1623" y="1201"/>
                </a:cubicBezTo>
                <a:cubicBezTo>
                  <a:pt x="1628" y="1204"/>
                  <a:pt x="1634" y="1205"/>
                  <a:pt x="1641" y="1203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683" y="1211"/>
                  <a:pt x="1689" y="1213"/>
                  <a:pt x="1695" y="1214"/>
                </a:cubicBezTo>
                <a:cubicBezTo>
                  <a:pt x="1699" y="1211"/>
                  <a:pt x="1701" y="1215"/>
                  <a:pt x="1704" y="1215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18" y="1220"/>
                  <a:pt x="1725" y="1219"/>
                  <a:pt x="1730" y="1224"/>
                </a:cubicBezTo>
                <a:cubicBezTo>
                  <a:pt x="1732" y="1227"/>
                  <a:pt x="1735" y="1226"/>
                  <a:pt x="1738" y="122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40" y="1228"/>
                  <a:pt x="1734" y="1234"/>
                  <a:pt x="1732" y="1229"/>
                </a:cubicBezTo>
                <a:cubicBezTo>
                  <a:pt x="1727" y="1231"/>
                  <a:pt x="1724" y="1225"/>
                  <a:pt x="1719" y="1227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86" y="1222"/>
                  <a:pt x="1678" y="1224"/>
                  <a:pt x="1671" y="1219"/>
                </a:cubicBezTo>
                <a:cubicBezTo>
                  <a:pt x="1665" y="1224"/>
                  <a:pt x="1663" y="1215"/>
                  <a:pt x="1657" y="1221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634" y="1225"/>
                  <a:pt x="1629" y="1214"/>
                  <a:pt x="1619" y="1221"/>
                </a:cubicBezTo>
                <a:cubicBezTo>
                  <a:pt x="1612" y="1216"/>
                  <a:pt x="1602" y="1221"/>
                  <a:pt x="1594" y="1218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559" y="1222"/>
                  <a:pt x="1552" y="1217"/>
                  <a:pt x="1541" y="1223"/>
                </a:cubicBezTo>
                <a:cubicBezTo>
                  <a:pt x="1527" y="1218"/>
                  <a:pt x="1509" y="1229"/>
                  <a:pt x="1496" y="1222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463" y="1229"/>
                  <a:pt x="1454" y="1234"/>
                  <a:pt x="1447" y="1229"/>
                </a:cubicBezTo>
                <a:cubicBezTo>
                  <a:pt x="1430" y="1238"/>
                  <a:pt x="1416" y="1234"/>
                  <a:pt x="1401" y="1236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47" y="1245"/>
                  <a:pt x="1340" y="1243"/>
                  <a:pt x="1333" y="1245"/>
                </a:cubicBezTo>
                <a:cubicBezTo>
                  <a:pt x="1329" y="1243"/>
                  <a:pt x="1326" y="1244"/>
                  <a:pt x="1321" y="1246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97" y="1241"/>
                  <a:pt x="1280" y="1247"/>
                  <a:pt x="1267" y="1243"/>
                </a:cubicBezTo>
                <a:cubicBezTo>
                  <a:pt x="1259" y="1247"/>
                  <a:pt x="1254" y="1240"/>
                  <a:pt x="1246" y="1243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216" y="1245"/>
                  <a:pt x="1211" y="1236"/>
                  <a:pt x="1201" y="1242"/>
                </a:cubicBezTo>
                <a:cubicBezTo>
                  <a:pt x="1198" y="1239"/>
                  <a:pt x="1195" y="1238"/>
                  <a:pt x="1191" y="1239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184" y="1246"/>
                  <a:pt x="1194" y="1238"/>
                  <a:pt x="1198" y="1247"/>
                </a:cubicBezTo>
                <a:cubicBezTo>
                  <a:pt x="1206" y="1243"/>
                  <a:pt x="1212" y="1248"/>
                  <a:pt x="1219" y="1247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266" y="1250"/>
                  <a:pt x="1272" y="1254"/>
                  <a:pt x="1280" y="1251"/>
                </a:cubicBezTo>
                <a:cubicBezTo>
                  <a:pt x="1285" y="1257"/>
                  <a:pt x="1294" y="1249"/>
                  <a:pt x="1300" y="1255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44" y="1255"/>
                  <a:pt x="1348" y="1253"/>
                  <a:pt x="1350" y="1256"/>
                </a:cubicBezTo>
                <a:cubicBezTo>
                  <a:pt x="1356" y="1249"/>
                  <a:pt x="1356" y="1262"/>
                  <a:pt x="1362" y="1255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392" y="1252"/>
                  <a:pt x="1402" y="1246"/>
                  <a:pt x="1409" y="1250"/>
                </a:cubicBezTo>
                <a:cubicBezTo>
                  <a:pt x="1420" y="1240"/>
                  <a:pt x="1426" y="1252"/>
                  <a:pt x="1437" y="1243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472" y="1239"/>
                  <a:pt x="1481" y="1238"/>
                  <a:pt x="1489" y="1241"/>
                </a:cubicBezTo>
                <a:cubicBezTo>
                  <a:pt x="1496" y="1234"/>
                  <a:pt x="1501" y="1237"/>
                  <a:pt x="1508" y="1233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558" y="1226"/>
                  <a:pt x="1566" y="1234"/>
                  <a:pt x="1577" y="1230"/>
                </a:cubicBezTo>
                <a:cubicBezTo>
                  <a:pt x="1587" y="1229"/>
                  <a:pt x="1597" y="1230"/>
                  <a:pt x="1607" y="1231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71" y="1234"/>
                  <a:pt x="1676" y="1230"/>
                  <a:pt x="1679" y="1235"/>
                </a:cubicBezTo>
                <a:cubicBezTo>
                  <a:pt x="1687" y="1228"/>
                  <a:pt x="1688" y="1241"/>
                  <a:pt x="1694" y="1235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10" y="1236"/>
                  <a:pt x="1712" y="1237"/>
                  <a:pt x="1714" y="1239"/>
                </a:cubicBezTo>
                <a:cubicBezTo>
                  <a:pt x="1716" y="1242"/>
                  <a:pt x="1719" y="1239"/>
                  <a:pt x="1721" y="1241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7" y="1248"/>
                  <a:pt x="1767" y="1247"/>
                  <a:pt x="1774" y="1256"/>
                </a:cubicBezTo>
                <a:cubicBezTo>
                  <a:pt x="1768" y="1256"/>
                  <a:pt x="1764" y="1254"/>
                  <a:pt x="1759" y="1255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38" y="1250"/>
                  <a:pt x="1733" y="1248"/>
                  <a:pt x="1728" y="1249"/>
                </a:cubicBezTo>
                <a:cubicBezTo>
                  <a:pt x="1727" y="1246"/>
                  <a:pt x="1723" y="1249"/>
                  <a:pt x="1721" y="1247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709" y="1241"/>
                  <a:pt x="1702" y="1245"/>
                  <a:pt x="1698" y="1242"/>
                </a:cubicBezTo>
                <a:cubicBezTo>
                  <a:pt x="1693" y="1239"/>
                  <a:pt x="1687" y="1242"/>
                  <a:pt x="1682" y="1239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43" y="1240"/>
                  <a:pt x="1638" y="1237"/>
                  <a:pt x="1633" y="1240"/>
                </a:cubicBezTo>
                <a:cubicBezTo>
                  <a:pt x="1627" y="1241"/>
                  <a:pt x="1623" y="1234"/>
                  <a:pt x="1616" y="1237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78" y="1236"/>
                  <a:pt x="1572" y="1239"/>
                  <a:pt x="1567" y="1238"/>
                </a:cubicBezTo>
                <a:cubicBezTo>
                  <a:pt x="1562" y="1235"/>
                  <a:pt x="1555" y="1241"/>
                  <a:pt x="1550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526" y="1242"/>
                  <a:pt x="1520" y="1246"/>
                  <a:pt x="1514" y="1244"/>
                </a:cubicBezTo>
                <a:cubicBezTo>
                  <a:pt x="1503" y="1246"/>
                  <a:pt x="1492" y="1249"/>
                  <a:pt x="1480" y="1251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42" y="1253"/>
                  <a:pt x="1439" y="1262"/>
                  <a:pt x="1433" y="1257"/>
                </a:cubicBezTo>
                <a:cubicBezTo>
                  <a:pt x="1426" y="1261"/>
                  <a:pt x="1420" y="1263"/>
                  <a:pt x="1415" y="1261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67" y="1273"/>
                  <a:pt x="1357" y="1269"/>
                  <a:pt x="1345" y="1273"/>
                </a:cubicBezTo>
                <a:cubicBezTo>
                  <a:pt x="1341" y="1270"/>
                  <a:pt x="1334" y="1275"/>
                  <a:pt x="1328" y="1274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301" y="1273"/>
                  <a:pt x="1290" y="1273"/>
                  <a:pt x="1280" y="1272"/>
                </a:cubicBezTo>
                <a:cubicBezTo>
                  <a:pt x="1272" y="1277"/>
                  <a:pt x="1270" y="1267"/>
                  <a:pt x="1263" y="1272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54" y="1267"/>
                  <a:pt x="1248" y="1271"/>
                  <a:pt x="1252" y="1275"/>
                </a:cubicBezTo>
                <a:cubicBezTo>
                  <a:pt x="1259" y="1277"/>
                  <a:pt x="1267" y="1277"/>
                  <a:pt x="1274" y="1278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07" y="1276"/>
                  <a:pt x="1312" y="1288"/>
                  <a:pt x="1323" y="1280"/>
                </a:cubicBezTo>
                <a:cubicBezTo>
                  <a:pt x="1330" y="1283"/>
                  <a:pt x="1338" y="1284"/>
                  <a:pt x="1347" y="1281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361" y="1285"/>
                  <a:pt x="1365" y="1284"/>
                  <a:pt x="1370" y="1280"/>
                </a:cubicBezTo>
                <a:cubicBezTo>
                  <a:pt x="1376" y="1286"/>
                  <a:pt x="1387" y="1276"/>
                  <a:pt x="1395" y="1278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56" y="1267"/>
                  <a:pt x="1464" y="1265"/>
                  <a:pt x="1473" y="1264"/>
                </a:cubicBezTo>
                <a:cubicBezTo>
                  <a:pt x="1478" y="1266"/>
                  <a:pt x="1486" y="1258"/>
                  <a:pt x="1491" y="1260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519" y="1258"/>
                  <a:pt x="1534" y="1253"/>
                  <a:pt x="1548" y="1252"/>
                </a:cubicBezTo>
                <a:cubicBezTo>
                  <a:pt x="1562" y="1251"/>
                  <a:pt x="1577" y="1249"/>
                  <a:pt x="1590" y="1249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646" y="1250"/>
                  <a:pt x="1660" y="1254"/>
                  <a:pt x="1675" y="1249"/>
                </a:cubicBezTo>
                <a:cubicBezTo>
                  <a:pt x="1687" y="1255"/>
                  <a:pt x="1702" y="1252"/>
                  <a:pt x="1715" y="1256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29" y="1255"/>
                  <a:pt x="1730" y="1263"/>
                  <a:pt x="1735" y="1260"/>
                </a:cubicBezTo>
                <a:cubicBezTo>
                  <a:pt x="1741" y="1263"/>
                  <a:pt x="1748" y="1262"/>
                  <a:pt x="1754" y="1264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780" y="1270"/>
                  <a:pt x="1786" y="1274"/>
                  <a:pt x="1794" y="1271"/>
                </a:cubicBezTo>
                <a:cubicBezTo>
                  <a:pt x="1799" y="1278"/>
                  <a:pt x="1806" y="1277"/>
                  <a:pt x="1813" y="1278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20" y="1293"/>
                  <a:pt x="1830" y="1291"/>
                  <a:pt x="1825" y="1295"/>
                </a:cubicBezTo>
                <a:cubicBezTo>
                  <a:pt x="1818" y="1295"/>
                  <a:pt x="1812" y="1292"/>
                  <a:pt x="1806" y="1288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92" y="1291"/>
                  <a:pt x="1791" y="1282"/>
                  <a:pt x="1786" y="1284"/>
                </a:cubicBezTo>
                <a:cubicBezTo>
                  <a:pt x="1783" y="1285"/>
                  <a:pt x="1780" y="1284"/>
                  <a:pt x="1778" y="1280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61" y="1276"/>
                  <a:pt x="1753" y="1278"/>
                  <a:pt x="1748" y="1273"/>
                </a:cubicBezTo>
                <a:cubicBezTo>
                  <a:pt x="1744" y="1275"/>
                  <a:pt x="1741" y="1275"/>
                  <a:pt x="1739" y="1272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721" y="1277"/>
                  <a:pt x="1717" y="1268"/>
                  <a:pt x="1708" y="1275"/>
                </a:cubicBezTo>
                <a:cubicBezTo>
                  <a:pt x="1703" y="1265"/>
                  <a:pt x="1694" y="1275"/>
                  <a:pt x="1689" y="1268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61" y="1268"/>
                  <a:pt x="1655" y="1264"/>
                  <a:pt x="1648" y="1267"/>
                </a:cubicBezTo>
                <a:cubicBezTo>
                  <a:pt x="1640" y="1265"/>
                  <a:pt x="1633" y="1266"/>
                  <a:pt x="1626" y="1265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76" y="1262"/>
                  <a:pt x="1566" y="1272"/>
                  <a:pt x="1560" y="1269"/>
                </a:cubicBezTo>
                <a:cubicBezTo>
                  <a:pt x="1551" y="1274"/>
                  <a:pt x="1546" y="1267"/>
                  <a:pt x="1535" y="1277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60" y="1292"/>
                  <a:pt x="1420" y="1301"/>
                  <a:pt x="1382" y="1318"/>
                </a:cubicBezTo>
                <a:cubicBezTo>
                  <a:pt x="1385" y="1325"/>
                  <a:pt x="1392" y="1318"/>
                  <a:pt x="1397" y="1318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424" y="1320"/>
                  <a:pt x="1437" y="1317"/>
                  <a:pt x="1450" y="1318"/>
                </a:cubicBezTo>
                <a:cubicBezTo>
                  <a:pt x="1462" y="1318"/>
                  <a:pt x="1476" y="1316"/>
                  <a:pt x="1488" y="1318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579" y="1310"/>
                  <a:pt x="1592" y="1308"/>
                  <a:pt x="1606" y="1308"/>
                </a:cubicBezTo>
                <a:cubicBezTo>
                  <a:pt x="1620" y="1305"/>
                  <a:pt x="1633" y="1305"/>
                  <a:pt x="1647" y="1303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674" y="1297"/>
                  <a:pt x="1679" y="1305"/>
                  <a:pt x="1687" y="1301"/>
                </a:cubicBezTo>
                <a:cubicBezTo>
                  <a:pt x="1700" y="1303"/>
                  <a:pt x="1714" y="1303"/>
                  <a:pt x="1727" y="1305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70" y="1307"/>
                  <a:pt x="1772" y="1311"/>
                  <a:pt x="1775" y="1311"/>
                </a:cubicBezTo>
                <a:cubicBezTo>
                  <a:pt x="1779" y="1310"/>
                  <a:pt x="1782" y="1311"/>
                  <a:pt x="1785" y="1314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00" y="1310"/>
                  <a:pt x="1802" y="1317"/>
                  <a:pt x="1806" y="1314"/>
                </a:cubicBezTo>
                <a:cubicBezTo>
                  <a:pt x="1811" y="1317"/>
                  <a:pt x="1817" y="1319"/>
                  <a:pt x="1823" y="1319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37" y="1320"/>
                  <a:pt x="1838" y="1329"/>
                  <a:pt x="1842" y="1326"/>
                </a:cubicBezTo>
                <a:cubicBezTo>
                  <a:pt x="1845" y="1329"/>
                  <a:pt x="1848" y="1328"/>
                  <a:pt x="1850" y="1331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68" y="1334"/>
                  <a:pt x="1873" y="1341"/>
                  <a:pt x="1878" y="1348"/>
                </a:cubicBezTo>
                <a:cubicBezTo>
                  <a:pt x="1862" y="1344"/>
                  <a:pt x="1846" y="1338"/>
                  <a:pt x="1831" y="1333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76" y="1318"/>
                  <a:pt x="1769" y="1322"/>
                  <a:pt x="1764" y="1317"/>
                </a:cubicBezTo>
                <a:cubicBezTo>
                  <a:pt x="1758" y="1314"/>
                  <a:pt x="1749" y="1318"/>
                  <a:pt x="1744" y="1313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719" y="1310"/>
                  <a:pt x="1710" y="1317"/>
                  <a:pt x="1705" y="1312"/>
                </a:cubicBezTo>
                <a:cubicBezTo>
                  <a:pt x="1691" y="1314"/>
                  <a:pt x="1678" y="1312"/>
                  <a:pt x="1664" y="1317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609" y="1320"/>
                  <a:pt x="1598" y="1316"/>
                  <a:pt x="1584" y="1323"/>
                </a:cubicBezTo>
                <a:cubicBezTo>
                  <a:pt x="1578" y="1322"/>
                  <a:pt x="1571" y="1321"/>
                  <a:pt x="1564" y="132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548" y="1325"/>
                  <a:pt x="1546" y="1318"/>
                  <a:pt x="1541" y="1324"/>
                </a:cubicBezTo>
                <a:cubicBezTo>
                  <a:pt x="1527" y="1320"/>
                  <a:pt x="1509" y="1328"/>
                  <a:pt x="1495" y="1326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65" y="1325"/>
                  <a:pt x="1456" y="1331"/>
                  <a:pt x="1449" y="1328"/>
                </a:cubicBezTo>
                <a:cubicBezTo>
                  <a:pt x="1440" y="1331"/>
                  <a:pt x="1433" y="1329"/>
                  <a:pt x="1425" y="1332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96" y="1330"/>
                  <a:pt x="1388" y="1334"/>
                  <a:pt x="1382" y="1329"/>
                </a:cubicBezTo>
                <a:cubicBezTo>
                  <a:pt x="1374" y="1333"/>
                  <a:pt x="1368" y="1326"/>
                  <a:pt x="1359" y="1330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45" y="1326"/>
                  <a:pt x="1342" y="1325"/>
                  <a:pt x="1338" y="1324"/>
                </a:cubicBezTo>
                <a:cubicBezTo>
                  <a:pt x="1331" y="1324"/>
                  <a:pt x="1324" y="1322"/>
                  <a:pt x="1317" y="1318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69" y="1301"/>
                  <a:pt x="1262" y="1300"/>
                  <a:pt x="1256" y="1297"/>
                </a:cubicBezTo>
                <a:cubicBezTo>
                  <a:pt x="1252" y="1296"/>
                  <a:pt x="1250" y="1289"/>
                  <a:pt x="1245" y="1294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36" y="1299"/>
                  <a:pt x="1253" y="1298"/>
                  <a:pt x="1261" y="1306"/>
                </a:cubicBezTo>
                <a:cubicBezTo>
                  <a:pt x="1265" y="1309"/>
                  <a:pt x="1271" y="1310"/>
                  <a:pt x="1276" y="1312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286" y="1320"/>
                  <a:pt x="1291" y="1315"/>
                  <a:pt x="1292" y="1321"/>
                </a:cubicBezTo>
                <a:cubicBezTo>
                  <a:pt x="1298" y="1319"/>
                  <a:pt x="1302" y="1325"/>
                  <a:pt x="1308" y="1323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30" y="1335"/>
                  <a:pt x="1338" y="1327"/>
                  <a:pt x="1341" y="1335"/>
                </a:cubicBezTo>
                <a:cubicBezTo>
                  <a:pt x="1347" y="1335"/>
                  <a:pt x="1353" y="1336"/>
                  <a:pt x="1359" y="1340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397" y="1344"/>
                  <a:pt x="1404" y="1338"/>
                  <a:pt x="1408" y="1344"/>
                </a:cubicBezTo>
                <a:cubicBezTo>
                  <a:pt x="1415" y="1342"/>
                  <a:pt x="1421" y="1345"/>
                  <a:pt x="1428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471" y="1336"/>
                  <a:pt x="1476" y="1339"/>
                  <a:pt x="1482" y="1339"/>
                </a:cubicBezTo>
                <a:cubicBezTo>
                  <a:pt x="1487" y="1342"/>
                  <a:pt x="1495" y="1335"/>
                  <a:pt x="1500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37" y="1337"/>
                  <a:pt x="1548" y="1333"/>
                  <a:pt x="1556" y="1335"/>
                </a:cubicBezTo>
                <a:cubicBezTo>
                  <a:pt x="1566" y="1334"/>
                  <a:pt x="1576" y="1332"/>
                  <a:pt x="1585" y="1334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23" y="1329"/>
                  <a:pt x="1632" y="1325"/>
                  <a:pt x="1640" y="1327"/>
                </a:cubicBezTo>
                <a:cubicBezTo>
                  <a:pt x="1648" y="1329"/>
                  <a:pt x="1657" y="1325"/>
                  <a:pt x="1664" y="1328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691" y="1327"/>
                  <a:pt x="1703" y="1323"/>
                  <a:pt x="1714" y="1324"/>
                </a:cubicBezTo>
                <a:cubicBezTo>
                  <a:pt x="1726" y="1322"/>
                  <a:pt x="1736" y="1327"/>
                  <a:pt x="1748" y="1326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59" y="1326"/>
                  <a:pt x="1760" y="1333"/>
                  <a:pt x="1764" y="1329"/>
                </a:cubicBezTo>
                <a:cubicBezTo>
                  <a:pt x="1768" y="1335"/>
                  <a:pt x="1775" y="1332"/>
                  <a:pt x="1780" y="1331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8" y="1339"/>
                  <a:pt x="1802" y="1337"/>
                  <a:pt x="1805" y="1338"/>
                </a:cubicBezTo>
                <a:cubicBezTo>
                  <a:pt x="1808" y="1338"/>
                  <a:pt x="1812" y="1339"/>
                  <a:pt x="1810" y="1342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50" y="1341"/>
                  <a:pt x="1742" y="1338"/>
                  <a:pt x="1732" y="1340"/>
                </a:cubicBezTo>
                <a:cubicBezTo>
                  <a:pt x="1729" y="1336"/>
                  <a:pt x="1723" y="1343"/>
                  <a:pt x="1720" y="1339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93" y="1343"/>
                  <a:pt x="1682" y="1341"/>
                  <a:pt x="1668" y="1347"/>
                </a:cubicBezTo>
                <a:cubicBezTo>
                  <a:pt x="1667" y="1344"/>
                  <a:pt x="1663" y="1347"/>
                  <a:pt x="1661" y="1345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52" y="1350"/>
                  <a:pt x="1640" y="1348"/>
                  <a:pt x="1636" y="1347"/>
                </a:cubicBezTo>
                <a:cubicBezTo>
                  <a:pt x="1629" y="1351"/>
                  <a:pt x="1624" y="1350"/>
                  <a:pt x="1618" y="1351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606" y="1350"/>
                  <a:pt x="1601" y="1356"/>
                  <a:pt x="1598" y="1353"/>
                </a:cubicBezTo>
                <a:cubicBezTo>
                  <a:pt x="1592" y="1356"/>
                  <a:pt x="1587" y="1354"/>
                  <a:pt x="1580" y="1357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544" y="1366"/>
                  <a:pt x="1530" y="1363"/>
                  <a:pt x="1513" y="1368"/>
                </a:cubicBezTo>
                <a:cubicBezTo>
                  <a:pt x="1505" y="1369"/>
                  <a:pt x="1497" y="1371"/>
                  <a:pt x="1489" y="1373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61" y="1371"/>
                  <a:pt x="1455" y="1378"/>
                  <a:pt x="1452" y="1376"/>
                </a:cubicBezTo>
                <a:cubicBezTo>
                  <a:pt x="1448" y="1378"/>
                  <a:pt x="1446" y="1371"/>
                  <a:pt x="1441" y="1376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425" y="1377"/>
                  <a:pt x="1421" y="1374"/>
                  <a:pt x="1416" y="1375"/>
                </a:cubicBezTo>
                <a:cubicBezTo>
                  <a:pt x="1401" y="1376"/>
                  <a:pt x="1386" y="1371"/>
                  <a:pt x="1370" y="1371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01" y="1379"/>
                  <a:pt x="1404" y="1384"/>
                  <a:pt x="1409" y="1382"/>
                </a:cubicBezTo>
                <a:cubicBezTo>
                  <a:pt x="1412" y="1381"/>
                  <a:pt x="1413" y="1385"/>
                  <a:pt x="1416" y="1384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32" y="1382"/>
                  <a:pt x="1438" y="1387"/>
                  <a:pt x="1446" y="1385"/>
                </a:cubicBezTo>
                <a:cubicBezTo>
                  <a:pt x="1454" y="1385"/>
                  <a:pt x="1463" y="1382"/>
                  <a:pt x="1470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01" y="1387"/>
                  <a:pt x="1513" y="1373"/>
                  <a:pt x="1519" y="1380"/>
                </a:cubicBezTo>
                <a:cubicBezTo>
                  <a:pt x="1528" y="1376"/>
                  <a:pt x="1537" y="1371"/>
                  <a:pt x="1543" y="1375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560" y="1370"/>
                  <a:pt x="1565" y="1367"/>
                  <a:pt x="1569" y="1369"/>
                </a:cubicBezTo>
                <a:cubicBezTo>
                  <a:pt x="1586" y="1367"/>
                  <a:pt x="1604" y="1362"/>
                  <a:pt x="1621" y="136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652" y="1359"/>
                  <a:pt x="1661" y="1356"/>
                  <a:pt x="1670" y="1355"/>
                </a:cubicBezTo>
                <a:cubicBezTo>
                  <a:pt x="1677" y="1356"/>
                  <a:pt x="1687" y="1351"/>
                  <a:pt x="1695" y="1352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37" y="1347"/>
                  <a:pt x="1751" y="1351"/>
                  <a:pt x="1767" y="1350"/>
                </a:cubicBezTo>
                <a:cubicBezTo>
                  <a:pt x="1770" y="1354"/>
                  <a:pt x="1776" y="1348"/>
                  <a:pt x="1779" y="1350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799" y="1353"/>
                  <a:pt x="1807" y="1355"/>
                  <a:pt x="1816" y="1353"/>
                </a:cubicBezTo>
                <a:cubicBezTo>
                  <a:pt x="1834" y="1361"/>
                  <a:pt x="1854" y="1363"/>
                  <a:pt x="1874" y="1368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893" y="1373"/>
                  <a:pt x="1898" y="1377"/>
                  <a:pt x="1902" y="1381"/>
                </a:cubicBezTo>
                <a:cubicBezTo>
                  <a:pt x="1907" y="1380"/>
                  <a:pt x="1911" y="1384"/>
                  <a:pt x="1915" y="1389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25" y="1390"/>
                  <a:pt x="1930" y="1391"/>
                  <a:pt x="1927" y="1394"/>
                </a:cubicBezTo>
                <a:cubicBezTo>
                  <a:pt x="1922" y="1396"/>
                  <a:pt x="1919" y="1391"/>
                  <a:pt x="1915" y="1389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95" y="1390"/>
                  <a:pt x="1892" y="1382"/>
                  <a:pt x="1886" y="1384"/>
                </a:cubicBezTo>
                <a:cubicBezTo>
                  <a:pt x="1883" y="1379"/>
                  <a:pt x="1876" y="1383"/>
                  <a:pt x="1872" y="1380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833" y="1377"/>
                  <a:pt x="1825" y="1368"/>
                  <a:pt x="1814" y="1371"/>
                </a:cubicBezTo>
                <a:cubicBezTo>
                  <a:pt x="1805" y="1369"/>
                  <a:pt x="1796" y="1366"/>
                  <a:pt x="1785" y="1367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745" y="1367"/>
                  <a:pt x="1735" y="1365"/>
                  <a:pt x="1724" y="1368"/>
                </a:cubicBezTo>
                <a:cubicBezTo>
                  <a:pt x="1715" y="1365"/>
                  <a:pt x="1704" y="1370"/>
                  <a:pt x="1695" y="1364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45" y="1372"/>
                  <a:pt x="1639" y="1369"/>
                  <a:pt x="1631" y="1370"/>
                </a:cubicBezTo>
                <a:cubicBezTo>
                  <a:pt x="1625" y="1368"/>
                  <a:pt x="1616" y="1375"/>
                  <a:pt x="1611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601" y="1371"/>
                  <a:pt x="1595" y="1378"/>
                  <a:pt x="1592" y="1374"/>
                </a:cubicBezTo>
                <a:cubicBezTo>
                  <a:pt x="1585" y="1377"/>
                  <a:pt x="1578" y="1377"/>
                  <a:pt x="1571" y="1377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539" y="1389"/>
                  <a:pt x="1534" y="1379"/>
                  <a:pt x="1524" y="1389"/>
                </a:cubicBezTo>
                <a:cubicBezTo>
                  <a:pt x="1510" y="1384"/>
                  <a:pt x="1491" y="1394"/>
                  <a:pt x="1477" y="1388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411" y="1390"/>
                  <a:pt x="1393" y="1394"/>
                  <a:pt x="1378" y="1390"/>
                </a:cubicBezTo>
                <a:cubicBezTo>
                  <a:pt x="1368" y="1395"/>
                  <a:pt x="1362" y="1388"/>
                  <a:pt x="1353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39" y="1385"/>
                  <a:pt x="1333" y="1388"/>
                  <a:pt x="1336" y="1393"/>
                </a:cubicBezTo>
                <a:cubicBezTo>
                  <a:pt x="1347" y="1394"/>
                  <a:pt x="1358" y="1400"/>
                  <a:pt x="1370" y="1398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393" y="1398"/>
                  <a:pt x="1399" y="1401"/>
                  <a:pt x="1406" y="1398"/>
                </a:cubicBezTo>
                <a:cubicBezTo>
                  <a:pt x="1417" y="1401"/>
                  <a:pt x="1430" y="1400"/>
                  <a:pt x="1441" y="1403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490" y="1405"/>
                  <a:pt x="1504" y="1396"/>
                  <a:pt x="1515" y="1399"/>
                </a:cubicBezTo>
                <a:cubicBezTo>
                  <a:pt x="1529" y="1392"/>
                  <a:pt x="1540" y="1397"/>
                  <a:pt x="1553" y="1393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05" y="1382"/>
                  <a:pt x="1616" y="1387"/>
                  <a:pt x="1631" y="1379"/>
                </a:cubicBezTo>
                <a:cubicBezTo>
                  <a:pt x="1635" y="1387"/>
                  <a:pt x="1644" y="1378"/>
                  <a:pt x="1649" y="1381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674" y="1381"/>
                  <a:pt x="1682" y="1378"/>
                  <a:pt x="1687" y="1380"/>
                </a:cubicBezTo>
                <a:cubicBezTo>
                  <a:pt x="1696" y="1374"/>
                  <a:pt x="1700" y="1383"/>
                  <a:pt x="1709" y="1377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762" y="1377"/>
                  <a:pt x="1774" y="1381"/>
                  <a:pt x="1788" y="1377"/>
                </a:cubicBezTo>
                <a:cubicBezTo>
                  <a:pt x="1802" y="1383"/>
                  <a:pt x="1818" y="1383"/>
                  <a:pt x="1833" y="1384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64" y="1386"/>
                  <a:pt x="1869" y="1395"/>
                  <a:pt x="1878" y="1392"/>
                </a:cubicBezTo>
                <a:cubicBezTo>
                  <a:pt x="1880" y="1398"/>
                  <a:pt x="1885" y="1393"/>
                  <a:pt x="1889" y="1395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06" y="1402"/>
                  <a:pt x="1915" y="1401"/>
                  <a:pt x="1922" y="1406"/>
                </a:cubicBezTo>
                <a:cubicBezTo>
                  <a:pt x="1929" y="1407"/>
                  <a:pt x="1936" y="1414"/>
                  <a:pt x="1944" y="1414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5" y="1422"/>
                  <a:pt x="1956" y="1425"/>
                  <a:pt x="1958" y="1424"/>
                </a:cubicBezTo>
                <a:cubicBezTo>
                  <a:pt x="1959" y="1426"/>
                  <a:pt x="1963" y="1425"/>
                  <a:pt x="1961" y="1428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933" y="1420"/>
                  <a:pt x="1922" y="1422"/>
                  <a:pt x="1914" y="1413"/>
                </a:cubicBezTo>
                <a:cubicBezTo>
                  <a:pt x="1906" y="1416"/>
                  <a:pt x="1899" y="1411"/>
                  <a:pt x="1891" y="1414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61" y="1413"/>
                  <a:pt x="1856" y="1404"/>
                  <a:pt x="1848" y="1406"/>
                </a:cubicBezTo>
                <a:cubicBezTo>
                  <a:pt x="1841" y="1404"/>
                  <a:pt x="1833" y="1404"/>
                  <a:pt x="1826" y="1403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66" y="1402"/>
                  <a:pt x="1751" y="1400"/>
                  <a:pt x="1737" y="1397"/>
                </a:cubicBezTo>
                <a:cubicBezTo>
                  <a:pt x="1728" y="1400"/>
                  <a:pt x="1713" y="1400"/>
                  <a:pt x="1708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701" y="1401"/>
                  <a:pt x="1698" y="1401"/>
                  <a:pt x="1695" y="1400"/>
                </a:cubicBezTo>
                <a:cubicBezTo>
                  <a:pt x="1693" y="1399"/>
                  <a:pt x="1693" y="1403"/>
                  <a:pt x="1694" y="1403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78" y="1402"/>
                  <a:pt x="1668" y="1405"/>
                  <a:pt x="1659" y="1405"/>
                </a:cubicBezTo>
                <a:cubicBezTo>
                  <a:pt x="1651" y="1400"/>
                  <a:pt x="1640" y="1408"/>
                  <a:pt x="1631" y="1406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557" y="1407"/>
                  <a:pt x="1538" y="1411"/>
                  <a:pt x="1520" y="1408"/>
                </a:cubicBezTo>
                <a:cubicBezTo>
                  <a:pt x="1510" y="1411"/>
                  <a:pt x="1502" y="1406"/>
                  <a:pt x="1492" y="1410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77" y="1406"/>
                  <a:pt x="1474" y="1406"/>
                  <a:pt x="1472" y="1406"/>
                </a:cubicBezTo>
                <a:cubicBezTo>
                  <a:pt x="1470" y="1404"/>
                  <a:pt x="1468" y="1406"/>
                  <a:pt x="1471" y="1409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01" y="1419"/>
                  <a:pt x="1507" y="1412"/>
                  <a:pt x="1509" y="1420"/>
                </a:cubicBezTo>
                <a:cubicBezTo>
                  <a:pt x="1514" y="1420"/>
                  <a:pt x="1518" y="1426"/>
                  <a:pt x="1522" y="1428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12" y="1435"/>
                  <a:pt x="1516" y="1432"/>
                  <a:pt x="1519" y="1433"/>
                </a:cubicBezTo>
                <a:cubicBezTo>
                  <a:pt x="1523" y="1431"/>
                  <a:pt x="1524" y="1437"/>
                  <a:pt x="1528" y="1433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552" y="1447"/>
                  <a:pt x="1561" y="1447"/>
                  <a:pt x="1568" y="1452"/>
                </a:cubicBezTo>
                <a:cubicBezTo>
                  <a:pt x="1577" y="1454"/>
                  <a:pt x="1585" y="1460"/>
                  <a:pt x="1594" y="1461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653" y="1483"/>
                  <a:pt x="1664" y="1479"/>
                  <a:pt x="1671" y="1489"/>
                </a:cubicBezTo>
                <a:cubicBezTo>
                  <a:pt x="1681" y="1489"/>
                  <a:pt x="1689" y="1497"/>
                  <a:pt x="1698" y="1501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57" y="1523"/>
                  <a:pt x="1762" y="1524"/>
                  <a:pt x="1767" y="1524"/>
                </a:cubicBezTo>
                <a:cubicBezTo>
                  <a:pt x="1770" y="1530"/>
                  <a:pt x="1776" y="1526"/>
                  <a:pt x="1781" y="1528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799" y="1534"/>
                  <a:pt x="1804" y="1534"/>
                  <a:pt x="1809" y="1536"/>
                </a:cubicBezTo>
                <a:cubicBezTo>
                  <a:pt x="1814" y="1535"/>
                  <a:pt x="1819" y="1537"/>
                  <a:pt x="1824" y="1537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34" y="1537"/>
                  <a:pt x="1835" y="1541"/>
                  <a:pt x="1838" y="1541"/>
                </a:cubicBezTo>
                <a:cubicBezTo>
                  <a:pt x="1843" y="1541"/>
                  <a:pt x="1847" y="1544"/>
                  <a:pt x="1853" y="1541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872" y="1546"/>
                  <a:pt x="1878" y="1546"/>
                  <a:pt x="1883" y="1548"/>
                </a:cubicBezTo>
                <a:cubicBezTo>
                  <a:pt x="1888" y="1549"/>
                  <a:pt x="1894" y="1550"/>
                  <a:pt x="1899" y="1550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37" y="1554"/>
                  <a:pt x="1940" y="1551"/>
                  <a:pt x="1942" y="1553"/>
                </a:cubicBezTo>
                <a:cubicBezTo>
                  <a:pt x="1944" y="1555"/>
                  <a:pt x="1946" y="1555"/>
                  <a:pt x="1949" y="1555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1970" y="1557"/>
                  <a:pt x="1975" y="1559"/>
                  <a:pt x="1980" y="1558"/>
                </a:cubicBezTo>
                <a:cubicBezTo>
                  <a:pt x="1987" y="1555"/>
                  <a:pt x="1990" y="1564"/>
                  <a:pt x="1997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17" y="1565"/>
                  <a:pt x="2020" y="1566"/>
                  <a:pt x="2024" y="1563"/>
                </a:cubicBezTo>
                <a:cubicBezTo>
                  <a:pt x="2025" y="1572"/>
                  <a:pt x="2032" y="1561"/>
                  <a:pt x="2033" y="1570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68" y="1573"/>
                  <a:pt x="2077" y="1568"/>
                  <a:pt x="2084" y="1571"/>
                </a:cubicBezTo>
                <a:cubicBezTo>
                  <a:pt x="2087" y="1574"/>
                  <a:pt x="2091" y="1575"/>
                  <a:pt x="2095" y="1574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03" y="1574"/>
                  <a:pt x="2104" y="1580"/>
                  <a:pt x="2107" y="1576"/>
                </a:cubicBezTo>
                <a:cubicBezTo>
                  <a:pt x="2114" y="1580"/>
                  <a:pt x="2123" y="1573"/>
                  <a:pt x="2128" y="1582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43" y="1585"/>
                  <a:pt x="2149" y="1578"/>
                  <a:pt x="2151" y="1587"/>
                </a:cubicBezTo>
                <a:cubicBezTo>
                  <a:pt x="2151" y="1587"/>
                  <a:pt x="2151" y="1587"/>
                  <a:pt x="2151" y="1587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106" y="1592"/>
                  <a:pt x="2100" y="1591"/>
                  <a:pt x="2092" y="1596"/>
                </a:cubicBezTo>
                <a:cubicBezTo>
                  <a:pt x="2090" y="1593"/>
                  <a:pt x="2086" y="1597"/>
                  <a:pt x="2082" y="1599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082" y="1617"/>
                  <a:pt x="2094" y="1604"/>
                  <a:pt x="2101" y="1606"/>
                </a:cubicBezTo>
                <a:cubicBezTo>
                  <a:pt x="2109" y="1604"/>
                  <a:pt x="2118" y="1602"/>
                  <a:pt x="2127" y="1600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8" y="1598"/>
                  <a:pt x="2167" y="1596"/>
                  <a:pt x="2174" y="1601"/>
                </a:cubicBezTo>
                <a:cubicBezTo>
                  <a:pt x="2165" y="1603"/>
                  <a:pt x="2157" y="1602"/>
                  <a:pt x="2147" y="1610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77" y="1605"/>
                  <a:pt x="2181" y="1608"/>
                  <a:pt x="2185" y="1609"/>
                </a:cubicBezTo>
                <a:cubicBezTo>
                  <a:pt x="2190" y="1606"/>
                  <a:pt x="2194" y="1609"/>
                  <a:pt x="2197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74" y="1617"/>
                  <a:pt x="2178" y="1621"/>
                  <a:pt x="2177" y="1622"/>
                </a:cubicBezTo>
                <a:cubicBezTo>
                  <a:pt x="2176" y="1624"/>
                  <a:pt x="2170" y="1626"/>
                  <a:pt x="2168" y="162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166" y="1646"/>
                  <a:pt x="2175" y="1635"/>
                  <a:pt x="2188" y="1631"/>
                </a:cubicBezTo>
                <a:cubicBezTo>
                  <a:pt x="2193" y="1635"/>
                  <a:pt x="2201" y="1625"/>
                  <a:pt x="2205" y="1630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27" y="1626"/>
                  <a:pt x="2229" y="1626"/>
                  <a:pt x="2231" y="1625"/>
                </a:cubicBezTo>
                <a:cubicBezTo>
                  <a:pt x="2238" y="1629"/>
                  <a:pt x="2246" y="1630"/>
                  <a:pt x="2255" y="1629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273" y="1641"/>
                  <a:pt x="2280" y="1641"/>
                  <a:pt x="2287" y="1640"/>
                </a:cubicBezTo>
                <a:cubicBezTo>
                  <a:pt x="2289" y="1644"/>
                  <a:pt x="2294" y="1638"/>
                  <a:pt x="2296" y="1641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98" y="1617"/>
                  <a:pt x="2283" y="1626"/>
                  <a:pt x="2276" y="1609"/>
                </a:cubicBezTo>
                <a:cubicBezTo>
                  <a:pt x="2271" y="1600"/>
                  <a:pt x="2276" y="1595"/>
                  <a:pt x="2272" y="1587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4" y="1582"/>
                  <a:pt x="2275" y="1578"/>
                  <a:pt x="2274" y="1574"/>
                </a:cubicBezTo>
                <a:cubicBezTo>
                  <a:pt x="2276" y="1570"/>
                  <a:pt x="2279" y="1567"/>
                  <a:pt x="2279" y="1563"/>
                </a:cubicBezTo>
                <a:cubicBezTo>
                  <a:pt x="2278" y="1553"/>
                  <a:pt x="2288" y="1547"/>
                  <a:pt x="2286" y="1538"/>
                </a:cubicBezTo>
                <a:cubicBezTo>
                  <a:pt x="2297" y="1532"/>
                  <a:pt x="2287" y="1521"/>
                  <a:pt x="2300" y="1516"/>
                </a:cubicBezTo>
                <a:cubicBezTo>
                  <a:pt x="2298" y="1506"/>
                  <a:pt x="2313" y="1502"/>
                  <a:pt x="2307" y="1491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1963" y="1462"/>
                  <a:pt x="1970" y="1458"/>
                  <a:pt x="1975" y="1459"/>
                </a:cubicBezTo>
                <a:cubicBezTo>
                  <a:pt x="1985" y="1467"/>
                  <a:pt x="1998" y="1466"/>
                  <a:pt x="2007" y="1476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26" y="1486"/>
                  <a:pt x="2031" y="1481"/>
                  <a:pt x="2033" y="1485"/>
                </a:cubicBezTo>
                <a:cubicBezTo>
                  <a:pt x="2036" y="1486"/>
                  <a:pt x="2038" y="1490"/>
                  <a:pt x="2041" y="1489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28" y="1489"/>
                  <a:pt x="2025" y="1488"/>
                  <a:pt x="2021" y="1489"/>
                </a:cubicBezTo>
                <a:cubicBezTo>
                  <a:pt x="2020" y="1483"/>
                  <a:pt x="2016" y="1488"/>
                  <a:pt x="2014" y="1487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2006" y="1479"/>
                  <a:pt x="2001" y="1484"/>
                  <a:pt x="1999" y="1477"/>
                </a:cubicBezTo>
                <a:cubicBezTo>
                  <a:pt x="1995" y="1477"/>
                  <a:pt x="1991" y="1477"/>
                  <a:pt x="1987" y="1475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69" y="1470"/>
                  <a:pt x="1960" y="1471"/>
                  <a:pt x="1954" y="1464"/>
                </a:cubicBezTo>
                <a:cubicBezTo>
                  <a:pt x="1941" y="1467"/>
                  <a:pt x="1931" y="1460"/>
                  <a:pt x="1918" y="1463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94" y="1462"/>
                  <a:pt x="1890" y="1459"/>
                  <a:pt x="1884" y="1459"/>
                </a:cubicBezTo>
                <a:cubicBezTo>
                  <a:pt x="1878" y="1457"/>
                  <a:pt x="1872" y="1457"/>
                  <a:pt x="1865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843" y="1453"/>
                  <a:pt x="1836" y="1457"/>
                  <a:pt x="1831" y="1453"/>
                </a:cubicBezTo>
                <a:cubicBezTo>
                  <a:pt x="1824" y="1457"/>
                  <a:pt x="1819" y="1455"/>
                  <a:pt x="1812" y="1458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66" y="1450"/>
                  <a:pt x="1759" y="1455"/>
                  <a:pt x="1753" y="1452"/>
                </a:cubicBezTo>
                <a:cubicBezTo>
                  <a:pt x="1752" y="1452"/>
                  <a:pt x="1752" y="1449"/>
                  <a:pt x="1750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736" y="1451"/>
                  <a:pt x="1732" y="1454"/>
                  <a:pt x="1729" y="1451"/>
                </a:cubicBezTo>
                <a:cubicBezTo>
                  <a:pt x="1714" y="1454"/>
                  <a:pt x="1702" y="1448"/>
                  <a:pt x="1688" y="1451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46" y="1444"/>
                  <a:pt x="1645" y="1442"/>
                  <a:pt x="1643" y="1443"/>
                </a:cubicBezTo>
                <a:cubicBezTo>
                  <a:pt x="1642" y="1436"/>
                  <a:pt x="1653" y="1441"/>
                  <a:pt x="1656" y="1442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677" y="1439"/>
                  <a:pt x="1681" y="1442"/>
                  <a:pt x="1686" y="1443"/>
                </a:cubicBezTo>
                <a:cubicBezTo>
                  <a:pt x="1693" y="1438"/>
                  <a:pt x="1697" y="1441"/>
                  <a:pt x="1702" y="1440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43" y="1438"/>
                  <a:pt x="1754" y="1435"/>
                  <a:pt x="1763" y="1438"/>
                </a:cubicBezTo>
                <a:cubicBezTo>
                  <a:pt x="1773" y="1431"/>
                  <a:pt x="1779" y="1435"/>
                  <a:pt x="1787" y="1433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14" y="1431"/>
                  <a:pt x="1816" y="1438"/>
                  <a:pt x="1821" y="1435"/>
                </a:cubicBezTo>
                <a:cubicBezTo>
                  <a:pt x="1823" y="1441"/>
                  <a:pt x="1828" y="1434"/>
                  <a:pt x="1831" y="1438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55" y="1439"/>
                  <a:pt x="1858" y="1439"/>
                  <a:pt x="1861" y="1439"/>
                </a:cubicBezTo>
                <a:cubicBezTo>
                  <a:pt x="1863" y="1439"/>
                  <a:pt x="1866" y="1441"/>
                  <a:pt x="1868" y="1441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77" y="1440"/>
                  <a:pt x="1878" y="1441"/>
                  <a:pt x="1879" y="1441"/>
                </a:cubicBezTo>
                <a:cubicBezTo>
                  <a:pt x="1881" y="1441"/>
                  <a:pt x="1882" y="1439"/>
                  <a:pt x="1883" y="1442"/>
                </a:cubicBezTo>
                <a:cubicBezTo>
                  <a:pt x="1894" y="1441"/>
                  <a:pt x="1904" y="1445"/>
                  <a:pt x="1914" y="1445"/>
                </a:cubicBezTo>
                <a:cubicBezTo>
                  <a:pt x="1919" y="1446"/>
                  <a:pt x="1925" y="1448"/>
                  <a:pt x="1930" y="1448"/>
                </a:cubicBezTo>
                <a:cubicBezTo>
                  <a:pt x="1934" y="1452"/>
                  <a:pt x="1939" y="1453"/>
                  <a:pt x="1944" y="1452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41" y="1430"/>
                  <a:pt x="1533" y="1427"/>
                  <a:pt x="1525" y="1427"/>
                </a:cubicBezTo>
                <a:cubicBezTo>
                  <a:pt x="1522" y="1417"/>
                  <a:pt x="1515" y="1423"/>
                  <a:pt x="1513" y="1416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57" y="1418"/>
                  <a:pt x="1561" y="1418"/>
                  <a:pt x="1566" y="1416"/>
                </a:cubicBezTo>
                <a:cubicBezTo>
                  <a:pt x="1569" y="1416"/>
                  <a:pt x="1571" y="1419"/>
                  <a:pt x="1575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619" y="1421"/>
                  <a:pt x="1650" y="1408"/>
                  <a:pt x="1675" y="1417"/>
                </a:cubicBezTo>
                <a:cubicBezTo>
                  <a:pt x="1688" y="1410"/>
                  <a:pt x="1697" y="1417"/>
                  <a:pt x="1711" y="140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29" y="1413"/>
                  <a:pt x="1736" y="1406"/>
                  <a:pt x="1739" y="1410"/>
                </a:cubicBezTo>
                <a:cubicBezTo>
                  <a:pt x="1748" y="1410"/>
                  <a:pt x="1757" y="1409"/>
                  <a:pt x="1765" y="1410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785" y="1411"/>
                  <a:pt x="1789" y="1411"/>
                  <a:pt x="1793" y="1413"/>
                </a:cubicBezTo>
                <a:cubicBezTo>
                  <a:pt x="1802" y="1413"/>
                  <a:pt x="1811" y="1411"/>
                  <a:pt x="1819" y="1416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29" y="1416"/>
                  <a:pt x="1832" y="1414"/>
                  <a:pt x="1834" y="1417"/>
                </a:cubicBezTo>
                <a:cubicBezTo>
                  <a:pt x="1838" y="1417"/>
                  <a:pt x="1842" y="1416"/>
                  <a:pt x="184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878" y="1417"/>
                  <a:pt x="1881" y="1424"/>
                  <a:pt x="1887" y="1422"/>
                </a:cubicBezTo>
                <a:cubicBezTo>
                  <a:pt x="1889" y="1429"/>
                  <a:pt x="1896" y="1419"/>
                  <a:pt x="1898" y="1427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915" y="1433"/>
                  <a:pt x="1911" y="1434"/>
                  <a:pt x="1907" y="1432"/>
                </a:cubicBezTo>
                <a:cubicBezTo>
                  <a:pt x="1903" y="1429"/>
                  <a:pt x="1898" y="1432"/>
                  <a:pt x="1893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74" y="1430"/>
                  <a:pt x="1870" y="1426"/>
                  <a:pt x="1863" y="1432"/>
                </a:cubicBezTo>
                <a:cubicBezTo>
                  <a:pt x="1859" y="1425"/>
                  <a:pt x="1852" y="1433"/>
                  <a:pt x="1848" y="1426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823" y="1426"/>
                  <a:pt x="1813" y="1426"/>
                  <a:pt x="1804" y="1421"/>
                </a:cubicBezTo>
                <a:cubicBezTo>
                  <a:pt x="1794" y="1423"/>
                  <a:pt x="1785" y="1425"/>
                  <a:pt x="1777" y="1421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49" y="1426"/>
                  <a:pt x="1746" y="1426"/>
                  <a:pt x="1742" y="1426"/>
                </a:cubicBezTo>
                <a:cubicBezTo>
                  <a:pt x="1740" y="1423"/>
                  <a:pt x="1735" y="1429"/>
                  <a:pt x="173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705" y="1424"/>
                  <a:pt x="1696" y="1433"/>
                  <a:pt x="1690" y="1429"/>
                </a:cubicBezTo>
                <a:cubicBezTo>
                  <a:pt x="1687" y="1426"/>
                  <a:pt x="1681" y="1433"/>
                  <a:pt x="1679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660" y="1431"/>
                  <a:pt x="1654" y="1428"/>
                  <a:pt x="1647" y="1429"/>
                </a:cubicBezTo>
                <a:cubicBezTo>
                  <a:pt x="1632" y="1431"/>
                  <a:pt x="1619" y="1429"/>
                  <a:pt x="1604" y="1432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8" y="1426"/>
                  <a:pt x="1573" y="1421"/>
                  <a:pt x="1565" y="1425"/>
                </a:cubicBezTo>
                <a:cubicBezTo>
                  <a:pt x="1568" y="1426"/>
                  <a:pt x="1569" y="1430"/>
                  <a:pt x="1573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43" y="1467"/>
                  <a:pt x="1639" y="1462"/>
                  <a:pt x="1633" y="1463"/>
                </a:cubicBezTo>
                <a:cubicBezTo>
                  <a:pt x="1627" y="1458"/>
                  <a:pt x="1619" y="1456"/>
                  <a:pt x="1613" y="1448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99" y="1457"/>
                  <a:pt x="1584" y="1449"/>
                  <a:pt x="1569" y="1443"/>
                </a:cubicBezTo>
                <a:cubicBezTo>
                  <a:pt x="1568" y="1440"/>
                  <a:pt x="1571" y="1441"/>
                  <a:pt x="1571" y="1442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10" y="1443"/>
                  <a:pt x="1615" y="1444"/>
                  <a:pt x="1619" y="1448"/>
                </a:cubicBezTo>
                <a:cubicBezTo>
                  <a:pt x="1631" y="1445"/>
                  <a:pt x="1642" y="1451"/>
                  <a:pt x="1653" y="1452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674" y="1459"/>
                  <a:pt x="1681" y="1456"/>
                  <a:pt x="1686" y="1457"/>
                </a:cubicBezTo>
                <a:cubicBezTo>
                  <a:pt x="1695" y="1463"/>
                  <a:pt x="1708" y="1458"/>
                  <a:pt x="1718" y="1463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41" y="1464"/>
                  <a:pt x="1747" y="1460"/>
                  <a:pt x="1753" y="1461"/>
                </a:cubicBezTo>
                <a:cubicBezTo>
                  <a:pt x="1758" y="1466"/>
                  <a:pt x="1766" y="1460"/>
                  <a:pt x="1771" y="1463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783" y="1463"/>
                  <a:pt x="1784" y="1467"/>
                  <a:pt x="1787" y="1466"/>
                </a:cubicBezTo>
                <a:cubicBezTo>
                  <a:pt x="1795" y="1460"/>
                  <a:pt x="1797" y="1471"/>
                  <a:pt x="1805" y="1465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33" y="1466"/>
                  <a:pt x="1844" y="1466"/>
                  <a:pt x="1855" y="1466"/>
                </a:cubicBezTo>
                <a:cubicBezTo>
                  <a:pt x="1860" y="1470"/>
                  <a:pt x="1867" y="1463"/>
                  <a:pt x="1871" y="1469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883" y="1470"/>
                  <a:pt x="1886" y="1470"/>
                  <a:pt x="1889" y="1468"/>
                </a:cubicBezTo>
                <a:cubicBezTo>
                  <a:pt x="1894" y="1474"/>
                  <a:pt x="1903" y="1468"/>
                  <a:pt x="1907" y="1475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23" y="1471"/>
                  <a:pt x="1924" y="1477"/>
                  <a:pt x="1928" y="1476"/>
                </a:cubicBezTo>
                <a:cubicBezTo>
                  <a:pt x="1934" y="1478"/>
                  <a:pt x="1942" y="1475"/>
                  <a:pt x="1949" y="1476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59" y="1477"/>
                  <a:pt x="1960" y="1481"/>
                  <a:pt x="1963" y="1480"/>
                </a:cubicBezTo>
                <a:cubicBezTo>
                  <a:pt x="1966" y="1484"/>
                  <a:pt x="1971" y="1481"/>
                  <a:pt x="1975" y="1485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05" y="1495"/>
                  <a:pt x="2009" y="1494"/>
                  <a:pt x="2012" y="1500"/>
                </a:cubicBezTo>
                <a:cubicBezTo>
                  <a:pt x="2024" y="1500"/>
                  <a:pt x="2034" y="1507"/>
                  <a:pt x="2046" y="1507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57" y="1511"/>
                  <a:pt x="2058" y="1515"/>
                  <a:pt x="2061" y="1514"/>
                </a:cubicBezTo>
                <a:cubicBezTo>
                  <a:pt x="2065" y="1519"/>
                  <a:pt x="2071" y="1517"/>
                  <a:pt x="2075" y="1523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50" y="1516"/>
                  <a:pt x="2044" y="1515"/>
                  <a:pt x="2038" y="1515"/>
                </a:cubicBezTo>
                <a:cubicBezTo>
                  <a:pt x="2027" y="1508"/>
                  <a:pt x="2014" y="1510"/>
                  <a:pt x="2003" y="1505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90" y="1505"/>
                  <a:pt x="1988" y="1502"/>
                  <a:pt x="1985" y="1503"/>
                </a:cubicBezTo>
                <a:cubicBezTo>
                  <a:pt x="1980" y="1498"/>
                  <a:pt x="1972" y="1504"/>
                  <a:pt x="1967" y="1498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917" y="1491"/>
                  <a:pt x="1901" y="1496"/>
                  <a:pt x="1888" y="1489"/>
                </a:cubicBezTo>
                <a:cubicBezTo>
                  <a:pt x="1877" y="1493"/>
                  <a:pt x="1868" y="1490"/>
                  <a:pt x="1858" y="1488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819" y="1484"/>
                  <a:pt x="1809" y="1484"/>
                  <a:pt x="1801" y="1479"/>
                </a:cubicBezTo>
                <a:cubicBezTo>
                  <a:pt x="1789" y="1483"/>
                  <a:pt x="1781" y="1476"/>
                  <a:pt x="1770" y="1481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47" y="1475"/>
                  <a:pt x="1742" y="1474"/>
                  <a:pt x="1736" y="1474"/>
                </a:cubicBezTo>
                <a:cubicBezTo>
                  <a:pt x="1732" y="1476"/>
                  <a:pt x="1729" y="1475"/>
                  <a:pt x="1727" y="1473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711" y="1476"/>
                  <a:pt x="1706" y="1472"/>
                  <a:pt x="1701" y="1469"/>
                </a:cubicBezTo>
                <a:cubicBezTo>
                  <a:pt x="1693" y="1475"/>
                  <a:pt x="1690" y="1464"/>
                  <a:pt x="1682" y="1471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119" y="1567"/>
                  <a:pt x="2113" y="1570"/>
                  <a:pt x="2110" y="1565"/>
                </a:cubicBezTo>
                <a:cubicBezTo>
                  <a:pt x="2106" y="1564"/>
                  <a:pt x="2102" y="1564"/>
                  <a:pt x="2098" y="1564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77" y="1557"/>
                  <a:pt x="2067" y="1557"/>
                  <a:pt x="2058" y="1556"/>
                </a:cubicBezTo>
                <a:cubicBezTo>
                  <a:pt x="2051" y="1550"/>
                  <a:pt x="2040" y="1559"/>
                  <a:pt x="2033" y="1553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75" y="1544"/>
                  <a:pt x="1969" y="1547"/>
                  <a:pt x="1965" y="1546"/>
                </a:cubicBezTo>
                <a:cubicBezTo>
                  <a:pt x="1961" y="1542"/>
                  <a:pt x="1956" y="1545"/>
                  <a:pt x="1952" y="1545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904" y="1541"/>
                  <a:pt x="1883" y="1539"/>
                  <a:pt x="1863" y="1533"/>
                </a:cubicBezTo>
                <a:cubicBezTo>
                  <a:pt x="1851" y="1535"/>
                  <a:pt x="1843" y="1528"/>
                  <a:pt x="1832" y="1529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811" y="1523"/>
                  <a:pt x="1807" y="1521"/>
                  <a:pt x="1801" y="1523"/>
                </a:cubicBezTo>
                <a:cubicBezTo>
                  <a:pt x="1791" y="1521"/>
                  <a:pt x="1781" y="1518"/>
                  <a:pt x="1771" y="1516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61" y="1511"/>
                  <a:pt x="1758" y="1512"/>
                  <a:pt x="1755" y="1513"/>
                </a:cubicBezTo>
                <a:cubicBezTo>
                  <a:pt x="1751" y="1510"/>
                  <a:pt x="1746" y="1509"/>
                  <a:pt x="1741" y="1509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708" y="1492"/>
                  <a:pt x="1702" y="1493"/>
                  <a:pt x="1697" y="1493"/>
                </a:cubicBezTo>
                <a:cubicBezTo>
                  <a:pt x="1693" y="1487"/>
                  <a:pt x="1688" y="1487"/>
                  <a:pt x="1684" y="1485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697" y="1479"/>
                  <a:pt x="1699" y="1486"/>
                  <a:pt x="1703" y="1483"/>
                </a:cubicBezTo>
                <a:cubicBezTo>
                  <a:pt x="1710" y="1485"/>
                  <a:pt x="1718" y="1484"/>
                  <a:pt x="1725" y="1486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54" y="1488"/>
                  <a:pt x="1762" y="1487"/>
                  <a:pt x="1769" y="1491"/>
                </a:cubicBezTo>
                <a:cubicBezTo>
                  <a:pt x="1776" y="1494"/>
                  <a:pt x="1784" y="1491"/>
                  <a:pt x="1791" y="1493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828" y="1492"/>
                  <a:pt x="1841" y="1500"/>
                  <a:pt x="1855" y="1498"/>
                </a:cubicBezTo>
                <a:cubicBezTo>
                  <a:pt x="1869" y="1504"/>
                  <a:pt x="1885" y="1501"/>
                  <a:pt x="1899" y="1503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24" y="1511"/>
                  <a:pt x="1929" y="1505"/>
                  <a:pt x="1932" y="1509"/>
                </a:cubicBezTo>
                <a:cubicBezTo>
                  <a:pt x="1936" y="1505"/>
                  <a:pt x="1937" y="1511"/>
                  <a:pt x="1941" y="1510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69" y="1505"/>
                  <a:pt x="1969" y="1518"/>
                  <a:pt x="1975" y="1512"/>
                </a:cubicBezTo>
                <a:cubicBezTo>
                  <a:pt x="1977" y="1516"/>
                  <a:pt x="1983" y="1509"/>
                  <a:pt x="1985" y="1515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09" y="1524"/>
                  <a:pt x="2014" y="1519"/>
                  <a:pt x="2017" y="1520"/>
                </a:cubicBezTo>
                <a:cubicBezTo>
                  <a:pt x="2020" y="1522"/>
                  <a:pt x="2023" y="1523"/>
                  <a:pt x="2027" y="1521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49" y="1530"/>
                  <a:pt x="2055" y="1529"/>
                  <a:pt x="2058" y="1535"/>
                </a:cubicBezTo>
                <a:cubicBezTo>
                  <a:pt x="2070" y="1535"/>
                  <a:pt x="2081" y="1541"/>
                  <a:pt x="2092" y="1543"/>
                </a:cubicBezTo>
                <a:cubicBezTo>
                  <a:pt x="2099" y="1547"/>
                  <a:pt x="2105" y="1555"/>
                  <a:pt x="2113" y="1555"/>
                </a:cubicBezTo>
                <a:cubicBezTo>
                  <a:pt x="2120" y="1559"/>
                  <a:pt x="2127" y="1564"/>
                  <a:pt x="2135" y="1567"/>
                </a:cubicBezTo>
                <a:cubicBezTo>
                  <a:pt x="2135" y="1570"/>
                  <a:pt x="2132" y="1568"/>
                  <a:pt x="2130" y="1569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26" y="1509"/>
                  <a:pt x="2120" y="1501"/>
                  <a:pt x="2121" y="1495"/>
                </a:cubicBezTo>
                <a:cubicBezTo>
                  <a:pt x="2122" y="1489"/>
                  <a:pt x="2114" y="1481"/>
                  <a:pt x="2117" y="1477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12" y="1463"/>
                  <a:pt x="2108" y="1458"/>
                  <a:pt x="2111" y="1456"/>
                </a:cubicBezTo>
                <a:cubicBezTo>
                  <a:pt x="2114" y="1451"/>
                  <a:pt x="2104" y="1443"/>
                  <a:pt x="2111" y="1439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8" y="1414"/>
                  <a:pt x="2106" y="1408"/>
                  <a:pt x="2108" y="1402"/>
                </a:cubicBezTo>
                <a:cubicBezTo>
                  <a:pt x="2111" y="1392"/>
                  <a:pt x="2104" y="1378"/>
                  <a:pt x="2113" y="1370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15" y="1305"/>
                  <a:pt x="2117" y="1300"/>
                  <a:pt x="2118" y="1294"/>
                </a:cubicBezTo>
                <a:cubicBezTo>
                  <a:pt x="2117" y="1287"/>
                  <a:pt x="2119" y="1281"/>
                  <a:pt x="2116" y="1274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27" y="1219"/>
                  <a:pt x="2121" y="1213"/>
                  <a:pt x="2125" y="1211"/>
                </a:cubicBezTo>
                <a:cubicBezTo>
                  <a:pt x="2128" y="1208"/>
                  <a:pt x="2128" y="1204"/>
                  <a:pt x="2124" y="1199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29" y="1186"/>
                  <a:pt x="2130" y="1183"/>
                  <a:pt x="2128" y="1179"/>
                </a:cubicBezTo>
                <a:cubicBezTo>
                  <a:pt x="2130" y="1172"/>
                  <a:pt x="2132" y="1166"/>
                  <a:pt x="2130" y="1157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3" y="1131"/>
                  <a:pt x="2141" y="1127"/>
                  <a:pt x="2136" y="1119"/>
                </a:cubicBezTo>
                <a:cubicBezTo>
                  <a:pt x="2142" y="1115"/>
                  <a:pt x="2134" y="1107"/>
                  <a:pt x="2142" y="1104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0" y="1066"/>
                  <a:pt x="2143" y="1074"/>
                  <a:pt x="2148" y="1077"/>
                </a:cubicBezTo>
                <a:cubicBezTo>
                  <a:pt x="2144" y="1080"/>
                  <a:pt x="2150" y="1086"/>
                  <a:pt x="2148" y="1089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23"/>
                  <a:pt x="2151" y="1139"/>
                  <a:pt x="2149" y="1153"/>
                </a:cubicBezTo>
                <a:cubicBezTo>
                  <a:pt x="2145" y="1160"/>
                  <a:pt x="2149" y="1168"/>
                  <a:pt x="2146" y="1175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45" y="1189"/>
                  <a:pt x="2145" y="1192"/>
                  <a:pt x="2142" y="1195"/>
                </a:cubicBezTo>
                <a:cubicBezTo>
                  <a:pt x="2145" y="1210"/>
                  <a:pt x="2137" y="1222"/>
                  <a:pt x="2140" y="1237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9" y="1264"/>
                  <a:pt x="2132" y="1265"/>
                  <a:pt x="2134" y="1270"/>
                </a:cubicBezTo>
                <a:cubicBezTo>
                  <a:pt x="2138" y="1274"/>
                  <a:pt x="2132" y="1276"/>
                  <a:pt x="2133" y="1279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6" y="1307"/>
                  <a:pt x="2131" y="1315"/>
                  <a:pt x="2127" y="1321"/>
                </a:cubicBezTo>
                <a:cubicBezTo>
                  <a:pt x="2128" y="1329"/>
                  <a:pt x="2127" y="1336"/>
                  <a:pt x="2125" y="1343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7" y="1378"/>
                  <a:pt x="2119" y="1390"/>
                  <a:pt x="2127" y="1406"/>
                </a:cubicBezTo>
                <a:cubicBezTo>
                  <a:pt x="2120" y="1421"/>
                  <a:pt x="2129" y="1440"/>
                  <a:pt x="2123" y="1456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27" y="1473"/>
                  <a:pt x="2125" y="1474"/>
                  <a:pt x="2126" y="1477"/>
                </a:cubicBezTo>
                <a:cubicBezTo>
                  <a:pt x="2129" y="1476"/>
                  <a:pt x="2129" y="1479"/>
                  <a:pt x="2127" y="1480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39" y="1511"/>
                  <a:pt x="2140" y="1528"/>
                  <a:pt x="2139" y="1538"/>
                </a:cubicBezTo>
                <a:cubicBezTo>
                  <a:pt x="2140" y="1539"/>
                  <a:pt x="2142" y="1539"/>
                  <a:pt x="2144" y="1541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6" y="1515"/>
                  <a:pt x="2144" y="1508"/>
                  <a:pt x="2145" y="1502"/>
                </a:cubicBezTo>
                <a:cubicBezTo>
                  <a:pt x="2142" y="1495"/>
                  <a:pt x="2141" y="1488"/>
                  <a:pt x="2140" y="1481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7" y="1468"/>
                  <a:pt x="2141" y="1466"/>
                  <a:pt x="2138" y="1462"/>
                </a:cubicBezTo>
                <a:cubicBezTo>
                  <a:pt x="2136" y="1454"/>
                  <a:pt x="2134" y="1447"/>
                  <a:pt x="2138" y="144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5" y="1409"/>
                  <a:pt x="2133" y="1396"/>
                  <a:pt x="2136" y="1384"/>
                </a:cubicBezTo>
                <a:cubicBezTo>
                  <a:pt x="2130" y="1375"/>
                  <a:pt x="2139" y="1371"/>
                  <a:pt x="2132" y="136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38" y="1332"/>
                  <a:pt x="2137" y="1319"/>
                  <a:pt x="2140" y="1308"/>
                </a:cubicBezTo>
                <a:cubicBezTo>
                  <a:pt x="2141" y="1301"/>
                  <a:pt x="2142" y="1295"/>
                  <a:pt x="2142" y="1289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43" y="1277"/>
                  <a:pt x="2147" y="1275"/>
                  <a:pt x="2143" y="1271"/>
                </a:cubicBezTo>
                <a:cubicBezTo>
                  <a:pt x="2150" y="1260"/>
                  <a:pt x="2145" y="1246"/>
                  <a:pt x="2150" y="1235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4" y="1193"/>
                  <a:pt x="2157" y="1191"/>
                  <a:pt x="2156" y="1187"/>
                </a:cubicBezTo>
                <a:cubicBezTo>
                  <a:pt x="2159" y="1185"/>
                  <a:pt x="2153" y="1180"/>
                  <a:pt x="2157" y="1178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60" y="1167"/>
                  <a:pt x="2154" y="1162"/>
                  <a:pt x="2158" y="1160"/>
                </a:cubicBezTo>
                <a:cubicBezTo>
                  <a:pt x="2157" y="1153"/>
                  <a:pt x="2159" y="1147"/>
                  <a:pt x="2156" y="1140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1" y="1113"/>
                  <a:pt x="2162" y="1110"/>
                  <a:pt x="2156" y="1102"/>
                </a:cubicBezTo>
                <a:cubicBezTo>
                  <a:pt x="2158" y="1097"/>
                  <a:pt x="2155" y="1089"/>
                  <a:pt x="2154" y="1083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55" y="1056"/>
                  <a:pt x="2147" y="1047"/>
                  <a:pt x="2148" y="1042"/>
                </a:cubicBezTo>
                <a:cubicBezTo>
                  <a:pt x="2147" y="1029"/>
                  <a:pt x="2143" y="1015"/>
                  <a:pt x="2144" y="1003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3" y="921"/>
                  <a:pt x="2132" y="934"/>
                  <a:pt x="2135" y="938"/>
                </a:cubicBezTo>
                <a:cubicBezTo>
                  <a:pt x="2139" y="944"/>
                  <a:pt x="2136" y="949"/>
                  <a:pt x="2142" y="957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49" y="981"/>
                  <a:pt x="2146" y="986"/>
                  <a:pt x="2147" y="992"/>
                </a:cubicBezTo>
                <a:cubicBezTo>
                  <a:pt x="2155" y="1006"/>
                  <a:pt x="2150" y="1016"/>
                  <a:pt x="2156" y="1029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64" y="1054"/>
                  <a:pt x="2157" y="1057"/>
                  <a:pt x="2161" y="1064"/>
                </a:cubicBezTo>
                <a:cubicBezTo>
                  <a:pt x="2162" y="1076"/>
                  <a:pt x="2166" y="1088"/>
                  <a:pt x="2166" y="1099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4" y="1147"/>
                  <a:pt x="2169" y="1157"/>
                  <a:pt x="2172" y="1169"/>
                </a:cubicBezTo>
                <a:cubicBezTo>
                  <a:pt x="2170" y="1180"/>
                  <a:pt x="2169" y="1191"/>
                  <a:pt x="2174" y="1204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71" y="1225"/>
                  <a:pt x="2169" y="1228"/>
                  <a:pt x="2172" y="1232"/>
                </a:cubicBezTo>
                <a:cubicBezTo>
                  <a:pt x="2171" y="1235"/>
                  <a:pt x="2168" y="1237"/>
                  <a:pt x="2171" y="124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5" y="1264"/>
                  <a:pt x="2166" y="1270"/>
                  <a:pt x="2167" y="1275"/>
                </a:cubicBezTo>
                <a:cubicBezTo>
                  <a:pt x="2165" y="1278"/>
                  <a:pt x="2167" y="1282"/>
                  <a:pt x="2162" y="1284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8" y="1297"/>
                  <a:pt x="2164" y="1305"/>
                  <a:pt x="2162" y="1310"/>
                </a:cubicBezTo>
                <a:cubicBezTo>
                  <a:pt x="2161" y="1313"/>
                  <a:pt x="2161" y="1316"/>
                  <a:pt x="2162" y="1319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9" y="1334"/>
                  <a:pt x="2155" y="1338"/>
                  <a:pt x="2158" y="1345"/>
                </a:cubicBezTo>
                <a:cubicBezTo>
                  <a:pt x="2152" y="1355"/>
                  <a:pt x="2154" y="1368"/>
                  <a:pt x="2150" y="1378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5" y="1425"/>
                  <a:pt x="2155" y="1440"/>
                  <a:pt x="2149" y="1450"/>
                </a:cubicBezTo>
                <a:cubicBezTo>
                  <a:pt x="2153" y="1457"/>
                  <a:pt x="2146" y="1462"/>
                  <a:pt x="2151" y="1469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496"/>
                  <a:pt x="2155" y="1505"/>
                  <a:pt x="2155" y="1514"/>
                </a:cubicBezTo>
                <a:cubicBezTo>
                  <a:pt x="2159" y="1519"/>
                  <a:pt x="2156" y="1523"/>
                  <a:pt x="2157" y="1528"/>
                </a:cubicBezTo>
                <a:cubicBezTo>
                  <a:pt x="2154" y="1531"/>
                  <a:pt x="2164" y="1538"/>
                  <a:pt x="2155" y="1540"/>
                </a:cubicBezTo>
                <a:cubicBezTo>
                  <a:pt x="2155" y="1536"/>
                  <a:pt x="2146" y="1530"/>
                  <a:pt x="2151" y="1528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9" y="1523"/>
                  <a:pt x="2166" y="1518"/>
                  <a:pt x="2163" y="1512"/>
                </a:cubicBezTo>
                <a:cubicBezTo>
                  <a:pt x="2169" y="1505"/>
                  <a:pt x="2159" y="1494"/>
                  <a:pt x="2163" y="1486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61" y="1445"/>
                  <a:pt x="2160" y="1428"/>
                  <a:pt x="2160" y="1411"/>
                </a:cubicBezTo>
                <a:cubicBezTo>
                  <a:pt x="2162" y="1404"/>
                  <a:pt x="2159" y="1395"/>
                  <a:pt x="2165" y="1388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72"/>
                  <a:pt x="2162" y="1367"/>
                  <a:pt x="2166" y="1364"/>
                </a:cubicBezTo>
                <a:cubicBezTo>
                  <a:pt x="2165" y="1355"/>
                  <a:pt x="2170" y="1349"/>
                  <a:pt x="2167" y="1340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3" y="1324"/>
                  <a:pt x="2166" y="1319"/>
                  <a:pt x="2172" y="1317"/>
                </a:cubicBezTo>
                <a:cubicBezTo>
                  <a:pt x="2171" y="1308"/>
                  <a:pt x="2173" y="1301"/>
                  <a:pt x="2173" y="1292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7" y="1284"/>
                  <a:pt x="2175" y="1282"/>
                  <a:pt x="2175" y="1280"/>
                </a:cubicBezTo>
                <a:cubicBezTo>
                  <a:pt x="2181" y="1278"/>
                  <a:pt x="2168" y="1270"/>
                  <a:pt x="2178" y="1269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6" y="1242"/>
                  <a:pt x="2177" y="1235"/>
                  <a:pt x="2181" y="1232"/>
                </a:cubicBezTo>
                <a:cubicBezTo>
                  <a:pt x="2178" y="1228"/>
                  <a:pt x="2185" y="1226"/>
                  <a:pt x="2180" y="1221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83" y="1189"/>
                  <a:pt x="2182" y="1180"/>
                  <a:pt x="2183" y="1172"/>
                </a:cubicBezTo>
                <a:cubicBezTo>
                  <a:pt x="2180" y="1163"/>
                  <a:pt x="2181" y="1155"/>
                  <a:pt x="2184" y="1148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73" y="1100"/>
                  <a:pt x="2172" y="1080"/>
                  <a:pt x="2166" y="1058"/>
                </a:cubicBezTo>
                <a:cubicBezTo>
                  <a:pt x="2168" y="1054"/>
                  <a:pt x="2166" y="1048"/>
                  <a:pt x="2163" y="1042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4" y="1022"/>
                  <a:pt x="2156" y="1015"/>
                  <a:pt x="2161" y="1011"/>
                </a:cubicBezTo>
                <a:cubicBezTo>
                  <a:pt x="2155" y="1005"/>
                  <a:pt x="2161" y="1002"/>
                  <a:pt x="2156" y="99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72" y="1022"/>
                  <a:pt x="2169" y="1027"/>
                  <a:pt x="2173" y="1034"/>
                </a:cubicBezTo>
                <a:cubicBezTo>
                  <a:pt x="2177" y="1047"/>
                  <a:pt x="2179" y="1059"/>
                  <a:pt x="2183" y="1072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86" y="1098"/>
                  <a:pt x="2182" y="1102"/>
                  <a:pt x="2186" y="1109"/>
                </a:cubicBezTo>
                <a:cubicBezTo>
                  <a:pt x="2187" y="1121"/>
                  <a:pt x="2187" y="1132"/>
                  <a:pt x="2191" y="1144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2" y="1169"/>
                  <a:pt x="2188" y="1174"/>
                  <a:pt x="2194" y="1181"/>
                </a:cubicBezTo>
                <a:cubicBezTo>
                  <a:pt x="2189" y="1192"/>
                  <a:pt x="2194" y="1205"/>
                  <a:pt x="2193" y="1217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97" y="1243"/>
                  <a:pt x="2186" y="1245"/>
                  <a:pt x="2192" y="1252"/>
                </a:cubicBezTo>
                <a:cubicBezTo>
                  <a:pt x="2188" y="1263"/>
                  <a:pt x="2188" y="1274"/>
                  <a:pt x="2190" y="1286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6" y="1309"/>
                  <a:pt x="2188" y="1316"/>
                  <a:pt x="2182" y="1320"/>
                </a:cubicBezTo>
                <a:cubicBezTo>
                  <a:pt x="2186" y="1324"/>
                  <a:pt x="2180" y="1325"/>
                  <a:pt x="2182" y="1329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86" y="1345"/>
                  <a:pt x="2176" y="1348"/>
                  <a:pt x="2182" y="1355"/>
                </a:cubicBezTo>
                <a:cubicBezTo>
                  <a:pt x="2179" y="1361"/>
                  <a:pt x="2181" y="1368"/>
                  <a:pt x="2177" y="1373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1" y="1400"/>
                  <a:pt x="2177" y="1412"/>
                  <a:pt x="2172" y="1422"/>
                </a:cubicBezTo>
                <a:cubicBezTo>
                  <a:pt x="2178" y="1436"/>
                  <a:pt x="2167" y="1445"/>
                  <a:pt x="2175" y="1459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70" y="1482"/>
                  <a:pt x="2180" y="1491"/>
                  <a:pt x="2177" y="1496"/>
                </a:cubicBezTo>
                <a:cubicBezTo>
                  <a:pt x="2173" y="1501"/>
                  <a:pt x="2181" y="1509"/>
                  <a:pt x="2179" y="1515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80" y="1538"/>
                  <a:pt x="2190" y="1547"/>
                  <a:pt x="2184" y="1551"/>
                </a:cubicBezTo>
                <a:cubicBezTo>
                  <a:pt x="2189" y="1558"/>
                  <a:pt x="2186" y="1562"/>
                  <a:pt x="2192" y="1570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7" y="2066"/>
                  <a:pt x="1880" y="2059"/>
                  <a:pt x="1885" y="2056"/>
                </a:cubicBezTo>
                <a:cubicBezTo>
                  <a:pt x="1884" y="2040"/>
                  <a:pt x="1883" y="2022"/>
                  <a:pt x="1882" y="2006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9" y="1940"/>
                  <a:pt x="1880" y="1924"/>
                  <a:pt x="1875" y="1906"/>
                </a:cubicBezTo>
                <a:cubicBezTo>
                  <a:pt x="1880" y="1892"/>
                  <a:pt x="1871" y="1873"/>
                  <a:pt x="1870" y="1857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64" y="1833"/>
                  <a:pt x="1864" y="1819"/>
                  <a:pt x="1857" y="1802"/>
                </a:cubicBezTo>
                <a:cubicBezTo>
                  <a:pt x="1860" y="1800"/>
                  <a:pt x="1856" y="1794"/>
                  <a:pt x="1854" y="1790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47" y="1767"/>
                  <a:pt x="1847" y="1759"/>
                  <a:pt x="1840" y="1749"/>
                </a:cubicBezTo>
                <a:cubicBezTo>
                  <a:pt x="1839" y="1742"/>
                  <a:pt x="1835" y="1733"/>
                  <a:pt x="1830" y="1722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12" y="1698"/>
                  <a:pt x="1819" y="1705"/>
                  <a:pt x="1821" y="1710"/>
                </a:cubicBezTo>
                <a:cubicBezTo>
                  <a:pt x="1823" y="1714"/>
                  <a:pt x="1825" y="1718"/>
                  <a:pt x="1827" y="1722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20" y="1733"/>
                  <a:pt x="1839" y="1738"/>
                  <a:pt x="1834" y="1749"/>
                </a:cubicBezTo>
                <a:cubicBezTo>
                  <a:pt x="1842" y="1769"/>
                  <a:pt x="1845" y="1789"/>
                  <a:pt x="1850" y="1808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5" y="1840"/>
                  <a:pt x="1861" y="1846"/>
                  <a:pt x="1858" y="1849"/>
                </a:cubicBezTo>
                <a:cubicBezTo>
                  <a:pt x="1858" y="1849"/>
                  <a:pt x="1858" y="1850"/>
                  <a:pt x="1858" y="1850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7" y="1884"/>
                  <a:pt x="1862" y="1900"/>
                  <a:pt x="1870" y="1921"/>
                </a:cubicBezTo>
                <a:cubicBezTo>
                  <a:pt x="1867" y="1923"/>
                  <a:pt x="1870" y="1927"/>
                  <a:pt x="1867" y="1929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69" y="1945"/>
                  <a:pt x="1870" y="1952"/>
                  <a:pt x="1868" y="1958"/>
                </a:cubicBezTo>
                <a:cubicBezTo>
                  <a:pt x="1872" y="1971"/>
                  <a:pt x="1869" y="1982"/>
                  <a:pt x="1871" y="1995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4" y="2046"/>
                  <a:pt x="1875" y="2060"/>
                  <a:pt x="1873" y="2072"/>
                </a:cubicBezTo>
                <a:cubicBezTo>
                  <a:pt x="1877" y="2085"/>
                  <a:pt x="1875" y="2097"/>
                  <a:pt x="1875" y="2109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75" y="2152"/>
                  <a:pt x="1875" y="2156"/>
                  <a:pt x="1875" y="2160"/>
                </a:cubicBezTo>
                <a:cubicBezTo>
                  <a:pt x="1886" y="2160"/>
                  <a:pt x="1886" y="2160"/>
                  <a:pt x="1886" y="2160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2" y="2139"/>
                  <a:pt x="1887" y="2134"/>
                  <a:pt x="1887" y="2126"/>
                </a:cubicBezTo>
                <a:cubicBezTo>
                  <a:pt x="1884" y="2118"/>
                  <a:pt x="1885" y="2111"/>
                  <a:pt x="1889" y="2106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3" y="1903"/>
                  <a:pt x="1929" y="1900"/>
                  <a:pt x="1925" y="1895"/>
                </a:cubicBezTo>
                <a:cubicBezTo>
                  <a:pt x="1927" y="1891"/>
                  <a:pt x="1920" y="1884"/>
                  <a:pt x="1925" y="1882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17" y="1841"/>
                  <a:pt x="1915" y="1833"/>
                  <a:pt x="1910" y="1824"/>
                </a:cubicBezTo>
                <a:cubicBezTo>
                  <a:pt x="1912" y="1819"/>
                  <a:pt x="1910" y="1813"/>
                  <a:pt x="1907" y="1806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904" y="1776"/>
                  <a:pt x="1898" y="1761"/>
                  <a:pt x="1895" y="1748"/>
                </a:cubicBezTo>
                <a:cubicBezTo>
                  <a:pt x="1891" y="1739"/>
                  <a:pt x="1888" y="1731"/>
                  <a:pt x="1885" y="1722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59" y="1668"/>
                  <a:pt x="1863" y="1656"/>
                  <a:pt x="1860" y="1652"/>
                </a:cubicBezTo>
                <a:cubicBezTo>
                  <a:pt x="1854" y="1654"/>
                  <a:pt x="1853" y="1640"/>
                  <a:pt x="1845" y="1646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46" y="1663"/>
                  <a:pt x="1849" y="1666"/>
                  <a:pt x="1852" y="1668"/>
                </a:cubicBezTo>
                <a:cubicBezTo>
                  <a:pt x="1849" y="1671"/>
                  <a:pt x="1853" y="1675"/>
                  <a:pt x="1856" y="1676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64" y="1698"/>
                  <a:pt x="1868" y="1706"/>
                  <a:pt x="1875" y="1722"/>
                </a:cubicBezTo>
                <a:cubicBezTo>
                  <a:pt x="1876" y="1723"/>
                  <a:pt x="1876" y="1724"/>
                  <a:pt x="1877" y="1724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891" y="1780"/>
                  <a:pt x="1890" y="1787"/>
                  <a:pt x="1895" y="1796"/>
                </a:cubicBezTo>
                <a:cubicBezTo>
                  <a:pt x="1892" y="1802"/>
                  <a:pt x="1902" y="1812"/>
                  <a:pt x="1897" y="1818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07" y="1855"/>
                  <a:pt x="1908" y="1860"/>
                  <a:pt x="1911" y="1866"/>
                </a:cubicBezTo>
                <a:cubicBezTo>
                  <a:pt x="1915" y="1882"/>
                  <a:pt x="1910" y="1895"/>
                  <a:pt x="1917" y="1911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3" y="1942"/>
                  <a:pt x="1919" y="1948"/>
                  <a:pt x="1923" y="1957"/>
                </a:cubicBezTo>
                <a:cubicBezTo>
                  <a:pt x="1919" y="1959"/>
                  <a:pt x="1925" y="1965"/>
                  <a:pt x="1921" y="1967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18" y="1984"/>
                  <a:pt x="1923" y="1993"/>
                  <a:pt x="1921" y="2000"/>
                </a:cubicBezTo>
                <a:cubicBezTo>
                  <a:pt x="1922" y="2007"/>
                  <a:pt x="1919" y="2013"/>
                  <a:pt x="1922" y="2022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9" y="2049"/>
                  <a:pt x="1925" y="2059"/>
                  <a:pt x="1921" y="2064"/>
                </a:cubicBezTo>
                <a:cubicBezTo>
                  <a:pt x="1925" y="2073"/>
                  <a:pt x="1917" y="2077"/>
                  <a:pt x="1922" y="2086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21" y="2115"/>
                  <a:pt x="1918" y="2121"/>
                  <a:pt x="1920" y="2129"/>
                </a:cubicBezTo>
                <a:cubicBezTo>
                  <a:pt x="1914" y="2134"/>
                  <a:pt x="1925" y="2145"/>
                  <a:pt x="1918" y="2150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9" y="2160"/>
                  <a:pt x="1929" y="2160"/>
                  <a:pt x="1929" y="2160"/>
                </a:cubicBezTo>
                <a:cubicBezTo>
                  <a:pt x="1930" y="2155"/>
                  <a:pt x="1930" y="2149"/>
                  <a:pt x="1931" y="2144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1" y="2074"/>
                  <a:pt x="1936" y="2059"/>
                  <a:pt x="1931" y="2040"/>
                </a:cubicBezTo>
                <a:cubicBezTo>
                  <a:pt x="1936" y="2037"/>
                  <a:pt x="1929" y="2030"/>
                  <a:pt x="1931" y="2027"/>
                </a:cubicBezTo>
                <a:cubicBezTo>
                  <a:pt x="1934" y="2023"/>
                  <a:pt x="1934" y="2019"/>
                  <a:pt x="1932" y="2014"/>
                </a:cubicBezTo>
                <a:cubicBezTo>
                  <a:pt x="1936" y="2007"/>
                  <a:pt x="1929" y="1996"/>
                  <a:pt x="1936" y="1989"/>
                </a:cubicBezTo>
                <a:cubicBezTo>
                  <a:pt x="1929" y="1970"/>
                  <a:pt x="1938" y="1956"/>
                  <a:pt x="1928" y="1935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2" y="2077"/>
                  <a:pt x="1849" y="2074"/>
                  <a:pt x="1844" y="2066"/>
                </a:cubicBezTo>
                <a:cubicBezTo>
                  <a:pt x="1847" y="2055"/>
                  <a:pt x="1845" y="2042"/>
                  <a:pt x="1846" y="2030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6" y="1955"/>
                  <a:pt x="1839" y="1947"/>
                  <a:pt x="1841" y="1942"/>
                </a:cubicBezTo>
                <a:cubicBezTo>
                  <a:pt x="1847" y="1938"/>
                  <a:pt x="1838" y="1929"/>
                  <a:pt x="1843" y="1925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8" y="1903"/>
                  <a:pt x="1839" y="1901"/>
                  <a:pt x="1839" y="1898"/>
                </a:cubicBezTo>
                <a:cubicBezTo>
                  <a:pt x="1837" y="1894"/>
                  <a:pt x="1845" y="1893"/>
                  <a:pt x="1840" y="188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6" y="1857"/>
                  <a:pt x="1836" y="1853"/>
                  <a:pt x="1835" y="1849"/>
                </a:cubicBezTo>
                <a:cubicBezTo>
                  <a:pt x="1834" y="1843"/>
                  <a:pt x="1834" y="1837"/>
                  <a:pt x="1836" y="1832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35" y="1814"/>
                  <a:pt x="1827" y="1807"/>
                  <a:pt x="1832" y="1804"/>
                </a:cubicBezTo>
                <a:cubicBezTo>
                  <a:pt x="1828" y="1799"/>
                  <a:pt x="1827" y="1794"/>
                  <a:pt x="1828" y="1790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24" y="1769"/>
                  <a:pt x="1822" y="1764"/>
                  <a:pt x="1819" y="1759"/>
                </a:cubicBezTo>
                <a:cubicBezTo>
                  <a:pt x="1827" y="1757"/>
                  <a:pt x="1810" y="1746"/>
                  <a:pt x="1818" y="1743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813" y="1725"/>
                  <a:pt x="1812" y="1723"/>
                  <a:pt x="1810" y="1722"/>
                </a:cubicBezTo>
                <a:cubicBezTo>
                  <a:pt x="1808" y="1721"/>
                  <a:pt x="1806" y="1719"/>
                  <a:pt x="1808" y="1716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67" y="1640"/>
                  <a:pt x="1762" y="1631"/>
                  <a:pt x="1758" y="1621"/>
                </a:cubicBezTo>
                <a:cubicBezTo>
                  <a:pt x="1756" y="1618"/>
                  <a:pt x="1752" y="1618"/>
                  <a:pt x="1750" y="1612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48" y="1606"/>
                  <a:pt x="1748" y="1618"/>
                  <a:pt x="1752" y="1621"/>
                </a:cubicBezTo>
                <a:cubicBezTo>
                  <a:pt x="1754" y="1626"/>
                  <a:pt x="1757" y="1631"/>
                  <a:pt x="1759" y="1637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81" y="1660"/>
                  <a:pt x="1770" y="1676"/>
                  <a:pt x="1780" y="1672"/>
                </a:cubicBezTo>
                <a:cubicBezTo>
                  <a:pt x="1783" y="1678"/>
                  <a:pt x="1779" y="1682"/>
                  <a:pt x="1785" y="1689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799" y="1719"/>
                  <a:pt x="1800" y="1720"/>
                  <a:pt x="1800" y="1722"/>
                </a:cubicBezTo>
                <a:cubicBezTo>
                  <a:pt x="1810" y="1756"/>
                  <a:pt x="1821" y="1791"/>
                  <a:pt x="1821" y="1822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4" y="1848"/>
                  <a:pt x="1824" y="1848"/>
                  <a:pt x="1825" y="1849"/>
                </a:cubicBezTo>
                <a:cubicBezTo>
                  <a:pt x="1828" y="1858"/>
                  <a:pt x="1822" y="1864"/>
                  <a:pt x="1828" y="1874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30" y="1941"/>
                  <a:pt x="1835" y="1959"/>
                  <a:pt x="1831" y="1973"/>
                </a:cubicBezTo>
                <a:cubicBezTo>
                  <a:pt x="1838" y="1983"/>
                  <a:pt x="1827" y="1988"/>
                  <a:pt x="1833" y="1998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4" y="2015"/>
                  <a:pt x="1832" y="2019"/>
                  <a:pt x="1833" y="2023"/>
                </a:cubicBezTo>
                <a:cubicBezTo>
                  <a:pt x="1833" y="2040"/>
                  <a:pt x="1834" y="2057"/>
                  <a:pt x="1835" y="2074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34" y="2132"/>
                  <a:pt x="1837" y="2140"/>
                  <a:pt x="1836" y="2148"/>
                </a:cubicBezTo>
                <a:cubicBezTo>
                  <a:pt x="1835" y="2152"/>
                  <a:pt x="1835" y="2156"/>
                  <a:pt x="1834" y="2160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6" y="2158"/>
                  <a:pt x="1846" y="2156"/>
                  <a:pt x="1849" y="2155"/>
                </a:cubicBezTo>
                <a:cubicBezTo>
                  <a:pt x="1844" y="2147"/>
                  <a:pt x="1847" y="2142"/>
                  <a:pt x="1850" y="2138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80"/>
                  <a:pt x="2021" y="1865"/>
                  <a:pt x="2022" y="1850"/>
                </a:cubicBezTo>
                <a:cubicBezTo>
                  <a:pt x="2022" y="1850"/>
                  <a:pt x="2022" y="1849"/>
                  <a:pt x="2022" y="1849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9" y="1790"/>
                  <a:pt x="2016" y="1774"/>
                  <a:pt x="2012" y="1758"/>
                </a:cubicBezTo>
                <a:cubicBezTo>
                  <a:pt x="2011" y="1754"/>
                  <a:pt x="2015" y="1751"/>
                  <a:pt x="2014" y="1747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2009" y="1728"/>
                  <a:pt x="2007" y="1726"/>
                  <a:pt x="2006" y="1722"/>
                </a:cubicBezTo>
                <a:cubicBezTo>
                  <a:pt x="2005" y="1720"/>
                  <a:pt x="2004" y="1718"/>
                  <a:pt x="2004" y="1714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93" y="1680"/>
                  <a:pt x="1984" y="1671"/>
                  <a:pt x="1976" y="1676"/>
                </a:cubicBezTo>
                <a:cubicBezTo>
                  <a:pt x="1974" y="1677"/>
                  <a:pt x="1972" y="1678"/>
                  <a:pt x="1970" y="167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69" y="1692"/>
                  <a:pt x="1982" y="1689"/>
                  <a:pt x="1983" y="1691"/>
                </a:cubicBezTo>
                <a:cubicBezTo>
                  <a:pt x="1979" y="1696"/>
                  <a:pt x="1989" y="1711"/>
                  <a:pt x="1993" y="1712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1995" y="1730"/>
                  <a:pt x="2001" y="1738"/>
                  <a:pt x="2000" y="1745"/>
                </a:cubicBezTo>
                <a:cubicBezTo>
                  <a:pt x="2005" y="1757"/>
                  <a:pt x="2004" y="1768"/>
                  <a:pt x="2007" y="1780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06" y="1821"/>
                  <a:pt x="2015" y="1834"/>
                  <a:pt x="2009" y="1843"/>
                </a:cubicBezTo>
                <a:cubicBezTo>
                  <a:pt x="2010" y="1845"/>
                  <a:pt x="2010" y="1847"/>
                  <a:pt x="2011" y="1849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3" y="1862"/>
                  <a:pt x="2011" y="1864"/>
                  <a:pt x="2010" y="1865"/>
                </a:cubicBezTo>
                <a:cubicBezTo>
                  <a:pt x="2010" y="1868"/>
                  <a:pt x="2008" y="1871"/>
                  <a:pt x="2008" y="1873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6" y="1910"/>
                  <a:pt x="2010" y="1916"/>
                  <a:pt x="2009" y="1921"/>
                </a:cubicBezTo>
                <a:cubicBezTo>
                  <a:pt x="2015" y="1928"/>
                  <a:pt x="2004" y="1930"/>
                  <a:pt x="2010" y="193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2008" y="1979"/>
                  <a:pt x="2002" y="1987"/>
                  <a:pt x="2004" y="1998"/>
                </a:cubicBezTo>
                <a:cubicBezTo>
                  <a:pt x="2001" y="2007"/>
                  <a:pt x="2005" y="2019"/>
                  <a:pt x="2000" y="2029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94" y="2062"/>
                  <a:pt x="1994" y="2067"/>
                  <a:pt x="1992" y="2071"/>
                </a:cubicBezTo>
                <a:cubicBezTo>
                  <a:pt x="2000" y="2080"/>
                  <a:pt x="1991" y="2082"/>
                  <a:pt x="1991" y="2088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79" y="2151"/>
                  <a:pt x="1976" y="2155"/>
                  <a:pt x="1978" y="2160"/>
                </a:cubicBezTo>
                <a:cubicBezTo>
                  <a:pt x="1988" y="2160"/>
                  <a:pt x="1988" y="2160"/>
                  <a:pt x="1988" y="2160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3" y="2144"/>
                  <a:pt x="1994" y="2141"/>
                  <a:pt x="1992" y="2136"/>
                </a:cubicBezTo>
                <a:cubicBezTo>
                  <a:pt x="1997" y="2134"/>
                  <a:pt x="1995" y="2130"/>
                  <a:pt x="1997" y="212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5" y="2095"/>
                  <a:pt x="2000" y="2079"/>
                  <a:pt x="2006" y="2068"/>
                </a:cubicBezTo>
                <a:cubicBezTo>
                  <a:pt x="2005" y="2064"/>
                  <a:pt x="2008" y="2061"/>
                  <a:pt x="2004" y="205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0" y="2040"/>
                  <a:pt x="2010" y="2033"/>
                  <a:pt x="2016" y="2027"/>
                </a:cubicBezTo>
                <a:cubicBezTo>
                  <a:pt x="2007" y="2017"/>
                  <a:pt x="2015" y="2013"/>
                  <a:pt x="2015" y="2005"/>
                </a:cubicBezTo>
                <a:cubicBezTo>
                  <a:pt x="2014" y="1998"/>
                  <a:pt x="2015" y="1991"/>
                  <a:pt x="2017" y="1985"/>
                </a:cubicBezTo>
                <a:cubicBezTo>
                  <a:pt x="2014" y="1968"/>
                  <a:pt x="2021" y="1956"/>
                  <a:pt x="2018" y="1939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84" y="1856"/>
                  <a:pt x="2084" y="1853"/>
                  <a:pt x="2084" y="1849"/>
                </a:cubicBezTo>
                <a:cubicBezTo>
                  <a:pt x="2085" y="1844"/>
                  <a:pt x="2086" y="1839"/>
                  <a:pt x="2085" y="1832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6" y="1813"/>
                  <a:pt x="2083" y="1806"/>
                  <a:pt x="2086" y="1802"/>
                </a:cubicBezTo>
                <a:cubicBezTo>
                  <a:pt x="2086" y="1800"/>
                  <a:pt x="2087" y="1798"/>
                  <a:pt x="2090" y="1797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86" y="1787"/>
                  <a:pt x="2086" y="1781"/>
                  <a:pt x="2082" y="1775"/>
                </a:cubicBezTo>
                <a:cubicBezTo>
                  <a:pt x="2082" y="1764"/>
                  <a:pt x="2079" y="1755"/>
                  <a:pt x="2071" y="1745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72" y="1772"/>
                  <a:pt x="2070" y="1779"/>
                  <a:pt x="2076" y="1788"/>
                </a:cubicBezTo>
                <a:cubicBezTo>
                  <a:pt x="2070" y="1793"/>
                  <a:pt x="2074" y="1802"/>
                  <a:pt x="2073" y="1809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5" y="1839"/>
                  <a:pt x="2074" y="1844"/>
                  <a:pt x="2073" y="1849"/>
                </a:cubicBezTo>
                <a:cubicBezTo>
                  <a:pt x="2072" y="1858"/>
                  <a:pt x="2071" y="1868"/>
                  <a:pt x="2075" y="1879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67" y="1913"/>
                  <a:pt x="2063" y="1922"/>
                  <a:pt x="2066" y="1932"/>
                </a:cubicBezTo>
                <a:cubicBezTo>
                  <a:pt x="2064" y="1941"/>
                  <a:pt x="2061" y="1949"/>
                  <a:pt x="2063" y="1959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53" y="2005"/>
                  <a:pt x="2052" y="2023"/>
                  <a:pt x="2048" y="2041"/>
                </a:cubicBezTo>
                <a:cubicBezTo>
                  <a:pt x="2046" y="2049"/>
                  <a:pt x="2046" y="2059"/>
                  <a:pt x="2041" y="2067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2" y="2112"/>
                  <a:pt x="2029" y="2130"/>
                  <a:pt x="2023" y="2147"/>
                </a:cubicBezTo>
                <a:cubicBezTo>
                  <a:pt x="2023" y="2152"/>
                  <a:pt x="2022" y="2156"/>
                  <a:pt x="2021" y="2160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31" y="2151"/>
                  <a:pt x="2040" y="2146"/>
                  <a:pt x="2037" y="2137"/>
                </a:cubicBezTo>
                <a:cubicBezTo>
                  <a:pt x="2043" y="2121"/>
                  <a:pt x="2047" y="2105"/>
                  <a:pt x="2045" y="2087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55" y="2073"/>
                  <a:pt x="2049" y="2067"/>
                  <a:pt x="2057" y="2065"/>
                </a:cubicBezTo>
                <a:cubicBezTo>
                  <a:pt x="2054" y="2056"/>
                  <a:pt x="2059" y="2050"/>
                  <a:pt x="2058" y="2042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66" y="2004"/>
                  <a:pt x="2066" y="1988"/>
                  <a:pt x="2073" y="1973"/>
                </a:cubicBezTo>
                <a:cubicBezTo>
                  <a:pt x="2072" y="1964"/>
                  <a:pt x="2073" y="1954"/>
                  <a:pt x="2072" y="1945"/>
                </a:cubicBezTo>
                <a:cubicBezTo>
                  <a:pt x="2078" y="1937"/>
                  <a:pt x="2074" y="1925"/>
                  <a:pt x="2077" y="1916"/>
                </a:cubicBezTo>
                <a:cubicBezTo>
                  <a:pt x="2078" y="1907"/>
                  <a:pt x="2081" y="1899"/>
                  <a:pt x="2080" y="1889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57" y="2008"/>
                  <a:pt x="2853" y="2007"/>
                  <a:pt x="2849" y="2010"/>
                </a:cubicBezTo>
                <a:cubicBezTo>
                  <a:pt x="2843" y="2008"/>
                  <a:pt x="2838" y="2004"/>
                  <a:pt x="2831" y="2008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806" y="1997"/>
                  <a:pt x="2797" y="2007"/>
                  <a:pt x="2793" y="1997"/>
                </a:cubicBezTo>
                <a:cubicBezTo>
                  <a:pt x="2785" y="2003"/>
                  <a:pt x="2780" y="1995"/>
                  <a:pt x="2772" y="2000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49" y="1992"/>
                  <a:pt x="2744" y="1999"/>
                  <a:pt x="2741" y="1995"/>
                </a:cubicBezTo>
                <a:cubicBezTo>
                  <a:pt x="2737" y="1997"/>
                  <a:pt x="2734" y="1994"/>
                  <a:pt x="2731" y="1995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704" y="1996"/>
                  <a:pt x="2699" y="1989"/>
                  <a:pt x="2690" y="1996"/>
                </a:cubicBezTo>
                <a:cubicBezTo>
                  <a:pt x="2678" y="1993"/>
                  <a:pt x="2664" y="1995"/>
                  <a:pt x="2650" y="1997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94" y="2008"/>
                  <a:pt x="2582" y="2002"/>
                  <a:pt x="2567" y="2011"/>
                </a:cubicBezTo>
                <a:cubicBezTo>
                  <a:pt x="2561" y="2007"/>
                  <a:pt x="2553" y="2017"/>
                  <a:pt x="2547" y="2013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510" y="2027"/>
                  <a:pt x="2495" y="2033"/>
                  <a:pt x="2481" y="2037"/>
                </a:cubicBezTo>
                <a:cubicBezTo>
                  <a:pt x="2465" y="2049"/>
                  <a:pt x="2451" y="2050"/>
                  <a:pt x="2435" y="2062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07" y="2073"/>
                  <a:pt x="2390" y="2080"/>
                  <a:pt x="2391" y="2086"/>
                </a:cubicBezTo>
                <a:cubicBezTo>
                  <a:pt x="2423" y="2075"/>
                  <a:pt x="2457" y="2058"/>
                  <a:pt x="2490" y="2042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01" y="2038"/>
                  <a:pt x="2505" y="2037"/>
                  <a:pt x="2508" y="2038"/>
                </a:cubicBezTo>
                <a:cubicBezTo>
                  <a:pt x="2516" y="2038"/>
                  <a:pt x="2525" y="2029"/>
                  <a:pt x="2533" y="2029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592" y="2018"/>
                  <a:pt x="2602" y="2016"/>
                  <a:pt x="2613" y="2014"/>
                </a:cubicBezTo>
                <a:cubicBezTo>
                  <a:pt x="2617" y="2016"/>
                  <a:pt x="2623" y="2012"/>
                  <a:pt x="2628" y="2011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666" y="2009"/>
                  <a:pt x="2687" y="2006"/>
                  <a:pt x="2707" y="2006"/>
                </a:cubicBezTo>
                <a:cubicBezTo>
                  <a:pt x="2716" y="2008"/>
                  <a:pt x="2726" y="2007"/>
                  <a:pt x="2736" y="2009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755" y="2012"/>
                  <a:pt x="2762" y="2008"/>
                  <a:pt x="2767" y="2010"/>
                </a:cubicBezTo>
                <a:cubicBezTo>
                  <a:pt x="2776" y="2016"/>
                  <a:pt x="2789" y="2008"/>
                  <a:pt x="2798" y="2015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18" y="2013"/>
                  <a:pt x="2822" y="2022"/>
                  <a:pt x="2829" y="2016"/>
                </a:cubicBezTo>
                <a:cubicBezTo>
                  <a:pt x="2837" y="2022"/>
                  <a:pt x="2849" y="2016"/>
                  <a:pt x="2857" y="2023"/>
                </a:cubicBezTo>
                <a:cubicBezTo>
                  <a:pt x="2866" y="2021"/>
                  <a:pt x="2874" y="2026"/>
                  <a:pt x="2882" y="2027"/>
                </a:cubicBezTo>
                <a:cubicBezTo>
                  <a:pt x="2882" y="2013"/>
                  <a:pt x="2882" y="2013"/>
                  <a:pt x="2882" y="2013"/>
                </a:cubicBezTo>
                <a:cubicBezTo>
                  <a:pt x="2878" y="2013"/>
                  <a:pt x="2873" y="2015"/>
                  <a:pt x="2870" y="2011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802" y="1865"/>
                  <a:pt x="2788" y="1866"/>
                  <a:pt x="2774" y="1862"/>
                </a:cubicBezTo>
                <a:cubicBezTo>
                  <a:pt x="2759" y="1868"/>
                  <a:pt x="2747" y="1860"/>
                  <a:pt x="2732" y="1865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718" y="1862"/>
                  <a:pt x="2715" y="1861"/>
                  <a:pt x="2711" y="1864"/>
                </a:cubicBezTo>
                <a:cubicBezTo>
                  <a:pt x="2708" y="1860"/>
                  <a:pt x="2703" y="1867"/>
                  <a:pt x="2700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86" y="1857"/>
                  <a:pt x="2675" y="1870"/>
                  <a:pt x="2668" y="1867"/>
                </a:cubicBezTo>
                <a:cubicBezTo>
                  <a:pt x="2661" y="1862"/>
                  <a:pt x="2651" y="1867"/>
                  <a:pt x="2643" y="1865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609" y="1868"/>
                  <a:pt x="2602" y="1862"/>
                  <a:pt x="2593" y="1866"/>
                </a:cubicBezTo>
                <a:cubicBezTo>
                  <a:pt x="2585" y="1863"/>
                  <a:pt x="2575" y="1868"/>
                  <a:pt x="2567" y="1868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532" y="1871"/>
                  <a:pt x="2522" y="1877"/>
                  <a:pt x="2513" y="1881"/>
                </a:cubicBezTo>
                <a:cubicBezTo>
                  <a:pt x="2509" y="1881"/>
                  <a:pt x="2505" y="1882"/>
                  <a:pt x="2499" y="1886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499" y="1891"/>
                  <a:pt x="2510" y="1883"/>
                  <a:pt x="2519" y="1884"/>
                </a:cubicBezTo>
                <a:cubicBezTo>
                  <a:pt x="2530" y="1880"/>
                  <a:pt x="2538" y="1884"/>
                  <a:pt x="2550" y="1875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587" y="1873"/>
                  <a:pt x="2596" y="1873"/>
                  <a:pt x="2606" y="1871"/>
                </a:cubicBezTo>
                <a:cubicBezTo>
                  <a:pt x="2623" y="1876"/>
                  <a:pt x="2643" y="1869"/>
                  <a:pt x="2660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693" y="1878"/>
                  <a:pt x="2701" y="1881"/>
                  <a:pt x="2705" y="1881"/>
                </a:cubicBezTo>
                <a:cubicBezTo>
                  <a:pt x="2707" y="1882"/>
                  <a:pt x="2711" y="1877"/>
                  <a:pt x="2713" y="1883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28" y="1891"/>
                  <a:pt x="2736" y="1881"/>
                  <a:pt x="2739" y="1887"/>
                </a:cubicBezTo>
                <a:cubicBezTo>
                  <a:pt x="2748" y="1889"/>
                  <a:pt x="2756" y="1892"/>
                  <a:pt x="2765" y="1896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793" y="1910"/>
                  <a:pt x="2799" y="1902"/>
                  <a:pt x="2802" y="1906"/>
                </a:cubicBezTo>
                <a:cubicBezTo>
                  <a:pt x="2806" y="1908"/>
                  <a:pt x="2811" y="1911"/>
                  <a:pt x="2815" y="1912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72" y="1931"/>
                  <a:pt x="2877" y="1935"/>
                  <a:pt x="2882" y="1936"/>
                </a:cubicBezTo>
                <a:cubicBezTo>
                  <a:pt x="2882" y="1923"/>
                  <a:pt x="2882" y="1923"/>
                  <a:pt x="2882" y="1923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813" y="1900"/>
                  <a:pt x="2794" y="1894"/>
                  <a:pt x="2775" y="1885"/>
                </a:cubicBezTo>
                <a:cubicBezTo>
                  <a:pt x="2770" y="1886"/>
                  <a:pt x="2764" y="1885"/>
                  <a:pt x="2759" y="1882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41" y="1876"/>
                  <a:pt x="2735" y="1880"/>
                  <a:pt x="2731" y="1875"/>
                </a:cubicBezTo>
                <a:cubicBezTo>
                  <a:pt x="2725" y="1882"/>
                  <a:pt x="2723" y="1869"/>
                  <a:pt x="2717" y="1874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02" y="1872"/>
                  <a:pt x="2701" y="1870"/>
                  <a:pt x="2706" y="1867"/>
                </a:cubicBezTo>
                <a:cubicBezTo>
                  <a:pt x="2709" y="1876"/>
                  <a:pt x="2716" y="1866"/>
                  <a:pt x="2720" y="1868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44" y="1870"/>
                  <a:pt x="2754" y="1872"/>
                  <a:pt x="2764" y="1872"/>
                </a:cubicBezTo>
                <a:cubicBezTo>
                  <a:pt x="2767" y="1869"/>
                  <a:pt x="2770" y="1871"/>
                  <a:pt x="2772" y="1874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783" y="1874"/>
                  <a:pt x="2789" y="1870"/>
                  <a:pt x="2793" y="1875"/>
                </a:cubicBezTo>
                <a:cubicBezTo>
                  <a:pt x="2803" y="1870"/>
                  <a:pt x="2811" y="1882"/>
                  <a:pt x="2821" y="1877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40" y="1880"/>
                  <a:pt x="2844" y="1886"/>
                  <a:pt x="2849" y="1884"/>
                </a:cubicBezTo>
                <a:cubicBezTo>
                  <a:pt x="2859" y="1884"/>
                  <a:pt x="2867" y="1892"/>
                  <a:pt x="2877" y="1890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82" y="1880"/>
                  <a:pt x="2882" y="1880"/>
                  <a:pt x="2882" y="1880"/>
                </a:cubicBezTo>
                <a:cubicBezTo>
                  <a:pt x="2880" y="1879"/>
                  <a:pt x="2878" y="1878"/>
                  <a:pt x="2876" y="1878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84" y="2103"/>
                  <a:pt x="2771" y="2106"/>
                  <a:pt x="2760" y="2103"/>
                </a:cubicBezTo>
                <a:cubicBezTo>
                  <a:pt x="2748" y="2105"/>
                  <a:pt x="2736" y="2105"/>
                  <a:pt x="2724" y="2105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78" y="2098"/>
                  <a:pt x="2664" y="2104"/>
                  <a:pt x="2653" y="2101"/>
                </a:cubicBezTo>
                <a:cubicBezTo>
                  <a:pt x="2648" y="2099"/>
                  <a:pt x="2641" y="2103"/>
                  <a:pt x="2636" y="2101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617" y="2096"/>
                  <a:pt x="2616" y="2098"/>
                  <a:pt x="2614" y="2098"/>
                </a:cubicBezTo>
                <a:cubicBezTo>
                  <a:pt x="2608" y="2098"/>
                  <a:pt x="2607" y="2093"/>
                  <a:pt x="2601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76" y="2099"/>
                  <a:pt x="2571" y="2097"/>
                  <a:pt x="2566" y="2097"/>
                </a:cubicBezTo>
                <a:cubicBezTo>
                  <a:pt x="2560" y="2096"/>
                  <a:pt x="2552" y="2101"/>
                  <a:pt x="2546" y="2099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66" y="2113"/>
                  <a:pt x="2459" y="2116"/>
                  <a:pt x="2453" y="2119"/>
                </a:cubicBezTo>
                <a:cubicBezTo>
                  <a:pt x="2447" y="2120"/>
                  <a:pt x="2439" y="2123"/>
                  <a:pt x="2433" y="212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80" y="2149"/>
                  <a:pt x="2368" y="2154"/>
                  <a:pt x="2356" y="2160"/>
                </a:cubicBezTo>
                <a:cubicBezTo>
                  <a:pt x="2365" y="2160"/>
                  <a:pt x="2365" y="2160"/>
                  <a:pt x="2365" y="2160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69" y="2160"/>
                  <a:pt x="2369" y="2160"/>
                  <a:pt x="2369" y="2161"/>
                </a:cubicBezTo>
                <a:cubicBezTo>
                  <a:pt x="2369" y="2161"/>
                  <a:pt x="2369" y="2161"/>
                  <a:pt x="2370" y="2161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70" y="2160"/>
                  <a:pt x="2370" y="2160"/>
                  <a:pt x="2370" y="2160"/>
                </a:cubicBezTo>
                <a:cubicBezTo>
                  <a:pt x="2372" y="2154"/>
                  <a:pt x="2377" y="2159"/>
                  <a:pt x="2384" y="2152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428" y="2132"/>
                  <a:pt x="2451" y="2130"/>
                  <a:pt x="2476" y="2119"/>
                </a:cubicBezTo>
                <a:cubicBezTo>
                  <a:pt x="2487" y="2121"/>
                  <a:pt x="2500" y="2115"/>
                  <a:pt x="2511" y="2114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33" y="2115"/>
                  <a:pt x="2541" y="2106"/>
                  <a:pt x="2546" y="2110"/>
                </a:cubicBezTo>
                <a:cubicBezTo>
                  <a:pt x="2553" y="2104"/>
                  <a:pt x="2556" y="2114"/>
                  <a:pt x="2564" y="2105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593" y="2103"/>
                  <a:pt x="2603" y="2111"/>
                  <a:pt x="2616" y="2107"/>
                </a:cubicBezTo>
                <a:cubicBezTo>
                  <a:pt x="2625" y="2114"/>
                  <a:pt x="2638" y="2109"/>
                  <a:pt x="2648" y="2115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671" y="2111"/>
                  <a:pt x="2676" y="2113"/>
                  <a:pt x="2682" y="2114"/>
                </a:cubicBezTo>
                <a:cubicBezTo>
                  <a:pt x="2693" y="2114"/>
                  <a:pt x="2704" y="2113"/>
                  <a:pt x="2715" y="2118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26" y="2119"/>
                  <a:pt x="2729" y="2115"/>
                  <a:pt x="2731" y="2117"/>
                </a:cubicBezTo>
                <a:cubicBezTo>
                  <a:pt x="2738" y="2114"/>
                  <a:pt x="2743" y="2120"/>
                  <a:pt x="2751" y="2116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796" y="2116"/>
                  <a:pt x="2808" y="2110"/>
                  <a:pt x="2818" y="2115"/>
                </a:cubicBezTo>
                <a:cubicBezTo>
                  <a:pt x="2831" y="2109"/>
                  <a:pt x="2840" y="2116"/>
                  <a:pt x="2853" y="2110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82" y="2097"/>
                  <a:pt x="2882" y="2097"/>
                  <a:pt x="2882" y="2097"/>
                </a:cubicBezTo>
                <a:cubicBezTo>
                  <a:pt x="2878" y="2097"/>
                  <a:pt x="2873" y="2098"/>
                  <a:pt x="2868" y="210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8" y="1047"/>
                  <a:pt x="2867" y="1041"/>
                  <a:pt x="2866" y="1035"/>
                </a:cubicBezTo>
                <a:cubicBezTo>
                  <a:pt x="2864" y="1029"/>
                  <a:pt x="2863" y="1023"/>
                  <a:pt x="2862" y="1017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6" y="976"/>
                  <a:pt x="2853" y="970"/>
                  <a:pt x="2846" y="965"/>
                </a:cubicBezTo>
                <a:cubicBezTo>
                  <a:pt x="2845" y="959"/>
                  <a:pt x="2844" y="953"/>
                  <a:pt x="2842" y="947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40" y="922"/>
                  <a:pt x="2836" y="917"/>
                  <a:pt x="2833" y="911"/>
                </a:cubicBezTo>
                <a:cubicBezTo>
                  <a:pt x="2840" y="898"/>
                  <a:pt x="2827" y="888"/>
                  <a:pt x="2834" y="876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2" y="827"/>
                  <a:pt x="2831" y="815"/>
                  <a:pt x="2830" y="804"/>
                </a:cubicBezTo>
                <a:cubicBezTo>
                  <a:pt x="2833" y="797"/>
                  <a:pt x="2831" y="791"/>
                  <a:pt x="2830" y="785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34" y="754"/>
                  <a:pt x="2836" y="741"/>
                  <a:pt x="2837" y="728"/>
                </a:cubicBezTo>
                <a:cubicBezTo>
                  <a:pt x="2835" y="716"/>
                  <a:pt x="2844" y="702"/>
                  <a:pt x="2840" y="691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9" y="757"/>
                  <a:pt x="2826" y="766"/>
                  <a:pt x="2822" y="776"/>
                </a:cubicBezTo>
                <a:cubicBezTo>
                  <a:pt x="2826" y="785"/>
                  <a:pt x="2822" y="795"/>
                  <a:pt x="2822" y="805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1" y="842"/>
                  <a:pt x="2824" y="851"/>
                  <a:pt x="2820" y="861"/>
                </a:cubicBezTo>
                <a:cubicBezTo>
                  <a:pt x="2826" y="879"/>
                  <a:pt x="2819" y="900"/>
                  <a:pt x="2828" y="918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38" y="981"/>
                  <a:pt x="2843" y="990"/>
                  <a:pt x="2847" y="998"/>
                </a:cubicBezTo>
                <a:cubicBezTo>
                  <a:pt x="2846" y="1003"/>
                  <a:pt x="2842" y="1008"/>
                  <a:pt x="2851" y="101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5" y="1030"/>
                  <a:pt x="2849" y="1035"/>
                  <a:pt x="2857" y="1038"/>
                </a:cubicBezTo>
                <a:cubicBezTo>
                  <a:pt x="2860" y="1042"/>
                  <a:pt x="2852" y="1048"/>
                  <a:pt x="2861" y="1052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67" y="1090"/>
                  <a:pt x="2869" y="1099"/>
                  <a:pt x="2872" y="1108"/>
                </a:cubicBezTo>
                <a:cubicBezTo>
                  <a:pt x="2869" y="1118"/>
                  <a:pt x="2878" y="1127"/>
                  <a:pt x="2880" y="1136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78" y="1161"/>
                  <a:pt x="2884" y="1167"/>
                  <a:pt x="2881" y="1173"/>
                </a:cubicBezTo>
                <a:cubicBezTo>
                  <a:pt x="2882" y="1174"/>
                  <a:pt x="2882" y="1175"/>
                  <a:pt x="2882" y="1175"/>
                </a:cubicBezTo>
                <a:cubicBezTo>
                  <a:pt x="2882" y="1097"/>
                  <a:pt x="2882" y="1097"/>
                  <a:pt x="2882" y="1097"/>
                </a:cubicBezTo>
                <a:cubicBezTo>
                  <a:pt x="2881" y="1094"/>
                  <a:pt x="2880" y="1091"/>
                  <a:pt x="2880" y="1089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4" y="1436"/>
                  <a:pt x="2869" y="1422"/>
                  <a:pt x="2876" y="1406"/>
                </a:cubicBezTo>
                <a:cubicBezTo>
                  <a:pt x="2871" y="1397"/>
                  <a:pt x="2876" y="1386"/>
                  <a:pt x="2872" y="1377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76" y="1338"/>
                  <a:pt x="2875" y="1329"/>
                  <a:pt x="2873" y="1319"/>
                </a:cubicBezTo>
                <a:cubicBezTo>
                  <a:pt x="2878" y="1308"/>
                  <a:pt x="2868" y="1299"/>
                  <a:pt x="2874" y="128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72"/>
                  <a:pt x="2874" y="1269"/>
                  <a:pt x="2872" y="1268"/>
                </a:cubicBezTo>
                <a:cubicBezTo>
                  <a:pt x="2869" y="1265"/>
                  <a:pt x="2873" y="1262"/>
                  <a:pt x="2871" y="1260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69" y="1240"/>
                  <a:pt x="2875" y="1233"/>
                  <a:pt x="2868" y="1229"/>
                </a:cubicBezTo>
                <a:cubicBezTo>
                  <a:pt x="2869" y="1209"/>
                  <a:pt x="2862" y="1190"/>
                  <a:pt x="2862" y="1170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58" y="1151"/>
                  <a:pt x="2856" y="1146"/>
                  <a:pt x="2854" y="1142"/>
                </a:cubicBezTo>
                <a:cubicBezTo>
                  <a:pt x="2855" y="1137"/>
                  <a:pt x="2856" y="1132"/>
                  <a:pt x="2850" y="1128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45" y="1102"/>
                  <a:pt x="2843" y="1093"/>
                  <a:pt x="2840" y="1084"/>
                </a:cubicBezTo>
                <a:cubicBezTo>
                  <a:pt x="2841" y="1082"/>
                  <a:pt x="2840" y="1080"/>
                  <a:pt x="2837" y="1078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35" y="1064"/>
                  <a:pt x="2836" y="1059"/>
                  <a:pt x="2830" y="1054"/>
                </a:cubicBezTo>
                <a:cubicBezTo>
                  <a:pt x="2828" y="1034"/>
                  <a:pt x="2819" y="1016"/>
                  <a:pt x="2816" y="996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12" y="977"/>
                  <a:pt x="2814" y="972"/>
                  <a:pt x="2808" y="968"/>
                </a:cubicBezTo>
                <a:cubicBezTo>
                  <a:pt x="2810" y="957"/>
                  <a:pt x="2806" y="948"/>
                  <a:pt x="2801" y="938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798" y="916"/>
                  <a:pt x="2803" y="910"/>
                  <a:pt x="2801" y="905"/>
                </a:cubicBezTo>
                <a:cubicBezTo>
                  <a:pt x="2803" y="894"/>
                  <a:pt x="2800" y="883"/>
                  <a:pt x="2801" y="872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5" y="778"/>
                  <a:pt x="2810" y="766"/>
                  <a:pt x="2819" y="751"/>
                </a:cubicBezTo>
                <a:cubicBezTo>
                  <a:pt x="2814" y="739"/>
                  <a:pt x="2827" y="724"/>
                  <a:pt x="2824" y="711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10" y="744"/>
                  <a:pt x="2812" y="752"/>
                  <a:pt x="2808" y="761"/>
                </a:cubicBezTo>
                <a:cubicBezTo>
                  <a:pt x="2812" y="765"/>
                  <a:pt x="2803" y="770"/>
                  <a:pt x="2806" y="774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804" y="795"/>
                  <a:pt x="2801" y="804"/>
                  <a:pt x="2799" y="812"/>
                </a:cubicBezTo>
                <a:cubicBezTo>
                  <a:pt x="2801" y="828"/>
                  <a:pt x="2794" y="844"/>
                  <a:pt x="2795" y="860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3" y="918"/>
                  <a:pt x="2792" y="927"/>
                  <a:pt x="2793" y="935"/>
                </a:cubicBezTo>
                <a:cubicBezTo>
                  <a:pt x="2795" y="939"/>
                  <a:pt x="2796" y="943"/>
                  <a:pt x="2794" y="947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01" y="976"/>
                  <a:pt x="2805" y="993"/>
                  <a:pt x="2805" y="1010"/>
                </a:cubicBezTo>
                <a:cubicBezTo>
                  <a:pt x="2812" y="1016"/>
                  <a:pt x="2811" y="1029"/>
                  <a:pt x="2812" y="1034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25" y="1076"/>
                  <a:pt x="2830" y="1093"/>
                  <a:pt x="2835" y="1109"/>
                </a:cubicBezTo>
                <a:cubicBezTo>
                  <a:pt x="2836" y="1113"/>
                  <a:pt x="2836" y="1117"/>
                  <a:pt x="2837" y="1121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44" y="1142"/>
                  <a:pt x="2845" y="1151"/>
                  <a:pt x="2844" y="1160"/>
                </a:cubicBezTo>
                <a:cubicBezTo>
                  <a:pt x="2850" y="1163"/>
                  <a:pt x="2850" y="1167"/>
                  <a:pt x="2846" y="1172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50" y="1193"/>
                  <a:pt x="2855" y="1201"/>
                  <a:pt x="2853" y="1210"/>
                </a:cubicBezTo>
                <a:cubicBezTo>
                  <a:pt x="2861" y="1213"/>
                  <a:pt x="2854" y="1218"/>
                  <a:pt x="2855" y="1222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1" y="1243"/>
                  <a:pt x="2857" y="1252"/>
                  <a:pt x="2858" y="1261"/>
                </a:cubicBezTo>
                <a:cubicBezTo>
                  <a:pt x="2860" y="1269"/>
                  <a:pt x="2861" y="1277"/>
                  <a:pt x="2858" y="1286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61" y="1300"/>
                  <a:pt x="2864" y="1302"/>
                  <a:pt x="2862" y="1304"/>
                </a:cubicBezTo>
                <a:cubicBezTo>
                  <a:pt x="2860" y="1307"/>
                  <a:pt x="2863" y="1310"/>
                  <a:pt x="2859" y="1309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52" y="1296"/>
                  <a:pt x="2857" y="1292"/>
                  <a:pt x="2856" y="1288"/>
                </a:cubicBezTo>
                <a:cubicBezTo>
                  <a:pt x="2851" y="1282"/>
                  <a:pt x="2849" y="1274"/>
                  <a:pt x="2847" y="1267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26" y="1217"/>
                  <a:pt x="2827" y="1209"/>
                  <a:pt x="2819" y="1202"/>
                </a:cubicBezTo>
                <a:cubicBezTo>
                  <a:pt x="2820" y="1195"/>
                  <a:pt x="2812" y="1188"/>
                  <a:pt x="2814" y="1180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93" y="1130"/>
                  <a:pt x="2790" y="1122"/>
                  <a:pt x="2784" y="1114"/>
                </a:cubicBezTo>
                <a:cubicBezTo>
                  <a:pt x="2791" y="1105"/>
                  <a:pt x="2782" y="1098"/>
                  <a:pt x="2781" y="1090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9" y="1031"/>
                  <a:pt x="2765" y="1024"/>
                  <a:pt x="2769" y="1015"/>
                </a:cubicBezTo>
                <a:cubicBezTo>
                  <a:pt x="2758" y="1007"/>
                  <a:pt x="2770" y="997"/>
                  <a:pt x="2763" y="98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7" y="925"/>
                  <a:pt x="2764" y="911"/>
                  <a:pt x="2759" y="898"/>
                </a:cubicBezTo>
                <a:cubicBezTo>
                  <a:pt x="2752" y="907"/>
                  <a:pt x="2756" y="914"/>
                  <a:pt x="2752" y="922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4" y="960"/>
                  <a:pt x="2752" y="977"/>
                  <a:pt x="2753" y="992"/>
                </a:cubicBezTo>
                <a:cubicBezTo>
                  <a:pt x="2755" y="1000"/>
                  <a:pt x="2759" y="1007"/>
                  <a:pt x="2754" y="101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0" y="1046"/>
                  <a:pt x="2761" y="1054"/>
                  <a:pt x="2763" y="1061"/>
                </a:cubicBezTo>
                <a:cubicBezTo>
                  <a:pt x="2765" y="1065"/>
                  <a:pt x="2765" y="1069"/>
                  <a:pt x="2764" y="1074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089"/>
                  <a:pt x="2762" y="1095"/>
                  <a:pt x="2772" y="1097"/>
                </a:cubicBezTo>
                <a:cubicBezTo>
                  <a:pt x="2770" y="1102"/>
                  <a:pt x="2771" y="1106"/>
                  <a:pt x="2773" y="1109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782" y="1141"/>
                  <a:pt x="2788" y="1147"/>
                  <a:pt x="2786" y="1155"/>
                </a:cubicBezTo>
                <a:cubicBezTo>
                  <a:pt x="2797" y="1162"/>
                  <a:pt x="2790" y="1171"/>
                  <a:pt x="2797" y="1179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10" y="1210"/>
                  <a:pt x="2814" y="1218"/>
                  <a:pt x="2820" y="1225"/>
                </a:cubicBezTo>
                <a:cubicBezTo>
                  <a:pt x="2816" y="1233"/>
                  <a:pt x="2829" y="1239"/>
                  <a:pt x="2825" y="1247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31" y="1280"/>
                  <a:pt x="2844" y="1286"/>
                  <a:pt x="2840" y="1295"/>
                </a:cubicBezTo>
                <a:cubicBezTo>
                  <a:pt x="2843" y="1299"/>
                  <a:pt x="2843" y="1303"/>
                  <a:pt x="2846" y="1306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43" y="1310"/>
                  <a:pt x="2840" y="1306"/>
                  <a:pt x="2839" y="1301"/>
                </a:cubicBezTo>
                <a:cubicBezTo>
                  <a:pt x="2834" y="1296"/>
                  <a:pt x="2841" y="1290"/>
                  <a:pt x="2833" y="128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814" y="1247"/>
                  <a:pt x="2809" y="1237"/>
                  <a:pt x="2804" y="1227"/>
                </a:cubicBezTo>
                <a:cubicBezTo>
                  <a:pt x="2793" y="1219"/>
                  <a:pt x="2796" y="1208"/>
                  <a:pt x="2786" y="1199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9" y="1130"/>
                  <a:pt x="2758" y="1120"/>
                  <a:pt x="2755" y="1110"/>
                </a:cubicBezTo>
                <a:cubicBezTo>
                  <a:pt x="2758" y="1104"/>
                  <a:pt x="2751" y="1099"/>
                  <a:pt x="2752" y="1094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41" y="1086"/>
                  <a:pt x="2751" y="1093"/>
                  <a:pt x="2747" y="1101"/>
                </a:cubicBezTo>
                <a:cubicBezTo>
                  <a:pt x="2752" y="1108"/>
                  <a:pt x="2748" y="1116"/>
                  <a:pt x="2752" y="1123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59" y="1153"/>
                  <a:pt x="2758" y="1161"/>
                  <a:pt x="2765" y="1169"/>
                </a:cubicBezTo>
                <a:cubicBezTo>
                  <a:pt x="2758" y="1185"/>
                  <a:pt x="2767" y="1199"/>
                  <a:pt x="2763" y="1214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80" y="1292"/>
                  <a:pt x="2786" y="1303"/>
                  <a:pt x="2789" y="1314"/>
                </a:cubicBezTo>
                <a:cubicBezTo>
                  <a:pt x="2785" y="1320"/>
                  <a:pt x="2795" y="1324"/>
                  <a:pt x="2795" y="1330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799" y="1341"/>
                  <a:pt x="2798" y="1345"/>
                  <a:pt x="2800" y="1348"/>
                </a:cubicBezTo>
                <a:cubicBezTo>
                  <a:pt x="2808" y="1352"/>
                  <a:pt x="2801" y="1359"/>
                  <a:pt x="2806" y="1364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1" y="1386"/>
                  <a:pt x="2808" y="1393"/>
                  <a:pt x="2817" y="1397"/>
                </a:cubicBezTo>
                <a:cubicBezTo>
                  <a:pt x="2811" y="1404"/>
                  <a:pt x="2822" y="1409"/>
                  <a:pt x="2818" y="1416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6" y="1462"/>
                  <a:pt x="2827" y="1473"/>
                  <a:pt x="2827" y="1485"/>
                </a:cubicBezTo>
                <a:cubicBezTo>
                  <a:pt x="2826" y="1489"/>
                  <a:pt x="2826" y="1493"/>
                  <a:pt x="2825" y="1498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8" y="1522"/>
                  <a:pt x="2818" y="1531"/>
                  <a:pt x="2818" y="1540"/>
                </a:cubicBezTo>
                <a:cubicBezTo>
                  <a:pt x="2813" y="1550"/>
                  <a:pt x="2816" y="1558"/>
                  <a:pt x="2812" y="1568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807" y="1582"/>
                  <a:pt x="2807" y="1584"/>
                  <a:pt x="2805" y="1587"/>
                </a:cubicBezTo>
                <a:cubicBezTo>
                  <a:pt x="2803" y="1591"/>
                  <a:pt x="2798" y="1595"/>
                  <a:pt x="2797" y="1593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0" y="1582"/>
                  <a:pt x="2798" y="1577"/>
                  <a:pt x="2802" y="1571"/>
                </a:cubicBezTo>
                <a:cubicBezTo>
                  <a:pt x="2807" y="1563"/>
                  <a:pt x="2800" y="1556"/>
                  <a:pt x="2805" y="1548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4" y="1534"/>
                  <a:pt x="2805" y="1529"/>
                  <a:pt x="2808" y="1525"/>
                </a:cubicBezTo>
                <a:cubicBezTo>
                  <a:pt x="2803" y="1518"/>
                  <a:pt x="2807" y="1510"/>
                  <a:pt x="2807" y="1502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807" y="1441"/>
                  <a:pt x="2797" y="1428"/>
                  <a:pt x="2803" y="1412"/>
                </a:cubicBezTo>
                <a:cubicBezTo>
                  <a:pt x="2790" y="1404"/>
                  <a:pt x="2798" y="1393"/>
                  <a:pt x="2791" y="1384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75" y="1345"/>
                  <a:pt x="2772" y="1335"/>
                  <a:pt x="2770" y="1325"/>
                </a:cubicBezTo>
                <a:cubicBezTo>
                  <a:pt x="2769" y="1321"/>
                  <a:pt x="2763" y="1316"/>
                  <a:pt x="2766" y="1311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57" y="1305"/>
                  <a:pt x="2760" y="1309"/>
                  <a:pt x="2760" y="1314"/>
                </a:cubicBezTo>
                <a:cubicBezTo>
                  <a:pt x="2757" y="1319"/>
                  <a:pt x="2763" y="1323"/>
                  <a:pt x="2764" y="1328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77" y="1365"/>
                  <a:pt x="2771" y="1375"/>
                  <a:pt x="2780" y="1384"/>
                </a:cubicBezTo>
                <a:cubicBezTo>
                  <a:pt x="2779" y="1394"/>
                  <a:pt x="2784" y="1403"/>
                  <a:pt x="2788" y="1412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3" y="1452"/>
                  <a:pt x="2791" y="1463"/>
                  <a:pt x="2796" y="1473"/>
                </a:cubicBezTo>
                <a:cubicBezTo>
                  <a:pt x="2792" y="1483"/>
                  <a:pt x="2797" y="1492"/>
                  <a:pt x="2792" y="150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96" y="1535"/>
                  <a:pt x="2788" y="1541"/>
                  <a:pt x="2792" y="1546"/>
                </a:cubicBezTo>
                <a:cubicBezTo>
                  <a:pt x="2790" y="1551"/>
                  <a:pt x="2796" y="1555"/>
                  <a:pt x="2788" y="156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86" y="1588"/>
                  <a:pt x="2786" y="1590"/>
                  <a:pt x="2786" y="1592"/>
                </a:cubicBezTo>
                <a:cubicBezTo>
                  <a:pt x="2775" y="1608"/>
                  <a:pt x="2779" y="1622"/>
                  <a:pt x="2770" y="1638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59" y="1614"/>
                  <a:pt x="2765" y="1607"/>
                  <a:pt x="2765" y="1601"/>
                </a:cubicBezTo>
                <a:cubicBezTo>
                  <a:pt x="2764" y="1597"/>
                  <a:pt x="2768" y="1591"/>
                  <a:pt x="2769" y="1587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73" y="1575"/>
                  <a:pt x="2777" y="1568"/>
                  <a:pt x="2768" y="1563"/>
                </a:cubicBezTo>
                <a:cubicBezTo>
                  <a:pt x="2757" y="1562"/>
                  <a:pt x="2769" y="1574"/>
                  <a:pt x="2759" y="1579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56" y="1588"/>
                  <a:pt x="2756" y="1589"/>
                  <a:pt x="2755" y="1590"/>
                </a:cubicBezTo>
                <a:cubicBezTo>
                  <a:pt x="2758" y="1593"/>
                  <a:pt x="2753" y="1597"/>
                  <a:pt x="2750" y="1601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738" y="1581"/>
                  <a:pt x="2733" y="1575"/>
                  <a:pt x="2731" y="1569"/>
                </a:cubicBezTo>
                <a:cubicBezTo>
                  <a:pt x="2721" y="1558"/>
                  <a:pt x="2716" y="1547"/>
                  <a:pt x="2704" y="153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4" y="1577"/>
                  <a:pt x="2715" y="1579"/>
                  <a:pt x="2714" y="1581"/>
                </a:cubicBezTo>
                <a:cubicBezTo>
                  <a:pt x="2713" y="1583"/>
                  <a:pt x="2714" y="1585"/>
                  <a:pt x="2715" y="1587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2" y="1593"/>
                  <a:pt x="2725" y="1598"/>
                  <a:pt x="2719" y="1603"/>
                </a:cubicBezTo>
                <a:cubicBezTo>
                  <a:pt x="2728" y="1607"/>
                  <a:pt x="2724" y="1612"/>
                  <a:pt x="2727" y="1617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28" y="1638"/>
                  <a:pt x="2738" y="1643"/>
                  <a:pt x="2734" y="1651"/>
                </a:cubicBezTo>
                <a:cubicBezTo>
                  <a:pt x="2724" y="1675"/>
                  <a:pt x="2719" y="1698"/>
                  <a:pt x="2708" y="1722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687" y="1758"/>
                  <a:pt x="2701" y="1764"/>
                  <a:pt x="2697" y="1772"/>
                </a:cubicBezTo>
                <a:cubicBezTo>
                  <a:pt x="2692" y="1778"/>
                  <a:pt x="2684" y="1785"/>
                  <a:pt x="2695" y="1789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18" y="1779"/>
                  <a:pt x="2718" y="1776"/>
                  <a:pt x="2718" y="1773"/>
                </a:cubicBezTo>
                <a:cubicBezTo>
                  <a:pt x="2720" y="1771"/>
                  <a:pt x="2726" y="1771"/>
                  <a:pt x="2723" y="1766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39" y="1753"/>
                  <a:pt x="2743" y="1750"/>
                  <a:pt x="2741" y="1747"/>
                </a:cubicBezTo>
                <a:cubicBezTo>
                  <a:pt x="2738" y="1744"/>
                  <a:pt x="2743" y="1740"/>
                  <a:pt x="2746" y="1736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63" y="1719"/>
                  <a:pt x="2766" y="1715"/>
                  <a:pt x="2769" y="1710"/>
                </a:cubicBezTo>
                <a:cubicBezTo>
                  <a:pt x="2780" y="1702"/>
                  <a:pt x="2784" y="1699"/>
                  <a:pt x="2791" y="1686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21" y="1668"/>
                  <a:pt x="2829" y="1667"/>
                  <a:pt x="2837" y="1664"/>
                </a:cubicBezTo>
                <a:cubicBezTo>
                  <a:pt x="2845" y="1660"/>
                  <a:pt x="2853" y="1659"/>
                  <a:pt x="2861" y="1656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82" y="1648"/>
                  <a:pt x="2882" y="1648"/>
                  <a:pt x="2882" y="1648"/>
                </a:cubicBezTo>
                <a:cubicBezTo>
                  <a:pt x="2877" y="1646"/>
                  <a:pt x="2871" y="1647"/>
                  <a:pt x="2866" y="1649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40" y="1653"/>
                  <a:pt x="2833" y="1650"/>
                  <a:pt x="2828" y="1657"/>
                </a:cubicBezTo>
                <a:cubicBezTo>
                  <a:pt x="2821" y="1653"/>
                  <a:pt x="2817" y="1663"/>
                  <a:pt x="2810" y="1661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6" y="1671"/>
                  <a:pt x="2781" y="1685"/>
                  <a:pt x="2773" y="1681"/>
                </a:cubicBezTo>
                <a:cubicBezTo>
                  <a:pt x="2776" y="1669"/>
                  <a:pt x="2779" y="1676"/>
                  <a:pt x="2786" y="1669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08" y="1639"/>
                  <a:pt x="2816" y="1637"/>
                  <a:pt x="2824" y="1628"/>
                </a:cubicBezTo>
                <a:cubicBezTo>
                  <a:pt x="2829" y="1631"/>
                  <a:pt x="2832" y="1618"/>
                  <a:pt x="2838" y="1624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56" y="1613"/>
                  <a:pt x="2860" y="1607"/>
                  <a:pt x="2864" y="1604"/>
                </a:cubicBezTo>
                <a:cubicBezTo>
                  <a:pt x="2870" y="1610"/>
                  <a:pt x="2873" y="1597"/>
                  <a:pt x="2878" y="1600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82" y="1583"/>
                  <a:pt x="2882" y="1583"/>
                  <a:pt x="2882" y="1583"/>
                </a:cubicBezTo>
                <a:cubicBezTo>
                  <a:pt x="2881" y="1584"/>
                  <a:pt x="2879" y="1585"/>
                  <a:pt x="2878" y="1587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66" y="1587"/>
                  <a:pt x="2859" y="1599"/>
                  <a:pt x="2851" y="1598"/>
                </a:cubicBezTo>
                <a:cubicBezTo>
                  <a:pt x="2847" y="1602"/>
                  <a:pt x="2844" y="1604"/>
                  <a:pt x="2839" y="1603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29" y="1600"/>
                  <a:pt x="2840" y="1594"/>
                  <a:pt x="2851" y="1587"/>
                </a:cubicBezTo>
                <a:cubicBezTo>
                  <a:pt x="2856" y="1583"/>
                  <a:pt x="2861" y="1580"/>
                  <a:pt x="2864" y="1575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82" y="1556"/>
                  <a:pt x="2882" y="1556"/>
                  <a:pt x="2882" y="1556"/>
                </a:cubicBezTo>
                <a:cubicBezTo>
                  <a:pt x="2880" y="1558"/>
                  <a:pt x="2877" y="1559"/>
                  <a:pt x="2874" y="155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57" y="1564"/>
                  <a:pt x="2864" y="1558"/>
                  <a:pt x="2869" y="1549"/>
                </a:cubicBezTo>
                <a:cubicBezTo>
                  <a:pt x="2873" y="1546"/>
                  <a:pt x="2878" y="1544"/>
                  <a:pt x="2882" y="1542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79" y="1529"/>
                  <a:pt x="2876" y="1530"/>
                  <a:pt x="2873" y="1530"/>
                </a:cubicBezTo>
                <a:cubicBezTo>
                  <a:pt x="2857" y="1547"/>
                  <a:pt x="2841" y="1562"/>
                  <a:pt x="2826" y="1578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40" y="1536"/>
                  <a:pt x="2845" y="1542"/>
                  <a:pt x="2849" y="1538"/>
                </a:cubicBezTo>
                <a:cubicBezTo>
                  <a:pt x="2853" y="1539"/>
                  <a:pt x="2856" y="1529"/>
                  <a:pt x="2861" y="1532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2" y="1480"/>
                  <a:pt x="2882" y="1480"/>
                  <a:pt x="2882" y="1480"/>
                </a:cubicBezTo>
                <a:cubicBezTo>
                  <a:pt x="2881" y="1479"/>
                  <a:pt x="2881" y="1479"/>
                  <a:pt x="2880" y="147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82" y="1413"/>
                  <a:pt x="2882" y="1413"/>
                  <a:pt x="2882" y="1413"/>
                </a:cubicBezTo>
                <a:cubicBezTo>
                  <a:pt x="2881" y="1415"/>
                  <a:pt x="2880" y="1417"/>
                  <a:pt x="2880" y="1420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28" y="1937"/>
                  <a:pt x="2824" y="1934"/>
                  <a:pt x="2819" y="1934"/>
                </a:cubicBezTo>
                <a:cubicBezTo>
                  <a:pt x="2814" y="1932"/>
                  <a:pt x="2810" y="1929"/>
                  <a:pt x="2805" y="1928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87" y="1924"/>
                  <a:pt x="2783" y="1923"/>
                  <a:pt x="2779" y="1924"/>
                </a:cubicBezTo>
                <a:cubicBezTo>
                  <a:pt x="2776" y="1915"/>
                  <a:pt x="2769" y="1923"/>
                  <a:pt x="2765" y="1919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48" y="1911"/>
                  <a:pt x="2740" y="1922"/>
                  <a:pt x="2737" y="1912"/>
                </a:cubicBezTo>
                <a:cubicBezTo>
                  <a:pt x="2728" y="1914"/>
                  <a:pt x="2718" y="1916"/>
                  <a:pt x="2710" y="1912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666" y="1920"/>
                  <a:pt x="2656" y="1908"/>
                  <a:pt x="2642" y="1917"/>
                </a:cubicBezTo>
                <a:cubicBezTo>
                  <a:pt x="2630" y="1913"/>
                  <a:pt x="2615" y="1922"/>
                  <a:pt x="2603" y="1921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56" y="1932"/>
                  <a:pt x="2550" y="1930"/>
                  <a:pt x="2543" y="1934"/>
                </a:cubicBezTo>
                <a:cubicBezTo>
                  <a:pt x="2539" y="1933"/>
                  <a:pt x="2524" y="1939"/>
                  <a:pt x="2526" y="1945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75" y="1936"/>
                  <a:pt x="2580" y="1931"/>
                  <a:pt x="2584" y="1929"/>
                </a:cubicBezTo>
                <a:cubicBezTo>
                  <a:pt x="2587" y="1933"/>
                  <a:pt x="2592" y="1932"/>
                  <a:pt x="2597" y="1928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13" y="1923"/>
                  <a:pt x="2615" y="1929"/>
                  <a:pt x="2621" y="1923"/>
                </a:cubicBezTo>
                <a:cubicBezTo>
                  <a:pt x="2632" y="1926"/>
                  <a:pt x="2643" y="1927"/>
                  <a:pt x="2655" y="1923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00" y="1923"/>
                  <a:pt x="2711" y="1925"/>
                  <a:pt x="2723" y="1922"/>
                </a:cubicBezTo>
                <a:cubicBezTo>
                  <a:pt x="2733" y="1926"/>
                  <a:pt x="2745" y="1927"/>
                  <a:pt x="2755" y="1925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789" y="1931"/>
                  <a:pt x="2790" y="1944"/>
                  <a:pt x="2797" y="1937"/>
                </a:cubicBezTo>
                <a:cubicBezTo>
                  <a:pt x="2800" y="1943"/>
                  <a:pt x="2805" y="1942"/>
                  <a:pt x="2810" y="1942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47" y="1955"/>
                  <a:pt x="2858" y="1950"/>
                  <a:pt x="2865" y="1959"/>
                </a:cubicBezTo>
                <a:cubicBezTo>
                  <a:pt x="2871" y="1958"/>
                  <a:pt x="2877" y="1960"/>
                  <a:pt x="2882" y="1962"/>
                </a:cubicBezTo>
                <a:cubicBezTo>
                  <a:pt x="2882" y="1949"/>
                  <a:pt x="2882" y="1949"/>
                  <a:pt x="2882" y="1949"/>
                </a:cubicBezTo>
                <a:cubicBezTo>
                  <a:pt x="2879" y="1949"/>
                  <a:pt x="2875" y="1949"/>
                  <a:pt x="2872" y="1948"/>
                </a:cubicBezTo>
                <a:cubicBezTo>
                  <a:pt x="2864" y="1943"/>
                  <a:pt x="2853" y="1945"/>
                  <a:pt x="2845" y="1938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23" y="2051"/>
                  <a:pt x="2818" y="2050"/>
                  <a:pt x="2813" y="2050"/>
                </a:cubicBezTo>
                <a:cubicBezTo>
                  <a:pt x="2810" y="2048"/>
                  <a:pt x="2807" y="2048"/>
                  <a:pt x="2805" y="2048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85" y="2040"/>
                  <a:pt x="2772" y="2045"/>
                  <a:pt x="2762" y="2040"/>
                </a:cubicBezTo>
                <a:cubicBezTo>
                  <a:pt x="2756" y="2044"/>
                  <a:pt x="2750" y="2043"/>
                  <a:pt x="2746" y="2037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26" y="2039"/>
                  <a:pt x="2724" y="2034"/>
                  <a:pt x="2721" y="2035"/>
                </a:cubicBezTo>
                <a:cubicBezTo>
                  <a:pt x="2718" y="2037"/>
                  <a:pt x="2715" y="2037"/>
                  <a:pt x="2712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85" y="2033"/>
                  <a:pt x="2673" y="2033"/>
                  <a:pt x="2661" y="2031"/>
                </a:cubicBezTo>
                <a:cubicBezTo>
                  <a:pt x="2651" y="2028"/>
                  <a:pt x="2639" y="2031"/>
                  <a:pt x="2628" y="2028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70" y="2035"/>
                  <a:pt x="2546" y="2035"/>
                  <a:pt x="2522" y="2043"/>
                </a:cubicBezTo>
                <a:cubicBezTo>
                  <a:pt x="2524" y="2048"/>
                  <a:pt x="2528" y="2049"/>
                  <a:pt x="2533" y="2046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559" y="2040"/>
                  <a:pt x="2567" y="2042"/>
                  <a:pt x="2577" y="2039"/>
                </a:cubicBezTo>
                <a:cubicBezTo>
                  <a:pt x="2586" y="2038"/>
                  <a:pt x="2596" y="2037"/>
                  <a:pt x="2604" y="2039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36" y="2044"/>
                  <a:pt x="2643" y="2038"/>
                  <a:pt x="2649" y="2039"/>
                </a:cubicBezTo>
                <a:cubicBezTo>
                  <a:pt x="2654" y="2042"/>
                  <a:pt x="2659" y="2043"/>
                  <a:pt x="2665" y="2043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686" y="2048"/>
                  <a:pt x="2693" y="2043"/>
                  <a:pt x="2698" y="2046"/>
                </a:cubicBezTo>
                <a:cubicBezTo>
                  <a:pt x="2709" y="2047"/>
                  <a:pt x="2719" y="2049"/>
                  <a:pt x="2730" y="2050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51" y="2060"/>
                  <a:pt x="2760" y="2049"/>
                  <a:pt x="2765" y="2056"/>
                </a:cubicBezTo>
                <a:cubicBezTo>
                  <a:pt x="2768" y="2054"/>
                  <a:pt x="2770" y="2059"/>
                  <a:pt x="2773" y="2058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786" y="2061"/>
                  <a:pt x="2793" y="2056"/>
                  <a:pt x="2798" y="2059"/>
                </a:cubicBezTo>
                <a:cubicBezTo>
                  <a:pt x="2809" y="2063"/>
                  <a:pt x="2821" y="2064"/>
                  <a:pt x="2832" y="206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69" y="2075"/>
                  <a:pt x="2877" y="2066"/>
                  <a:pt x="2881" y="2072"/>
                </a:cubicBezTo>
                <a:cubicBezTo>
                  <a:pt x="2881" y="2072"/>
                  <a:pt x="2882" y="2072"/>
                  <a:pt x="2882" y="2072"/>
                </a:cubicBezTo>
                <a:cubicBezTo>
                  <a:pt x="2882" y="2058"/>
                  <a:pt x="2882" y="2058"/>
                  <a:pt x="2882" y="2058"/>
                </a:cubicBezTo>
                <a:cubicBezTo>
                  <a:pt x="2881" y="2058"/>
                  <a:pt x="2879" y="2058"/>
                  <a:pt x="2878" y="2057"/>
                </a:cubicBezTo>
                <a:cubicBezTo>
                  <a:pt x="2872" y="2060"/>
                  <a:pt x="2868" y="2051"/>
                  <a:pt x="2861" y="2057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98" y="2078"/>
                  <a:pt x="2792" y="2073"/>
                  <a:pt x="2784" y="2075"/>
                </a:cubicBezTo>
                <a:cubicBezTo>
                  <a:pt x="2780" y="2075"/>
                  <a:pt x="2776" y="2076"/>
                  <a:pt x="2773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745" y="2074"/>
                  <a:pt x="2731" y="2069"/>
                  <a:pt x="2714" y="2073"/>
                </a:cubicBezTo>
                <a:cubicBezTo>
                  <a:pt x="2709" y="2071"/>
                  <a:pt x="2703" y="2067"/>
                  <a:pt x="2696" y="2071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66" y="2062"/>
                  <a:pt x="2651" y="2069"/>
                  <a:pt x="2639" y="2062"/>
                </a:cubicBezTo>
                <a:cubicBezTo>
                  <a:pt x="2632" y="2066"/>
                  <a:pt x="2627" y="2061"/>
                  <a:pt x="2620" y="2064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585" y="2067"/>
                  <a:pt x="2572" y="2065"/>
                  <a:pt x="2559" y="2064"/>
                </a:cubicBezTo>
                <a:cubicBezTo>
                  <a:pt x="2538" y="2072"/>
                  <a:pt x="2520" y="2067"/>
                  <a:pt x="2499" y="2077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80" y="2080"/>
                  <a:pt x="2475" y="2084"/>
                  <a:pt x="2470" y="2081"/>
                </a:cubicBezTo>
                <a:cubicBezTo>
                  <a:pt x="2464" y="2088"/>
                  <a:pt x="2460" y="2082"/>
                  <a:pt x="2454" y="2088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418" y="2098"/>
                  <a:pt x="2397" y="2108"/>
                  <a:pt x="2376" y="2116"/>
                </a:cubicBezTo>
                <a:cubicBezTo>
                  <a:pt x="2370" y="2121"/>
                  <a:pt x="2367" y="2125"/>
                  <a:pt x="2367" y="2129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25" y="2102"/>
                  <a:pt x="2441" y="2100"/>
                  <a:pt x="2457" y="2093"/>
                </a:cubicBezTo>
                <a:cubicBezTo>
                  <a:pt x="2464" y="2095"/>
                  <a:pt x="2472" y="2088"/>
                  <a:pt x="2479" y="2090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16" y="2085"/>
                  <a:pt x="2533" y="2075"/>
                  <a:pt x="2547" y="2078"/>
                </a:cubicBezTo>
                <a:cubicBezTo>
                  <a:pt x="2554" y="2078"/>
                  <a:pt x="2562" y="2075"/>
                  <a:pt x="2569" y="2075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597" y="2075"/>
                  <a:pt x="2603" y="2079"/>
                  <a:pt x="2611" y="2072"/>
                </a:cubicBezTo>
                <a:cubicBezTo>
                  <a:pt x="2617" y="2081"/>
                  <a:pt x="2627" y="2071"/>
                  <a:pt x="2634" y="2075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660" y="2083"/>
                  <a:pt x="2669" y="2075"/>
                  <a:pt x="2675" y="2081"/>
                </a:cubicBezTo>
                <a:cubicBezTo>
                  <a:pt x="2690" y="2077"/>
                  <a:pt x="2704" y="2081"/>
                  <a:pt x="2718" y="2085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40" y="2077"/>
                  <a:pt x="2743" y="2089"/>
                  <a:pt x="2749" y="2086"/>
                </a:cubicBezTo>
                <a:cubicBezTo>
                  <a:pt x="2757" y="2079"/>
                  <a:pt x="2759" y="2094"/>
                  <a:pt x="2766" y="2085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794" y="2085"/>
                  <a:pt x="2803" y="2090"/>
                  <a:pt x="2815" y="2086"/>
                </a:cubicBezTo>
                <a:cubicBezTo>
                  <a:pt x="2825" y="2090"/>
                  <a:pt x="2837" y="2085"/>
                  <a:pt x="2847" y="2090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80" y="2091"/>
                  <a:pt x="2881" y="2091"/>
                  <a:pt x="2882" y="2091"/>
                </a:cubicBezTo>
                <a:cubicBezTo>
                  <a:pt x="2882" y="2077"/>
                  <a:pt x="2882" y="2077"/>
                  <a:pt x="2882" y="2077"/>
                </a:cubicBezTo>
                <a:cubicBezTo>
                  <a:pt x="2872" y="2078"/>
                  <a:pt x="2863" y="2076"/>
                  <a:pt x="2853" y="2076"/>
                </a:cubicBezTo>
                <a:cubicBezTo>
                  <a:pt x="2845" y="2078"/>
                  <a:pt x="2838" y="2073"/>
                  <a:pt x="2829" y="2077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86" y="2068"/>
                  <a:pt x="1794" y="2058"/>
                  <a:pt x="1787" y="2043"/>
                </a:cubicBezTo>
                <a:cubicBezTo>
                  <a:pt x="1790" y="2037"/>
                  <a:pt x="1790" y="2030"/>
                  <a:pt x="1788" y="202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91" y="1996"/>
                  <a:pt x="1784" y="1987"/>
                  <a:pt x="1790" y="1983"/>
                </a:cubicBezTo>
                <a:cubicBezTo>
                  <a:pt x="1787" y="1975"/>
                  <a:pt x="1790" y="1970"/>
                  <a:pt x="1787" y="1962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4" y="1898"/>
                  <a:pt x="1785" y="1874"/>
                  <a:pt x="1783" y="1849"/>
                </a:cubicBezTo>
                <a:cubicBezTo>
                  <a:pt x="1783" y="1847"/>
                  <a:pt x="1783" y="1844"/>
                  <a:pt x="1782" y="1842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70" y="1792"/>
                  <a:pt x="1778" y="1788"/>
                  <a:pt x="1771" y="1779"/>
                </a:cubicBezTo>
                <a:cubicBezTo>
                  <a:pt x="1775" y="1773"/>
                  <a:pt x="1765" y="1763"/>
                  <a:pt x="1770" y="1757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57" y="1705"/>
                  <a:pt x="1753" y="1687"/>
                  <a:pt x="1746" y="1669"/>
                </a:cubicBezTo>
                <a:cubicBezTo>
                  <a:pt x="1729" y="1629"/>
                  <a:pt x="1723" y="1620"/>
                  <a:pt x="1706" y="1587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87" y="1558"/>
                  <a:pt x="1677" y="1547"/>
                  <a:pt x="1668" y="1530"/>
                </a:cubicBezTo>
                <a:cubicBezTo>
                  <a:pt x="1665" y="1531"/>
                  <a:pt x="1662" y="1534"/>
                  <a:pt x="1667" y="1533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56" y="1529"/>
                  <a:pt x="1655" y="1513"/>
                  <a:pt x="1647" y="1520"/>
                </a:cubicBezTo>
                <a:cubicBezTo>
                  <a:pt x="1664" y="1547"/>
                  <a:pt x="1667" y="1565"/>
                  <a:pt x="1682" y="1584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685" y="1600"/>
                  <a:pt x="1692" y="1614"/>
                  <a:pt x="1697" y="1628"/>
                </a:cubicBezTo>
                <a:cubicBezTo>
                  <a:pt x="1695" y="1634"/>
                  <a:pt x="1701" y="1643"/>
                  <a:pt x="1705" y="1650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7" y="1683"/>
                  <a:pt x="1713" y="1688"/>
                  <a:pt x="1717" y="1696"/>
                </a:cubicBezTo>
                <a:cubicBezTo>
                  <a:pt x="1715" y="1702"/>
                  <a:pt x="1724" y="1713"/>
                  <a:pt x="1718" y="1718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24" y="1729"/>
                  <a:pt x="1725" y="1734"/>
                  <a:pt x="1726" y="1740"/>
                </a:cubicBezTo>
                <a:cubicBezTo>
                  <a:pt x="1720" y="1745"/>
                  <a:pt x="1737" y="1758"/>
                  <a:pt x="1727" y="176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6" y="1818"/>
                  <a:pt x="1735" y="1831"/>
                  <a:pt x="1736" y="1845"/>
                </a:cubicBezTo>
                <a:cubicBezTo>
                  <a:pt x="1735" y="1846"/>
                  <a:pt x="1735" y="1848"/>
                  <a:pt x="1735" y="1849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37" y="1893"/>
                  <a:pt x="1733" y="1898"/>
                  <a:pt x="1737" y="1906"/>
                </a:cubicBezTo>
                <a:cubicBezTo>
                  <a:pt x="1731" y="1911"/>
                  <a:pt x="1744" y="1923"/>
                  <a:pt x="1734" y="192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721" y="1858"/>
                  <a:pt x="1720" y="1853"/>
                  <a:pt x="1719" y="1849"/>
                </a:cubicBezTo>
                <a:cubicBezTo>
                  <a:pt x="1714" y="1831"/>
                  <a:pt x="1708" y="1813"/>
                  <a:pt x="1705" y="1796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73" y="1700"/>
                  <a:pt x="1665" y="1678"/>
                  <a:pt x="1658" y="1660"/>
                </a:cubicBezTo>
                <a:cubicBezTo>
                  <a:pt x="1655" y="1654"/>
                  <a:pt x="1650" y="1644"/>
                  <a:pt x="1646" y="1637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46" y="1647"/>
                  <a:pt x="1660" y="1685"/>
                  <a:pt x="1674" y="1722"/>
                </a:cubicBezTo>
                <a:cubicBezTo>
                  <a:pt x="1678" y="1735"/>
                  <a:pt x="1683" y="1747"/>
                  <a:pt x="1687" y="1759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08" y="1837"/>
                  <a:pt x="1709" y="1843"/>
                  <a:pt x="1710" y="1849"/>
                </a:cubicBezTo>
                <a:cubicBezTo>
                  <a:pt x="1713" y="1867"/>
                  <a:pt x="1715" y="1884"/>
                  <a:pt x="1722" y="1903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17" y="1916"/>
                  <a:pt x="1723" y="1922"/>
                  <a:pt x="1720" y="1924"/>
                </a:cubicBezTo>
                <a:cubicBezTo>
                  <a:pt x="1726" y="1934"/>
                  <a:pt x="1721" y="1939"/>
                  <a:pt x="1728" y="1949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35" y="1984"/>
                  <a:pt x="1723" y="1988"/>
                  <a:pt x="1731" y="1999"/>
                </a:cubicBezTo>
                <a:cubicBezTo>
                  <a:pt x="1724" y="2006"/>
                  <a:pt x="1732" y="2017"/>
                  <a:pt x="1730" y="2025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6" y="2061"/>
                  <a:pt x="1730" y="2067"/>
                  <a:pt x="1733" y="2076"/>
                </a:cubicBezTo>
                <a:cubicBezTo>
                  <a:pt x="1735" y="2085"/>
                  <a:pt x="1735" y="2094"/>
                  <a:pt x="1732" y="2102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37" y="2157"/>
                  <a:pt x="1737" y="2159"/>
                  <a:pt x="1738" y="2160"/>
                </a:cubicBezTo>
                <a:cubicBezTo>
                  <a:pt x="1760" y="2160"/>
                  <a:pt x="1760" y="2160"/>
                  <a:pt x="1760" y="2160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7" y="2126"/>
                  <a:pt x="1758" y="2110"/>
                  <a:pt x="1757" y="2093"/>
                </a:cubicBezTo>
                <a:cubicBezTo>
                  <a:pt x="1754" y="2076"/>
                  <a:pt x="1759" y="2062"/>
                  <a:pt x="1752" y="20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51" y="2011"/>
                  <a:pt x="1751" y="2004"/>
                  <a:pt x="1751" y="1996"/>
                </a:cubicBezTo>
                <a:cubicBezTo>
                  <a:pt x="1756" y="1993"/>
                  <a:pt x="1749" y="1986"/>
                  <a:pt x="1752" y="1983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8" y="1963"/>
                  <a:pt x="1752" y="1956"/>
                  <a:pt x="1747" y="1946"/>
                </a:cubicBezTo>
                <a:cubicBezTo>
                  <a:pt x="1751" y="1939"/>
                  <a:pt x="1746" y="1929"/>
                  <a:pt x="1747" y="1920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52" y="1883"/>
                  <a:pt x="1742" y="1863"/>
                  <a:pt x="1747" y="1849"/>
                </a:cubicBezTo>
                <a:cubicBezTo>
                  <a:pt x="1747" y="1849"/>
                  <a:pt x="1747" y="1849"/>
                  <a:pt x="1747" y="1849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3" y="1792"/>
                  <a:pt x="1743" y="1784"/>
                  <a:pt x="1740" y="1775"/>
                </a:cubicBezTo>
                <a:cubicBezTo>
                  <a:pt x="1745" y="1771"/>
                  <a:pt x="1735" y="1773"/>
                  <a:pt x="1739" y="1766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39" y="1747"/>
                  <a:pt x="1731" y="1735"/>
                  <a:pt x="1733" y="1727"/>
                </a:cubicBezTo>
                <a:cubicBezTo>
                  <a:pt x="1731" y="1725"/>
                  <a:pt x="1731" y="1724"/>
                  <a:pt x="1730" y="1722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724" y="1685"/>
                  <a:pt x="1715" y="1666"/>
                  <a:pt x="1714" y="1649"/>
                </a:cubicBezTo>
                <a:cubicBezTo>
                  <a:pt x="1707" y="1631"/>
                  <a:pt x="1697" y="1612"/>
                  <a:pt x="1693" y="1595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86" y="1582"/>
                  <a:pt x="1686" y="1577"/>
                  <a:pt x="1682" y="1571"/>
                </a:cubicBezTo>
                <a:cubicBezTo>
                  <a:pt x="1675" y="1560"/>
                  <a:pt x="1673" y="1560"/>
                  <a:pt x="1670" y="1548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686" y="1567"/>
                  <a:pt x="1689" y="1573"/>
                  <a:pt x="1692" y="1579"/>
                </a:cubicBezTo>
                <a:cubicBezTo>
                  <a:pt x="1695" y="1582"/>
                  <a:pt x="1696" y="1584"/>
                  <a:pt x="1698" y="1587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24" y="1632"/>
                  <a:pt x="1726" y="1653"/>
                  <a:pt x="1741" y="1678"/>
                </a:cubicBezTo>
                <a:cubicBezTo>
                  <a:pt x="1744" y="1692"/>
                  <a:pt x="1747" y="1707"/>
                  <a:pt x="1753" y="1722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52" y="1730"/>
                  <a:pt x="1758" y="1739"/>
                  <a:pt x="1755" y="1745"/>
                </a:cubicBezTo>
                <a:cubicBezTo>
                  <a:pt x="1759" y="1753"/>
                  <a:pt x="1760" y="1760"/>
                  <a:pt x="1758" y="1766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66" y="1816"/>
                  <a:pt x="1776" y="1826"/>
                  <a:pt x="1767" y="1830"/>
                </a:cubicBezTo>
                <a:cubicBezTo>
                  <a:pt x="1771" y="1837"/>
                  <a:pt x="1772" y="1844"/>
                  <a:pt x="1771" y="1849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7" y="1880"/>
                  <a:pt x="1771" y="1905"/>
                  <a:pt x="1776" y="1935"/>
                </a:cubicBezTo>
                <a:cubicBezTo>
                  <a:pt x="1773" y="1941"/>
                  <a:pt x="1779" y="1950"/>
                  <a:pt x="1778" y="1957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8" y="1990"/>
                  <a:pt x="1775" y="2001"/>
                  <a:pt x="1777" y="2015"/>
                </a:cubicBezTo>
                <a:cubicBezTo>
                  <a:pt x="1778" y="2029"/>
                  <a:pt x="1778" y="2043"/>
                  <a:pt x="1778" y="2057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75" y="2084"/>
                  <a:pt x="1784" y="2093"/>
                  <a:pt x="1779" y="2098"/>
                </a:cubicBezTo>
                <a:cubicBezTo>
                  <a:pt x="1784" y="2114"/>
                  <a:pt x="1779" y="2126"/>
                  <a:pt x="1784" y="2141"/>
                </a:cubicBezTo>
                <a:cubicBezTo>
                  <a:pt x="1780" y="2146"/>
                  <a:pt x="1785" y="2154"/>
                  <a:pt x="1784" y="2160"/>
                </a:cubicBezTo>
                <a:cubicBezTo>
                  <a:pt x="1794" y="2160"/>
                  <a:pt x="1794" y="2160"/>
                  <a:pt x="1794" y="2160"/>
                </a:cubicBezTo>
                <a:cubicBezTo>
                  <a:pt x="1790" y="2147"/>
                  <a:pt x="1796" y="2137"/>
                  <a:pt x="1792" y="2124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35" y="1971"/>
                  <a:pt x="2831" y="1972"/>
                  <a:pt x="2830" y="1968"/>
                </a:cubicBezTo>
                <a:cubicBezTo>
                  <a:pt x="2825" y="1971"/>
                  <a:pt x="2823" y="1967"/>
                  <a:pt x="2819" y="1967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87" y="1967"/>
                  <a:pt x="2776" y="1958"/>
                  <a:pt x="2762" y="1962"/>
                </a:cubicBezTo>
                <a:cubicBezTo>
                  <a:pt x="2757" y="1955"/>
                  <a:pt x="2748" y="1964"/>
                  <a:pt x="2744" y="1956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713" y="1955"/>
                  <a:pt x="2700" y="1957"/>
                  <a:pt x="2688" y="1953"/>
                </a:cubicBezTo>
                <a:cubicBezTo>
                  <a:pt x="2680" y="1958"/>
                  <a:pt x="2675" y="1952"/>
                  <a:pt x="2668" y="1955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642" y="1960"/>
                  <a:pt x="2637" y="1953"/>
                  <a:pt x="2630" y="1959"/>
                </a:cubicBezTo>
                <a:cubicBezTo>
                  <a:pt x="2624" y="1952"/>
                  <a:pt x="2615" y="1963"/>
                  <a:pt x="2609" y="1958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56" y="1968"/>
                  <a:pt x="2542" y="1972"/>
                  <a:pt x="2529" y="1977"/>
                </a:cubicBezTo>
                <a:cubicBezTo>
                  <a:pt x="2523" y="1976"/>
                  <a:pt x="2515" y="1980"/>
                  <a:pt x="2508" y="1983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85" y="1993"/>
                  <a:pt x="2479" y="1990"/>
                  <a:pt x="2472" y="1995"/>
                </a:cubicBezTo>
                <a:cubicBezTo>
                  <a:pt x="2469" y="1992"/>
                  <a:pt x="2464" y="1997"/>
                  <a:pt x="2460" y="1999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468" y="2003"/>
                  <a:pt x="2484" y="1997"/>
                  <a:pt x="2500" y="1991"/>
                </a:cubicBezTo>
                <a:cubicBezTo>
                  <a:pt x="2508" y="1988"/>
                  <a:pt x="2516" y="1988"/>
                  <a:pt x="2525" y="1983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56" y="1982"/>
                  <a:pt x="2566" y="1974"/>
                  <a:pt x="2574" y="1973"/>
                </a:cubicBezTo>
                <a:cubicBezTo>
                  <a:pt x="2576" y="1977"/>
                  <a:pt x="2581" y="1970"/>
                  <a:pt x="2584" y="1973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14" y="1967"/>
                  <a:pt x="2628" y="1971"/>
                  <a:pt x="2646" y="1962"/>
                </a:cubicBezTo>
                <a:cubicBezTo>
                  <a:pt x="2653" y="1966"/>
                  <a:pt x="2662" y="1964"/>
                  <a:pt x="2671" y="1964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12" y="1969"/>
                  <a:pt x="2730" y="1969"/>
                  <a:pt x="2747" y="1971"/>
                </a:cubicBezTo>
                <a:cubicBezTo>
                  <a:pt x="2755" y="1972"/>
                  <a:pt x="2763" y="1974"/>
                  <a:pt x="2772" y="1973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788" y="1978"/>
                  <a:pt x="2793" y="1977"/>
                  <a:pt x="2798" y="1977"/>
                </a:cubicBezTo>
                <a:cubicBezTo>
                  <a:pt x="2801" y="1984"/>
                  <a:pt x="2808" y="1969"/>
                  <a:pt x="2810" y="1980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25" y="1989"/>
                  <a:pt x="2832" y="1976"/>
                  <a:pt x="2834" y="1986"/>
                </a:cubicBezTo>
                <a:cubicBezTo>
                  <a:pt x="2840" y="1981"/>
                  <a:pt x="2844" y="1985"/>
                  <a:pt x="2848" y="1987"/>
                </a:cubicBezTo>
                <a:cubicBezTo>
                  <a:pt x="2860" y="1987"/>
                  <a:pt x="2871" y="1989"/>
                  <a:pt x="2882" y="1991"/>
                </a:cubicBezTo>
                <a:cubicBezTo>
                  <a:pt x="2882" y="1978"/>
                  <a:pt x="2882" y="1978"/>
                  <a:pt x="2882" y="1978"/>
                </a:cubicBezTo>
                <a:cubicBezTo>
                  <a:pt x="2879" y="1977"/>
                  <a:pt x="2877" y="1976"/>
                  <a:pt x="2874" y="1978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521" y="2118"/>
                  <a:pt x="1513" y="2104"/>
                  <a:pt x="1502" y="2099"/>
                </a:cubicBezTo>
                <a:cubicBezTo>
                  <a:pt x="1499" y="2090"/>
                  <a:pt x="1493" y="2091"/>
                  <a:pt x="1489" y="208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64" y="2063"/>
                  <a:pt x="1454" y="2056"/>
                  <a:pt x="1444" y="2047"/>
                </a:cubicBezTo>
                <a:cubicBezTo>
                  <a:pt x="1440" y="2041"/>
                  <a:pt x="1435" y="2037"/>
                  <a:pt x="1431" y="2033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407" y="2008"/>
                  <a:pt x="1394" y="2007"/>
                  <a:pt x="1386" y="1994"/>
                </a:cubicBezTo>
                <a:cubicBezTo>
                  <a:pt x="1376" y="1987"/>
                  <a:pt x="1367" y="1977"/>
                  <a:pt x="1359" y="1966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340" y="1946"/>
                  <a:pt x="1335" y="1940"/>
                  <a:pt x="1329" y="1938"/>
                </a:cubicBezTo>
                <a:cubicBezTo>
                  <a:pt x="1311" y="1916"/>
                  <a:pt x="1293" y="1897"/>
                  <a:pt x="1275" y="187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64" y="1843"/>
                  <a:pt x="1261" y="1836"/>
                  <a:pt x="1260" y="1830"/>
                </a:cubicBezTo>
                <a:cubicBezTo>
                  <a:pt x="1257" y="1823"/>
                  <a:pt x="1253" y="1816"/>
                  <a:pt x="1250" y="180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38" y="1800"/>
                  <a:pt x="1235" y="1801"/>
                  <a:pt x="1238" y="1805"/>
                </a:cubicBezTo>
                <a:cubicBezTo>
                  <a:pt x="1241" y="1809"/>
                  <a:pt x="1238" y="1814"/>
                  <a:pt x="1242" y="1813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220" y="1787"/>
                  <a:pt x="1206" y="1766"/>
                  <a:pt x="1184" y="1722"/>
                </a:cubicBezTo>
                <a:cubicBezTo>
                  <a:pt x="1183" y="1719"/>
                  <a:pt x="1181" y="1715"/>
                  <a:pt x="1179" y="1711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172" y="1703"/>
                  <a:pt x="1175" y="1713"/>
                  <a:pt x="1179" y="1722"/>
                </a:cubicBezTo>
                <a:cubicBezTo>
                  <a:pt x="1194" y="1762"/>
                  <a:pt x="1220" y="1801"/>
                  <a:pt x="1238" y="1838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51" y="1851"/>
                  <a:pt x="1252" y="1853"/>
                  <a:pt x="1253" y="1856"/>
                </a:cubicBezTo>
                <a:cubicBezTo>
                  <a:pt x="1262" y="1873"/>
                  <a:pt x="1264" y="1875"/>
                  <a:pt x="1271" y="1892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314" y="1969"/>
                  <a:pt x="1335" y="2000"/>
                  <a:pt x="1354" y="2036"/>
                </a:cubicBezTo>
                <a:cubicBezTo>
                  <a:pt x="1372" y="2057"/>
                  <a:pt x="1390" y="2080"/>
                  <a:pt x="1408" y="2099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39" y="2142"/>
                  <a:pt x="1445" y="2143"/>
                  <a:pt x="1449" y="2150"/>
                </a:cubicBezTo>
                <a:cubicBezTo>
                  <a:pt x="1451" y="2154"/>
                  <a:pt x="1455" y="2152"/>
                  <a:pt x="1456" y="2157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79" y="2160"/>
                  <a:pt x="1479" y="2160"/>
                  <a:pt x="1479" y="2160"/>
                </a:cubicBezTo>
                <a:cubicBezTo>
                  <a:pt x="1470" y="2151"/>
                  <a:pt x="1461" y="2144"/>
                  <a:pt x="1452" y="2136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421" y="2101"/>
                  <a:pt x="1417" y="2094"/>
                  <a:pt x="1412" y="2088"/>
                </a:cubicBezTo>
                <a:cubicBezTo>
                  <a:pt x="1408" y="2081"/>
                  <a:pt x="1402" y="2079"/>
                  <a:pt x="1398" y="2072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55" y="2017"/>
                  <a:pt x="1340" y="1985"/>
                  <a:pt x="1322" y="1964"/>
                </a:cubicBezTo>
                <a:cubicBezTo>
                  <a:pt x="1320" y="1958"/>
                  <a:pt x="1316" y="1950"/>
                  <a:pt x="1312" y="1943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298" y="1922"/>
                  <a:pt x="1301" y="1920"/>
                  <a:pt x="1302" y="1922"/>
                </a:cubicBezTo>
                <a:cubicBezTo>
                  <a:pt x="1304" y="1924"/>
                  <a:pt x="1307" y="1925"/>
                  <a:pt x="1308" y="1929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28" y="1956"/>
                  <a:pt x="1339" y="1957"/>
                  <a:pt x="1346" y="1972"/>
                </a:cubicBezTo>
                <a:cubicBezTo>
                  <a:pt x="1350" y="1975"/>
                  <a:pt x="1356" y="1975"/>
                  <a:pt x="1359" y="1985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379" y="2002"/>
                  <a:pt x="1384" y="2011"/>
                  <a:pt x="1392" y="2014"/>
                </a:cubicBezTo>
                <a:cubicBezTo>
                  <a:pt x="1397" y="2014"/>
                  <a:pt x="1397" y="2024"/>
                  <a:pt x="1402" y="2022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25" y="2045"/>
                  <a:pt x="1438" y="2057"/>
                  <a:pt x="1451" y="2069"/>
                </a:cubicBezTo>
                <a:cubicBezTo>
                  <a:pt x="1459" y="2072"/>
                  <a:pt x="1463" y="2086"/>
                  <a:pt x="1472" y="2084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499" y="2105"/>
                  <a:pt x="1503" y="2120"/>
                  <a:pt x="1512" y="2120"/>
                </a:cubicBezTo>
                <a:cubicBezTo>
                  <a:pt x="1516" y="2130"/>
                  <a:pt x="1524" y="2130"/>
                  <a:pt x="1529" y="2141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73" y="2160"/>
                  <a:pt x="1573" y="2160"/>
                  <a:pt x="1573" y="2160"/>
                </a:cubicBezTo>
                <a:cubicBezTo>
                  <a:pt x="1569" y="2156"/>
                  <a:pt x="1565" y="2153"/>
                  <a:pt x="1560" y="2151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84" y="2049"/>
                  <a:pt x="379" y="2046"/>
                  <a:pt x="374" y="2048"/>
                </a:cubicBezTo>
                <a:cubicBezTo>
                  <a:pt x="372" y="2047"/>
                  <a:pt x="371" y="2044"/>
                  <a:pt x="368" y="2045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56" y="2041"/>
                  <a:pt x="352" y="2038"/>
                  <a:pt x="346" y="2043"/>
                </a:cubicBezTo>
                <a:cubicBezTo>
                  <a:pt x="342" y="2036"/>
                  <a:pt x="337" y="2038"/>
                  <a:pt x="333" y="2034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315" y="2027"/>
                  <a:pt x="310" y="2028"/>
                  <a:pt x="305" y="2028"/>
                </a:cubicBezTo>
                <a:cubicBezTo>
                  <a:pt x="296" y="2023"/>
                  <a:pt x="287" y="2022"/>
                  <a:pt x="277" y="2019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70" y="2015"/>
                  <a:pt x="266" y="2015"/>
                  <a:pt x="264" y="2014"/>
                </a:cubicBezTo>
                <a:cubicBezTo>
                  <a:pt x="261" y="2005"/>
                  <a:pt x="254" y="2014"/>
                  <a:pt x="251" y="2005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166" y="1990"/>
                  <a:pt x="154" y="1988"/>
                  <a:pt x="142" y="1984"/>
                </a:cubicBezTo>
                <a:cubicBezTo>
                  <a:pt x="130" y="1985"/>
                  <a:pt x="117" y="1983"/>
                  <a:pt x="105" y="198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81" y="1975"/>
                  <a:pt x="73" y="1984"/>
                  <a:pt x="68" y="1978"/>
                </a:cubicBezTo>
                <a:cubicBezTo>
                  <a:pt x="61" y="1985"/>
                  <a:pt x="57" y="1973"/>
                  <a:pt x="49" y="1980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4" y="1980"/>
                  <a:pt x="18" y="1976"/>
                  <a:pt x="11" y="1981"/>
                </a:cubicBezTo>
                <a:cubicBezTo>
                  <a:pt x="8" y="1982"/>
                  <a:pt x="5" y="1981"/>
                  <a:pt x="2" y="1981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" y="1993"/>
                  <a:pt x="4" y="1993"/>
                  <a:pt x="5" y="1993"/>
                </a:cubicBezTo>
                <a:cubicBezTo>
                  <a:pt x="11" y="1994"/>
                  <a:pt x="18" y="1989"/>
                  <a:pt x="24" y="1990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51" y="1989"/>
                  <a:pt x="58" y="1987"/>
                  <a:pt x="63" y="1992"/>
                </a:cubicBezTo>
                <a:cubicBezTo>
                  <a:pt x="71" y="1988"/>
                  <a:pt x="78" y="1988"/>
                  <a:pt x="84" y="1992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07" y="1991"/>
                  <a:pt x="110" y="1994"/>
                  <a:pt x="113" y="1993"/>
                </a:cubicBezTo>
                <a:cubicBezTo>
                  <a:pt x="117" y="1991"/>
                  <a:pt x="119" y="1998"/>
                  <a:pt x="124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69" y="1998"/>
                  <a:pt x="173" y="2006"/>
                  <a:pt x="180" y="2004"/>
                </a:cubicBezTo>
                <a:cubicBezTo>
                  <a:pt x="184" y="2002"/>
                  <a:pt x="186" y="2007"/>
                  <a:pt x="190" y="2008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06" y="2006"/>
                  <a:pt x="210" y="2014"/>
                  <a:pt x="216" y="2011"/>
                </a:cubicBezTo>
                <a:cubicBezTo>
                  <a:pt x="221" y="2018"/>
                  <a:pt x="230" y="2006"/>
                  <a:pt x="234" y="2017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257" y="2016"/>
                  <a:pt x="261" y="2027"/>
                  <a:pt x="268" y="2025"/>
                </a:cubicBezTo>
                <a:cubicBezTo>
                  <a:pt x="279" y="2029"/>
                  <a:pt x="290" y="2035"/>
                  <a:pt x="302" y="2034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24" y="2038"/>
                  <a:pt x="328" y="2048"/>
                  <a:pt x="335" y="2047"/>
                </a:cubicBezTo>
                <a:cubicBezTo>
                  <a:pt x="341" y="2041"/>
                  <a:pt x="346" y="2048"/>
                  <a:pt x="351" y="2050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375" y="2049"/>
                  <a:pt x="379" y="2058"/>
                  <a:pt x="385" y="2055"/>
                </a:cubicBezTo>
                <a:cubicBezTo>
                  <a:pt x="391" y="2060"/>
                  <a:pt x="397" y="2059"/>
                  <a:pt x="403" y="2060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22" y="2063"/>
                  <a:pt x="425" y="2064"/>
                  <a:pt x="427" y="2065"/>
                </a:cubicBezTo>
                <a:cubicBezTo>
                  <a:pt x="431" y="2061"/>
                  <a:pt x="434" y="2065"/>
                  <a:pt x="438" y="2065"/>
                </a:cubicBezTo>
                <a:cubicBezTo>
                  <a:pt x="444" y="2066"/>
                  <a:pt x="450" y="2067"/>
                  <a:pt x="456" y="2066"/>
                </a:cubicBezTo>
                <a:cubicBezTo>
                  <a:pt x="459" y="2073"/>
                  <a:pt x="474" y="2065"/>
                  <a:pt x="472" y="2059"/>
                </a:cubicBezTo>
                <a:cubicBezTo>
                  <a:pt x="452" y="2064"/>
                  <a:pt x="435" y="2057"/>
                  <a:pt x="417" y="2054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98" y="1969"/>
                  <a:pt x="585" y="1975"/>
                  <a:pt x="573" y="1970"/>
                </a:cubicBezTo>
                <a:cubicBezTo>
                  <a:pt x="559" y="1976"/>
                  <a:pt x="549" y="1967"/>
                  <a:pt x="535" y="1971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510" y="1970"/>
                  <a:pt x="504" y="1972"/>
                  <a:pt x="498" y="1968"/>
                </a:cubicBezTo>
                <a:cubicBezTo>
                  <a:pt x="493" y="1969"/>
                  <a:pt x="487" y="1967"/>
                  <a:pt x="481" y="1969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452" y="1959"/>
                  <a:pt x="437" y="1971"/>
                  <a:pt x="427" y="1960"/>
                </a:cubicBezTo>
                <a:cubicBezTo>
                  <a:pt x="413" y="1966"/>
                  <a:pt x="403" y="1955"/>
                  <a:pt x="390" y="195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365" y="1957"/>
                  <a:pt x="360" y="1947"/>
                  <a:pt x="354" y="1946"/>
                </a:cubicBezTo>
                <a:cubicBezTo>
                  <a:pt x="335" y="1948"/>
                  <a:pt x="318" y="1941"/>
                  <a:pt x="299" y="194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66" y="1935"/>
                  <a:pt x="262" y="1932"/>
                  <a:pt x="257" y="1931"/>
                </a:cubicBezTo>
                <a:cubicBezTo>
                  <a:pt x="252" y="1934"/>
                  <a:pt x="248" y="1928"/>
                  <a:pt x="243" y="1927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208" y="1917"/>
                  <a:pt x="197" y="1924"/>
                  <a:pt x="189" y="1918"/>
                </a:cubicBezTo>
                <a:cubicBezTo>
                  <a:pt x="183" y="1920"/>
                  <a:pt x="179" y="1915"/>
                  <a:pt x="174" y="1917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150" y="1915"/>
                  <a:pt x="140" y="1919"/>
                  <a:pt x="131" y="1915"/>
                </a:cubicBezTo>
                <a:cubicBezTo>
                  <a:pt x="122" y="1915"/>
                  <a:pt x="112" y="1917"/>
                  <a:pt x="104" y="1912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65" y="1914"/>
                  <a:pt x="56" y="1909"/>
                  <a:pt x="45" y="1913"/>
                </a:cubicBezTo>
                <a:cubicBezTo>
                  <a:pt x="36" y="1913"/>
                  <a:pt x="26" y="1910"/>
                  <a:pt x="16" y="1915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" y="1927"/>
                  <a:pt x="2" y="1927"/>
                  <a:pt x="2" y="1927"/>
                </a:cubicBezTo>
                <a:cubicBezTo>
                  <a:pt x="7" y="1927"/>
                  <a:pt x="11" y="1925"/>
                  <a:pt x="16" y="1926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36" y="1923"/>
                  <a:pt x="39" y="1922"/>
                  <a:pt x="41" y="1927"/>
                </a:cubicBezTo>
                <a:cubicBezTo>
                  <a:pt x="44" y="1924"/>
                  <a:pt x="47" y="1922"/>
                  <a:pt x="50" y="1920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63" y="1930"/>
                  <a:pt x="70" y="1915"/>
                  <a:pt x="72" y="1926"/>
                </a:cubicBezTo>
                <a:cubicBezTo>
                  <a:pt x="81" y="1923"/>
                  <a:pt x="89" y="1925"/>
                  <a:pt x="97" y="1927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54" y="1932"/>
                  <a:pt x="163" y="1926"/>
                  <a:pt x="169" y="1931"/>
                </a:cubicBezTo>
                <a:cubicBezTo>
                  <a:pt x="175" y="1925"/>
                  <a:pt x="177" y="1933"/>
                  <a:pt x="181" y="1933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198" y="1936"/>
                  <a:pt x="203" y="1928"/>
                  <a:pt x="206" y="1934"/>
                </a:cubicBezTo>
                <a:cubicBezTo>
                  <a:pt x="210" y="1936"/>
                  <a:pt x="214" y="1937"/>
                  <a:pt x="218" y="1936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47" y="1938"/>
                  <a:pt x="251" y="1943"/>
                  <a:pt x="255" y="1943"/>
                </a:cubicBezTo>
                <a:cubicBezTo>
                  <a:pt x="260" y="1944"/>
                  <a:pt x="261" y="1945"/>
                  <a:pt x="267" y="1946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283" y="1945"/>
                  <a:pt x="286" y="1955"/>
                  <a:pt x="291" y="1950"/>
                </a:cubicBezTo>
                <a:cubicBezTo>
                  <a:pt x="294" y="1955"/>
                  <a:pt x="300" y="1947"/>
                  <a:pt x="303" y="1953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24" y="1957"/>
                  <a:pt x="333" y="1954"/>
                  <a:pt x="342" y="1958"/>
                </a:cubicBezTo>
                <a:cubicBezTo>
                  <a:pt x="346" y="1957"/>
                  <a:pt x="350" y="1958"/>
                  <a:pt x="354" y="1961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70" y="1964"/>
                  <a:pt x="374" y="1964"/>
                  <a:pt x="378" y="1965"/>
                </a:cubicBezTo>
                <a:cubicBezTo>
                  <a:pt x="383" y="1963"/>
                  <a:pt x="386" y="1973"/>
                  <a:pt x="392" y="1966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07" y="1974"/>
                  <a:pt x="413" y="1967"/>
                  <a:pt x="416" y="1975"/>
                </a:cubicBezTo>
                <a:cubicBezTo>
                  <a:pt x="426" y="1968"/>
                  <a:pt x="432" y="1981"/>
                  <a:pt x="443" y="1974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474" y="1983"/>
                  <a:pt x="485" y="1973"/>
                  <a:pt x="492" y="1979"/>
                </a:cubicBezTo>
                <a:cubicBezTo>
                  <a:pt x="501" y="1974"/>
                  <a:pt x="508" y="1982"/>
                  <a:pt x="518" y="1976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35" y="1976"/>
                  <a:pt x="539" y="1982"/>
                  <a:pt x="545" y="1975"/>
                </a:cubicBezTo>
                <a:cubicBezTo>
                  <a:pt x="552" y="1982"/>
                  <a:pt x="561" y="1976"/>
                  <a:pt x="569" y="1980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02" y="1971"/>
                  <a:pt x="604" y="1985"/>
                  <a:pt x="609" y="1977"/>
                </a:cubicBezTo>
                <a:cubicBezTo>
                  <a:pt x="612" y="1983"/>
                  <a:pt x="618" y="1975"/>
                  <a:pt x="621" y="1980"/>
                </a:cubicBezTo>
                <a:cubicBezTo>
                  <a:pt x="626" y="1977"/>
                  <a:pt x="631" y="1976"/>
                  <a:pt x="634" y="1978"/>
                </a:cubicBezTo>
                <a:cubicBezTo>
                  <a:pt x="638" y="1971"/>
                  <a:pt x="649" y="1978"/>
                  <a:pt x="646" y="1970"/>
                </a:cubicBezTo>
                <a:cubicBezTo>
                  <a:pt x="640" y="1972"/>
                  <a:pt x="635" y="1969"/>
                  <a:pt x="629" y="1975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58" y="1960"/>
                  <a:pt x="74" y="1968"/>
                  <a:pt x="91" y="1966"/>
                </a:cubicBezTo>
                <a:cubicBezTo>
                  <a:pt x="107" y="1973"/>
                  <a:pt x="126" y="1965"/>
                  <a:pt x="143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02" y="1977"/>
                  <a:pt x="210" y="1978"/>
                  <a:pt x="219" y="1978"/>
                </a:cubicBezTo>
                <a:cubicBezTo>
                  <a:pt x="223" y="1979"/>
                  <a:pt x="227" y="1980"/>
                  <a:pt x="231" y="1980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262" y="1985"/>
                  <a:pt x="280" y="1982"/>
                  <a:pt x="296" y="1989"/>
                </a:cubicBezTo>
                <a:cubicBezTo>
                  <a:pt x="304" y="1989"/>
                  <a:pt x="312" y="1990"/>
                  <a:pt x="320" y="1994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37" y="1994"/>
                  <a:pt x="341" y="1999"/>
                  <a:pt x="346" y="1997"/>
                </a:cubicBezTo>
                <a:cubicBezTo>
                  <a:pt x="354" y="2000"/>
                  <a:pt x="362" y="2002"/>
                  <a:pt x="371" y="2002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399" y="2016"/>
                  <a:pt x="404" y="2010"/>
                  <a:pt x="408" y="2011"/>
                </a:cubicBezTo>
                <a:cubicBezTo>
                  <a:pt x="412" y="2017"/>
                  <a:pt x="416" y="2017"/>
                  <a:pt x="421" y="2013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435" y="2017"/>
                  <a:pt x="446" y="2022"/>
                  <a:pt x="443" y="2016"/>
                </a:cubicBezTo>
                <a:cubicBezTo>
                  <a:pt x="430" y="2011"/>
                  <a:pt x="416" y="2011"/>
                  <a:pt x="404" y="2004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81" y="1997"/>
                  <a:pt x="377" y="1999"/>
                  <a:pt x="374" y="1996"/>
                </a:cubicBezTo>
                <a:cubicBezTo>
                  <a:pt x="371" y="1992"/>
                  <a:pt x="365" y="2000"/>
                  <a:pt x="362" y="1994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334" y="1990"/>
                  <a:pt x="327" y="1985"/>
                  <a:pt x="320" y="1983"/>
                </a:cubicBezTo>
                <a:cubicBezTo>
                  <a:pt x="305" y="1983"/>
                  <a:pt x="292" y="1976"/>
                  <a:pt x="278" y="1973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43" y="1965"/>
                  <a:pt x="232" y="1972"/>
                  <a:pt x="223" y="1968"/>
                </a:cubicBezTo>
                <a:cubicBezTo>
                  <a:pt x="219" y="1966"/>
                  <a:pt x="215" y="1965"/>
                  <a:pt x="210" y="1966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202" y="1965"/>
                  <a:pt x="199" y="1966"/>
                  <a:pt x="197" y="1961"/>
                </a:cubicBezTo>
                <a:cubicBezTo>
                  <a:pt x="195" y="1962"/>
                  <a:pt x="192" y="1964"/>
                  <a:pt x="190" y="1962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77" y="1960"/>
                  <a:pt x="172" y="1961"/>
                  <a:pt x="168" y="1960"/>
                </a:cubicBezTo>
                <a:cubicBezTo>
                  <a:pt x="165" y="1954"/>
                  <a:pt x="159" y="1962"/>
                  <a:pt x="156" y="1957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132" y="1956"/>
                  <a:pt x="121" y="1959"/>
                  <a:pt x="112" y="1955"/>
                </a:cubicBezTo>
                <a:cubicBezTo>
                  <a:pt x="102" y="1961"/>
                  <a:pt x="95" y="1952"/>
                  <a:pt x="85" y="1956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48" y="1956"/>
                  <a:pt x="41" y="1952"/>
                  <a:pt x="33" y="1956"/>
                </a:cubicBezTo>
                <a:cubicBezTo>
                  <a:pt x="26" y="1950"/>
                  <a:pt x="15" y="1959"/>
                  <a:pt x="8" y="1956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2" y="1967"/>
                  <a:pt x="2" y="1967"/>
                  <a:pt x="2" y="1967"/>
                </a:cubicBezTo>
                <a:cubicBezTo>
                  <a:pt x="3" y="1966"/>
                  <a:pt x="3" y="1966"/>
                  <a:pt x="4" y="196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72" y="2063"/>
                  <a:pt x="75" y="2072"/>
                  <a:pt x="80" y="2068"/>
                </a:cubicBezTo>
                <a:cubicBezTo>
                  <a:pt x="88" y="2068"/>
                  <a:pt x="96" y="2069"/>
                  <a:pt x="104" y="2073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20" y="2077"/>
                  <a:pt x="126" y="2069"/>
                  <a:pt x="129" y="2073"/>
                </a:cubicBezTo>
                <a:cubicBezTo>
                  <a:pt x="136" y="2078"/>
                  <a:pt x="145" y="2075"/>
                  <a:pt x="153" y="2078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69" y="2083"/>
                  <a:pt x="173" y="2084"/>
                  <a:pt x="176" y="2087"/>
                </a:cubicBezTo>
                <a:cubicBezTo>
                  <a:pt x="181" y="2084"/>
                  <a:pt x="183" y="2094"/>
                  <a:pt x="188" y="2089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03" y="2101"/>
                  <a:pt x="210" y="2088"/>
                  <a:pt x="212" y="2098"/>
                </a:cubicBezTo>
                <a:cubicBezTo>
                  <a:pt x="216" y="2097"/>
                  <a:pt x="220" y="2098"/>
                  <a:pt x="224" y="2100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52" y="2104"/>
                  <a:pt x="256" y="2105"/>
                  <a:pt x="260" y="2107"/>
                </a:cubicBezTo>
                <a:cubicBezTo>
                  <a:pt x="264" y="2108"/>
                  <a:pt x="270" y="2102"/>
                  <a:pt x="272" y="2110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87" y="2108"/>
                  <a:pt x="298" y="2108"/>
                  <a:pt x="295" y="2102"/>
                </a:cubicBezTo>
                <a:cubicBezTo>
                  <a:pt x="282" y="2104"/>
                  <a:pt x="272" y="2095"/>
                  <a:pt x="259" y="2101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236" y="2092"/>
                  <a:pt x="230" y="2091"/>
                  <a:pt x="224" y="2090"/>
                </a:cubicBezTo>
                <a:cubicBezTo>
                  <a:pt x="212" y="2088"/>
                  <a:pt x="200" y="2085"/>
                  <a:pt x="188" y="2079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141" y="2067"/>
                  <a:pt x="131" y="2060"/>
                  <a:pt x="118" y="2063"/>
                </a:cubicBezTo>
                <a:cubicBezTo>
                  <a:pt x="107" y="2056"/>
                  <a:pt x="94" y="2059"/>
                  <a:pt x="82" y="2056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41" y="2045"/>
                  <a:pt x="33" y="2053"/>
                  <a:pt x="27" y="2051"/>
                </a:cubicBezTo>
                <a:cubicBezTo>
                  <a:pt x="21" y="2047"/>
                  <a:pt x="15" y="2049"/>
                  <a:pt x="8" y="2050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" y="2061"/>
                  <a:pt x="2" y="2061"/>
                  <a:pt x="2" y="2061"/>
                </a:cubicBezTo>
                <a:cubicBezTo>
                  <a:pt x="3" y="2061"/>
                  <a:pt x="5" y="2061"/>
                  <a:pt x="6" y="2062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94" y="2079"/>
                  <a:pt x="385" y="2083"/>
                  <a:pt x="377" y="2078"/>
                </a:cubicBezTo>
                <a:cubicBezTo>
                  <a:pt x="367" y="2079"/>
                  <a:pt x="359" y="2073"/>
                  <a:pt x="350" y="2075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285" y="2066"/>
                  <a:pt x="251" y="2046"/>
                  <a:pt x="215" y="2040"/>
                </a:cubicBezTo>
                <a:cubicBezTo>
                  <a:pt x="210" y="2043"/>
                  <a:pt x="208" y="2033"/>
                  <a:pt x="203" y="2038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83" y="2040"/>
                  <a:pt x="180" y="2027"/>
                  <a:pt x="175" y="2032"/>
                </a:cubicBezTo>
                <a:cubicBezTo>
                  <a:pt x="170" y="2032"/>
                  <a:pt x="165" y="2029"/>
                  <a:pt x="160" y="2031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32" y="2025"/>
                  <a:pt x="130" y="2026"/>
                  <a:pt x="128" y="2025"/>
                </a:cubicBezTo>
                <a:cubicBezTo>
                  <a:pt x="126" y="2024"/>
                  <a:pt x="122" y="2025"/>
                  <a:pt x="120" y="2024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97" y="2022"/>
                  <a:pt x="88" y="2021"/>
                  <a:pt x="79" y="2020"/>
                </a:cubicBezTo>
                <a:cubicBezTo>
                  <a:pt x="70" y="2017"/>
                  <a:pt x="59" y="2022"/>
                  <a:pt x="50" y="2018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6" y="2016"/>
                  <a:pt x="9" y="2019"/>
                  <a:pt x="2" y="2018"/>
                </a:cubicBezTo>
                <a:cubicBezTo>
                  <a:pt x="2" y="2029"/>
                  <a:pt x="2" y="2029"/>
                  <a:pt x="2" y="202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40" y="2036"/>
                  <a:pt x="54" y="2028"/>
                  <a:pt x="66" y="2032"/>
                </a:cubicBezTo>
                <a:cubicBezTo>
                  <a:pt x="72" y="2031"/>
                  <a:pt x="79" y="2029"/>
                  <a:pt x="85" y="2033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06" y="2037"/>
                  <a:pt x="111" y="2032"/>
                  <a:pt x="113" y="2035"/>
                </a:cubicBezTo>
                <a:cubicBezTo>
                  <a:pt x="117" y="2032"/>
                  <a:pt x="119" y="2040"/>
                  <a:pt x="124" y="2035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52" y="2046"/>
                  <a:pt x="160" y="2040"/>
                  <a:pt x="166" y="2045"/>
                </a:cubicBezTo>
                <a:cubicBezTo>
                  <a:pt x="175" y="2038"/>
                  <a:pt x="180" y="2050"/>
                  <a:pt x="189" y="2043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15" y="2055"/>
                  <a:pt x="223" y="2053"/>
                  <a:pt x="231" y="2054"/>
                </a:cubicBezTo>
                <a:cubicBezTo>
                  <a:pt x="238" y="2056"/>
                  <a:pt x="245" y="2062"/>
                  <a:pt x="253" y="2060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267" y="2061"/>
                  <a:pt x="269" y="2071"/>
                  <a:pt x="274" y="2070"/>
                </a:cubicBezTo>
                <a:cubicBezTo>
                  <a:pt x="288" y="2072"/>
                  <a:pt x="302" y="2077"/>
                  <a:pt x="316" y="2081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346" y="2082"/>
                  <a:pt x="353" y="2083"/>
                  <a:pt x="361" y="2085"/>
                </a:cubicBezTo>
                <a:cubicBezTo>
                  <a:pt x="375" y="2086"/>
                  <a:pt x="389" y="2088"/>
                  <a:pt x="404" y="2087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18" y="2088"/>
                  <a:pt x="422" y="2089"/>
                  <a:pt x="426" y="2090"/>
                </a:cubicBezTo>
                <a:cubicBezTo>
                  <a:pt x="429" y="2094"/>
                  <a:pt x="434" y="2087"/>
                  <a:pt x="437" y="2090"/>
                </a:cubicBezTo>
                <a:cubicBezTo>
                  <a:pt x="442" y="2084"/>
                  <a:pt x="445" y="2091"/>
                  <a:pt x="450" y="2088"/>
                </a:cubicBezTo>
                <a:cubicBezTo>
                  <a:pt x="444" y="2080"/>
                  <a:pt x="437" y="2084"/>
                  <a:pt x="429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707" y="2039"/>
                  <a:pt x="1703" y="2027"/>
                  <a:pt x="1699" y="2015"/>
                </a:cubicBezTo>
                <a:cubicBezTo>
                  <a:pt x="1702" y="2010"/>
                  <a:pt x="1700" y="2003"/>
                  <a:pt x="1697" y="1997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95" y="1957"/>
                  <a:pt x="1689" y="1933"/>
                  <a:pt x="1683" y="1910"/>
                </a:cubicBezTo>
                <a:cubicBezTo>
                  <a:pt x="1683" y="1891"/>
                  <a:pt x="1676" y="1870"/>
                  <a:pt x="1670" y="1849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59" y="1804"/>
                  <a:pt x="1642" y="1763"/>
                  <a:pt x="1627" y="1722"/>
                </a:cubicBezTo>
                <a:cubicBezTo>
                  <a:pt x="1623" y="1712"/>
                  <a:pt x="1619" y="1701"/>
                  <a:pt x="1615" y="1691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87" y="1625"/>
                  <a:pt x="1580" y="1623"/>
                  <a:pt x="1575" y="1611"/>
                </a:cubicBezTo>
                <a:cubicBezTo>
                  <a:pt x="1573" y="1605"/>
                  <a:pt x="1570" y="1600"/>
                  <a:pt x="1568" y="1595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63" y="1584"/>
                  <a:pt x="1561" y="1582"/>
                  <a:pt x="1559" y="1583"/>
                </a:cubicBezTo>
                <a:cubicBezTo>
                  <a:pt x="1558" y="1584"/>
                  <a:pt x="1558" y="1586"/>
                  <a:pt x="1558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65" y="1598"/>
                  <a:pt x="1575" y="1607"/>
                  <a:pt x="1569" y="1611"/>
                </a:cubicBezTo>
                <a:cubicBezTo>
                  <a:pt x="1577" y="1624"/>
                  <a:pt x="1576" y="1623"/>
                  <a:pt x="1584" y="1635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01" y="1687"/>
                  <a:pt x="1606" y="1690"/>
                  <a:pt x="1610" y="1694"/>
                </a:cubicBezTo>
                <a:cubicBezTo>
                  <a:pt x="1605" y="1699"/>
                  <a:pt x="1617" y="1711"/>
                  <a:pt x="1619" y="1719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21" y="1732"/>
                  <a:pt x="1631" y="1745"/>
                  <a:pt x="1631" y="1758"/>
                </a:cubicBezTo>
                <a:cubicBezTo>
                  <a:pt x="1633" y="1761"/>
                  <a:pt x="1635" y="1764"/>
                  <a:pt x="1636" y="1768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36" y="1781"/>
                  <a:pt x="1651" y="1794"/>
                  <a:pt x="1645" y="1799"/>
                </a:cubicBezTo>
                <a:cubicBezTo>
                  <a:pt x="1652" y="1816"/>
                  <a:pt x="1658" y="1833"/>
                  <a:pt x="1662" y="1849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03"/>
                  <a:pt x="1675" y="1915"/>
                  <a:pt x="1677" y="1929"/>
                </a:cubicBezTo>
                <a:cubicBezTo>
                  <a:pt x="1678" y="1943"/>
                  <a:pt x="1686" y="1959"/>
                  <a:pt x="1682" y="1972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73" y="1937"/>
                  <a:pt x="1665" y="1921"/>
                  <a:pt x="1660" y="1915"/>
                </a:cubicBezTo>
                <a:cubicBezTo>
                  <a:pt x="1668" y="1912"/>
                  <a:pt x="1651" y="1901"/>
                  <a:pt x="1659" y="1899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646" y="1871"/>
                  <a:pt x="1640" y="1860"/>
                  <a:pt x="1634" y="1849"/>
                </a:cubicBezTo>
                <a:cubicBezTo>
                  <a:pt x="1623" y="1827"/>
                  <a:pt x="1613" y="1803"/>
                  <a:pt x="1601" y="1782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65" y="1721"/>
                  <a:pt x="1565" y="1720"/>
                  <a:pt x="1564" y="1719"/>
                </a:cubicBezTo>
                <a:cubicBezTo>
                  <a:pt x="1549" y="1702"/>
                  <a:pt x="1533" y="1683"/>
                  <a:pt x="1518" y="1665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90" y="1635"/>
                  <a:pt x="1485" y="1632"/>
                  <a:pt x="1481" y="1628"/>
                </a:cubicBezTo>
                <a:cubicBezTo>
                  <a:pt x="1476" y="1625"/>
                  <a:pt x="1473" y="1615"/>
                  <a:pt x="1468" y="1615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433" y="1579"/>
                  <a:pt x="1426" y="1571"/>
                  <a:pt x="1419" y="1561"/>
                </a:cubicBezTo>
                <a:cubicBezTo>
                  <a:pt x="1410" y="1555"/>
                  <a:pt x="1402" y="1547"/>
                  <a:pt x="1394" y="1538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374" y="1529"/>
                  <a:pt x="1376" y="1506"/>
                  <a:pt x="1367" y="1516"/>
                </a:cubicBezTo>
                <a:cubicBezTo>
                  <a:pt x="1384" y="1542"/>
                  <a:pt x="1404" y="1560"/>
                  <a:pt x="1424" y="1578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32" y="1590"/>
                  <a:pt x="1435" y="1592"/>
                  <a:pt x="1437" y="1598"/>
                </a:cubicBezTo>
                <a:cubicBezTo>
                  <a:pt x="1443" y="1597"/>
                  <a:pt x="1445" y="1610"/>
                  <a:pt x="1452" y="1610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85" y="1643"/>
                  <a:pt x="1485" y="1646"/>
                  <a:pt x="1484" y="1649"/>
                </a:cubicBezTo>
                <a:cubicBezTo>
                  <a:pt x="1487" y="1651"/>
                  <a:pt x="1490" y="1653"/>
                  <a:pt x="1493" y="165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16" y="1682"/>
                  <a:pt x="1526" y="1692"/>
                  <a:pt x="1536" y="1701"/>
                </a:cubicBezTo>
                <a:cubicBezTo>
                  <a:pt x="1541" y="1708"/>
                  <a:pt x="1546" y="1715"/>
                  <a:pt x="1551" y="1722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597" y="1800"/>
                  <a:pt x="1606" y="1818"/>
                  <a:pt x="1615" y="1836"/>
                </a:cubicBezTo>
                <a:cubicBezTo>
                  <a:pt x="1617" y="1841"/>
                  <a:pt x="1619" y="1845"/>
                  <a:pt x="1621" y="1849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58" y="1926"/>
                  <a:pt x="1662" y="1958"/>
                  <a:pt x="1676" y="1994"/>
                </a:cubicBezTo>
                <a:cubicBezTo>
                  <a:pt x="1669" y="2003"/>
                  <a:pt x="1681" y="2018"/>
                  <a:pt x="1673" y="2028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34" y="1895"/>
                  <a:pt x="1626" y="1872"/>
                  <a:pt x="1618" y="1849"/>
                </a:cubicBezTo>
                <a:cubicBezTo>
                  <a:pt x="1617" y="1848"/>
                  <a:pt x="1617" y="1847"/>
                  <a:pt x="1616" y="1846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78" y="1780"/>
                  <a:pt x="1561" y="1747"/>
                  <a:pt x="1541" y="1722"/>
                </a:cubicBezTo>
                <a:cubicBezTo>
                  <a:pt x="1536" y="1715"/>
                  <a:pt x="1530" y="1709"/>
                  <a:pt x="1524" y="1704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511" y="1690"/>
                  <a:pt x="1510" y="1677"/>
                  <a:pt x="1505" y="1678"/>
                </a:cubicBezTo>
                <a:cubicBezTo>
                  <a:pt x="1500" y="1676"/>
                  <a:pt x="1497" y="1667"/>
                  <a:pt x="1493" y="1661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476" y="1649"/>
                  <a:pt x="1473" y="1642"/>
                  <a:pt x="1467" y="1641"/>
                </a:cubicBezTo>
                <a:cubicBezTo>
                  <a:pt x="1486" y="1668"/>
                  <a:pt x="1508" y="1688"/>
                  <a:pt x="1527" y="1715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40" y="1733"/>
                  <a:pt x="1548" y="1744"/>
                  <a:pt x="1556" y="1756"/>
                </a:cubicBezTo>
                <a:cubicBezTo>
                  <a:pt x="1567" y="1777"/>
                  <a:pt x="1570" y="1782"/>
                  <a:pt x="1580" y="1799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09" y="1857"/>
                  <a:pt x="1613" y="1864"/>
                  <a:pt x="1616" y="1872"/>
                </a:cubicBezTo>
                <a:cubicBezTo>
                  <a:pt x="1624" y="1899"/>
                  <a:pt x="1633" y="1921"/>
                  <a:pt x="1647" y="1953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51" y="1990"/>
                  <a:pt x="1659" y="2002"/>
                  <a:pt x="1655" y="2011"/>
                </a:cubicBezTo>
                <a:cubicBezTo>
                  <a:pt x="1666" y="2037"/>
                  <a:pt x="1673" y="2061"/>
                  <a:pt x="1676" y="2085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11"/>
                  <a:pt x="1687" y="2117"/>
                  <a:pt x="1684" y="2122"/>
                </a:cubicBezTo>
                <a:cubicBezTo>
                  <a:pt x="1691" y="2130"/>
                  <a:pt x="1685" y="2134"/>
                  <a:pt x="1691" y="2142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91" y="2153"/>
                  <a:pt x="1686" y="2146"/>
                  <a:pt x="1683" y="2139"/>
                </a:cubicBezTo>
                <a:cubicBezTo>
                  <a:pt x="1678" y="2132"/>
                  <a:pt x="1688" y="2129"/>
                  <a:pt x="1680" y="2121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8" y="2073"/>
                  <a:pt x="1661" y="2063"/>
                  <a:pt x="1652" y="2051"/>
                </a:cubicBezTo>
                <a:cubicBezTo>
                  <a:pt x="1653" y="2047"/>
                  <a:pt x="1652" y="2042"/>
                  <a:pt x="1649" y="2036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637" y="2012"/>
                  <a:pt x="1634" y="1996"/>
                  <a:pt x="1627" y="1979"/>
                </a:cubicBezTo>
                <a:cubicBezTo>
                  <a:pt x="1612" y="1946"/>
                  <a:pt x="1591" y="1913"/>
                  <a:pt x="1575" y="1879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49" y="1841"/>
                  <a:pt x="1544" y="1833"/>
                  <a:pt x="1539" y="1826"/>
                </a:cubicBezTo>
                <a:cubicBezTo>
                  <a:pt x="1533" y="1816"/>
                  <a:pt x="1527" y="1808"/>
                  <a:pt x="1521" y="1802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08" y="1786"/>
                  <a:pt x="1508" y="1773"/>
                  <a:pt x="1500" y="1780"/>
                </a:cubicBezTo>
                <a:cubicBezTo>
                  <a:pt x="1513" y="1798"/>
                  <a:pt x="1526" y="1819"/>
                  <a:pt x="1539" y="1839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48" y="1855"/>
                  <a:pt x="1553" y="1859"/>
                  <a:pt x="1557" y="1868"/>
                </a:cubicBezTo>
                <a:cubicBezTo>
                  <a:pt x="1555" y="1869"/>
                  <a:pt x="1555" y="1872"/>
                  <a:pt x="1558" y="1871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558" y="1884"/>
                  <a:pt x="1571" y="1883"/>
                  <a:pt x="1571" y="1891"/>
                </a:cubicBezTo>
                <a:cubicBezTo>
                  <a:pt x="1580" y="1913"/>
                  <a:pt x="1590" y="1925"/>
                  <a:pt x="1596" y="1943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27" y="2006"/>
                  <a:pt x="1624" y="2010"/>
                  <a:pt x="1629" y="2017"/>
                </a:cubicBezTo>
                <a:cubicBezTo>
                  <a:pt x="1633" y="2023"/>
                  <a:pt x="1636" y="2029"/>
                  <a:pt x="1631" y="2032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533" y="1874"/>
                  <a:pt x="1524" y="1862"/>
                  <a:pt x="1516" y="1849"/>
                </a:cubicBezTo>
                <a:cubicBezTo>
                  <a:pt x="1501" y="1826"/>
                  <a:pt x="1489" y="1801"/>
                  <a:pt x="1470" y="1778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422" y="1700"/>
                  <a:pt x="1409" y="1678"/>
                  <a:pt x="1395" y="1657"/>
                </a:cubicBezTo>
                <a:cubicBezTo>
                  <a:pt x="1388" y="1640"/>
                  <a:pt x="1378" y="1635"/>
                  <a:pt x="1381" y="16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83" y="1647"/>
                  <a:pt x="1387" y="1655"/>
                  <a:pt x="1391" y="1662"/>
                </a:cubicBezTo>
                <a:cubicBezTo>
                  <a:pt x="1394" y="1669"/>
                  <a:pt x="1397" y="1678"/>
                  <a:pt x="1402" y="167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16" y="1708"/>
                  <a:pt x="1420" y="1715"/>
                  <a:pt x="1424" y="1722"/>
                </a:cubicBezTo>
                <a:cubicBezTo>
                  <a:pt x="1434" y="1738"/>
                  <a:pt x="1441" y="1753"/>
                  <a:pt x="1455" y="1767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14" y="1864"/>
                  <a:pt x="1525" y="1879"/>
                  <a:pt x="1536" y="1892"/>
                </a:cubicBezTo>
                <a:cubicBezTo>
                  <a:pt x="1552" y="1919"/>
                  <a:pt x="1567" y="1948"/>
                  <a:pt x="1584" y="1971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25" y="2048"/>
                  <a:pt x="1639" y="2077"/>
                  <a:pt x="1653" y="2105"/>
                </a:cubicBezTo>
                <a:cubicBezTo>
                  <a:pt x="1656" y="2110"/>
                  <a:pt x="1658" y="2114"/>
                  <a:pt x="1660" y="2118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650" y="2106"/>
                  <a:pt x="1634" y="2097"/>
                  <a:pt x="1622" y="2075"/>
                </a:cubicBezTo>
                <a:cubicBezTo>
                  <a:pt x="1610" y="2058"/>
                  <a:pt x="1598" y="2038"/>
                  <a:pt x="1584" y="2023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94" y="1892"/>
                  <a:pt x="1489" y="1876"/>
                  <a:pt x="1476" y="1856"/>
                </a:cubicBezTo>
                <a:cubicBezTo>
                  <a:pt x="1474" y="1854"/>
                  <a:pt x="1472" y="1851"/>
                  <a:pt x="1471" y="1849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441" y="1794"/>
                  <a:pt x="1428" y="1758"/>
                  <a:pt x="1411" y="1722"/>
                </a:cubicBezTo>
                <a:cubicBezTo>
                  <a:pt x="1402" y="1705"/>
                  <a:pt x="1393" y="1687"/>
                  <a:pt x="1382" y="1670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69" y="1638"/>
                  <a:pt x="1372" y="1636"/>
                  <a:pt x="1369" y="1631"/>
                </a:cubicBezTo>
                <a:cubicBezTo>
                  <a:pt x="1369" y="1627"/>
                  <a:pt x="1359" y="1619"/>
                  <a:pt x="1365" y="1617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8" y="1589"/>
                  <a:pt x="1357" y="1588"/>
                  <a:pt x="1357" y="1587"/>
                </a:cubicBezTo>
                <a:cubicBezTo>
                  <a:pt x="1352" y="1578"/>
                  <a:pt x="1355" y="1571"/>
                  <a:pt x="1347" y="156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53" y="1544"/>
                  <a:pt x="1342" y="1546"/>
                  <a:pt x="1348" y="1541"/>
                </a:cubicBezTo>
                <a:cubicBezTo>
                  <a:pt x="1347" y="1532"/>
                  <a:pt x="1343" y="1535"/>
                  <a:pt x="1345" y="1530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42" y="1543"/>
                  <a:pt x="1346" y="1565"/>
                  <a:pt x="1350" y="1587"/>
                </a:cubicBezTo>
                <a:cubicBezTo>
                  <a:pt x="1350" y="1589"/>
                  <a:pt x="1351" y="1592"/>
                  <a:pt x="1351" y="1595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380" y="1687"/>
                  <a:pt x="1389" y="1705"/>
                  <a:pt x="1398" y="1722"/>
                </a:cubicBezTo>
                <a:cubicBezTo>
                  <a:pt x="1416" y="1759"/>
                  <a:pt x="1432" y="1794"/>
                  <a:pt x="1445" y="1826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63" y="1854"/>
                  <a:pt x="1466" y="1859"/>
                  <a:pt x="1470" y="1863"/>
                </a:cubicBezTo>
                <a:cubicBezTo>
                  <a:pt x="1477" y="1877"/>
                  <a:pt x="1475" y="1879"/>
                  <a:pt x="1484" y="1891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12" y="1937"/>
                  <a:pt x="1523" y="1960"/>
                  <a:pt x="1538" y="1975"/>
                </a:cubicBezTo>
                <a:cubicBezTo>
                  <a:pt x="1542" y="1983"/>
                  <a:pt x="1546" y="1992"/>
                  <a:pt x="1550" y="2001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566" y="2026"/>
                  <a:pt x="1580" y="2028"/>
                  <a:pt x="1575" y="2037"/>
                </a:cubicBezTo>
                <a:cubicBezTo>
                  <a:pt x="1552" y="2017"/>
                  <a:pt x="1532" y="1988"/>
                  <a:pt x="1510" y="1965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431" y="1879"/>
                  <a:pt x="1419" y="1864"/>
                  <a:pt x="1406" y="1849"/>
                </a:cubicBezTo>
                <a:cubicBezTo>
                  <a:pt x="1397" y="1838"/>
                  <a:pt x="1388" y="1827"/>
                  <a:pt x="1379" y="1817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24" y="1728"/>
                  <a:pt x="1315" y="1726"/>
                  <a:pt x="1314" y="1722"/>
                </a:cubicBezTo>
                <a:cubicBezTo>
                  <a:pt x="1314" y="1721"/>
                  <a:pt x="1314" y="1720"/>
                  <a:pt x="1315" y="1719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05" y="1712"/>
                  <a:pt x="1308" y="1717"/>
                  <a:pt x="1310" y="1722"/>
                </a:cubicBezTo>
                <a:cubicBezTo>
                  <a:pt x="1325" y="1752"/>
                  <a:pt x="1337" y="1770"/>
                  <a:pt x="1355" y="1800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376" y="1825"/>
                  <a:pt x="1381" y="1834"/>
                  <a:pt x="1387" y="1839"/>
                </a:cubicBezTo>
                <a:cubicBezTo>
                  <a:pt x="1389" y="1842"/>
                  <a:pt x="1392" y="1846"/>
                  <a:pt x="1394" y="1849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23" y="1876"/>
                  <a:pt x="1425" y="1883"/>
                  <a:pt x="1427" y="1887"/>
                </a:cubicBezTo>
                <a:cubicBezTo>
                  <a:pt x="1429" y="1890"/>
                  <a:pt x="1433" y="1890"/>
                  <a:pt x="1434" y="1896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48" y="1902"/>
                  <a:pt x="1448" y="1914"/>
                  <a:pt x="1451" y="1917"/>
                </a:cubicBezTo>
                <a:cubicBezTo>
                  <a:pt x="1455" y="1916"/>
                  <a:pt x="1457" y="1922"/>
                  <a:pt x="1459" y="1926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475" y="1935"/>
                  <a:pt x="1477" y="1951"/>
                  <a:pt x="1485" y="1952"/>
                </a:cubicBezTo>
                <a:cubicBezTo>
                  <a:pt x="1494" y="1971"/>
                  <a:pt x="1508" y="1973"/>
                  <a:pt x="1517" y="1991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53" y="2028"/>
                  <a:pt x="1554" y="2037"/>
                  <a:pt x="1558" y="2036"/>
                </a:cubicBezTo>
                <a:cubicBezTo>
                  <a:pt x="1560" y="2039"/>
                  <a:pt x="1564" y="2039"/>
                  <a:pt x="1566" y="2045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592" y="2076"/>
                  <a:pt x="1597" y="2085"/>
                  <a:pt x="1611" y="2097"/>
                </a:cubicBezTo>
                <a:cubicBezTo>
                  <a:pt x="1626" y="2117"/>
                  <a:pt x="1640" y="2139"/>
                  <a:pt x="1656" y="2160"/>
                </a:cubicBezTo>
                <a:cubicBezTo>
                  <a:pt x="1717" y="2160"/>
                  <a:pt x="1717" y="2160"/>
                  <a:pt x="1717" y="2160"/>
                </a:cubicBezTo>
                <a:cubicBezTo>
                  <a:pt x="1715" y="2146"/>
                  <a:pt x="1712" y="2131"/>
                  <a:pt x="1710" y="2116"/>
                </a:cubicBezTo>
                <a:cubicBezTo>
                  <a:pt x="1713" y="2106"/>
                  <a:pt x="1710" y="2094"/>
                  <a:pt x="1707" y="2082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148" y="1577"/>
                  <a:pt x="1137" y="1582"/>
                  <a:pt x="1127" y="1587"/>
                </a:cubicBezTo>
                <a:cubicBezTo>
                  <a:pt x="1105" y="1597"/>
                  <a:pt x="1083" y="1609"/>
                  <a:pt x="1061" y="1621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51" y="1625"/>
                  <a:pt x="1047" y="1626"/>
                  <a:pt x="1044" y="1626"/>
                </a:cubicBezTo>
                <a:cubicBezTo>
                  <a:pt x="1036" y="1625"/>
                  <a:pt x="1027" y="1635"/>
                  <a:pt x="1019" y="1635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61" y="1648"/>
                  <a:pt x="950" y="1651"/>
                  <a:pt x="940" y="1653"/>
                </a:cubicBezTo>
                <a:cubicBezTo>
                  <a:pt x="936" y="1651"/>
                  <a:pt x="930" y="1655"/>
                  <a:pt x="925" y="1657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87" y="1660"/>
                  <a:pt x="866" y="1663"/>
                  <a:pt x="846" y="1664"/>
                </a:cubicBezTo>
                <a:cubicBezTo>
                  <a:pt x="837" y="1663"/>
                  <a:pt x="827" y="1664"/>
                  <a:pt x="817" y="1663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97" y="1660"/>
                  <a:pt x="791" y="1664"/>
                  <a:pt x="786" y="1663"/>
                </a:cubicBezTo>
                <a:cubicBezTo>
                  <a:pt x="776" y="1658"/>
                  <a:pt x="764" y="1666"/>
                  <a:pt x="755" y="1659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735" y="1661"/>
                  <a:pt x="731" y="1653"/>
                  <a:pt x="724" y="1659"/>
                </a:cubicBezTo>
                <a:cubicBezTo>
                  <a:pt x="715" y="1653"/>
                  <a:pt x="704" y="1660"/>
                  <a:pt x="696" y="1654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61" y="1645"/>
                  <a:pt x="655" y="1649"/>
                  <a:pt x="651" y="1645"/>
                </a:cubicBezTo>
                <a:cubicBezTo>
                  <a:pt x="645" y="1650"/>
                  <a:pt x="641" y="1642"/>
                  <a:pt x="635" y="1646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615" y="1643"/>
                  <a:pt x="610" y="1641"/>
                  <a:pt x="604" y="1642"/>
                </a:cubicBezTo>
                <a:cubicBezTo>
                  <a:pt x="595" y="1640"/>
                  <a:pt x="585" y="1642"/>
                  <a:pt x="575" y="1640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40" y="1636"/>
                  <a:pt x="534" y="1638"/>
                  <a:pt x="530" y="1636"/>
                </a:cubicBezTo>
                <a:cubicBezTo>
                  <a:pt x="525" y="1634"/>
                  <a:pt x="518" y="1638"/>
                  <a:pt x="513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495" y="1638"/>
                  <a:pt x="493" y="1635"/>
                  <a:pt x="490" y="1638"/>
                </a:cubicBezTo>
                <a:cubicBezTo>
                  <a:pt x="488" y="1636"/>
                  <a:pt x="484" y="1637"/>
                  <a:pt x="487" y="1634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567" y="1619"/>
                  <a:pt x="578" y="1620"/>
                  <a:pt x="590" y="1616"/>
                </a:cubicBezTo>
                <a:cubicBezTo>
                  <a:pt x="601" y="1616"/>
                  <a:pt x="613" y="1614"/>
                  <a:pt x="624" y="1615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61" y="1622"/>
                  <a:pt x="668" y="1617"/>
                  <a:pt x="673" y="1620"/>
                </a:cubicBezTo>
                <a:cubicBezTo>
                  <a:pt x="679" y="1617"/>
                  <a:pt x="683" y="1625"/>
                  <a:pt x="690" y="1619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28" y="1623"/>
                  <a:pt x="733" y="1625"/>
                  <a:pt x="739" y="1625"/>
                </a:cubicBezTo>
                <a:cubicBezTo>
                  <a:pt x="741" y="1627"/>
                  <a:pt x="744" y="1626"/>
                  <a:pt x="747" y="1626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767" y="1634"/>
                  <a:pt x="779" y="1628"/>
                  <a:pt x="790" y="1632"/>
                </a:cubicBezTo>
                <a:cubicBezTo>
                  <a:pt x="796" y="1629"/>
                  <a:pt x="801" y="1630"/>
                  <a:pt x="806" y="163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26" y="1633"/>
                  <a:pt x="828" y="1637"/>
                  <a:pt x="831" y="1636"/>
                </a:cubicBezTo>
                <a:cubicBezTo>
                  <a:pt x="834" y="1634"/>
                  <a:pt x="837" y="1634"/>
                  <a:pt x="840" y="1634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867" y="1637"/>
                  <a:pt x="879" y="1637"/>
                  <a:pt x="891" y="1638"/>
                </a:cubicBezTo>
                <a:cubicBezTo>
                  <a:pt x="901" y="1641"/>
                  <a:pt x="913" y="1638"/>
                  <a:pt x="924" y="1640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982" y="1630"/>
                  <a:pt x="1005" y="1629"/>
                  <a:pt x="1030" y="1621"/>
                </a:cubicBezTo>
                <a:cubicBezTo>
                  <a:pt x="1027" y="1615"/>
                  <a:pt x="1023" y="1615"/>
                  <a:pt x="1018" y="1619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93" y="1625"/>
                  <a:pt x="984" y="1623"/>
                  <a:pt x="975" y="1627"/>
                </a:cubicBezTo>
                <a:cubicBezTo>
                  <a:pt x="965" y="1628"/>
                  <a:pt x="956" y="1630"/>
                  <a:pt x="947" y="1628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915" y="1624"/>
                  <a:pt x="908" y="1630"/>
                  <a:pt x="903" y="1629"/>
                </a:cubicBezTo>
                <a:cubicBezTo>
                  <a:pt x="898" y="1627"/>
                  <a:pt x="893" y="1626"/>
                  <a:pt x="887" y="1626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65" y="1622"/>
                  <a:pt x="859" y="1627"/>
                  <a:pt x="854" y="1624"/>
                </a:cubicBezTo>
                <a:cubicBezTo>
                  <a:pt x="843" y="1623"/>
                  <a:pt x="832" y="1622"/>
                  <a:pt x="821" y="1622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800" y="1612"/>
                  <a:pt x="791" y="1624"/>
                  <a:pt x="786" y="1617"/>
                </a:cubicBezTo>
                <a:cubicBezTo>
                  <a:pt x="783" y="1619"/>
                  <a:pt x="781" y="1614"/>
                  <a:pt x="778" y="1616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65" y="1613"/>
                  <a:pt x="758" y="1618"/>
                  <a:pt x="753" y="1615"/>
                </a:cubicBezTo>
                <a:cubicBezTo>
                  <a:pt x="742" y="1612"/>
                  <a:pt x="730" y="1611"/>
                  <a:pt x="719" y="1610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81" y="1602"/>
                  <a:pt x="674" y="1611"/>
                  <a:pt x="670" y="1605"/>
                </a:cubicBezTo>
                <a:cubicBezTo>
                  <a:pt x="667" y="1606"/>
                  <a:pt x="664" y="1608"/>
                  <a:pt x="662" y="1603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668" y="1597"/>
                  <a:pt x="682" y="1601"/>
                  <a:pt x="698" y="1600"/>
                </a:cubicBezTo>
                <a:cubicBezTo>
                  <a:pt x="706" y="1598"/>
                  <a:pt x="713" y="1602"/>
                  <a:pt x="721" y="1598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52" y="1596"/>
                  <a:pt x="759" y="1600"/>
                  <a:pt x="767" y="1599"/>
                </a:cubicBezTo>
                <a:cubicBezTo>
                  <a:pt x="771" y="1598"/>
                  <a:pt x="774" y="1598"/>
                  <a:pt x="777" y="1599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05" y="1599"/>
                  <a:pt x="820" y="1602"/>
                  <a:pt x="836" y="1598"/>
                </a:cubicBezTo>
                <a:cubicBezTo>
                  <a:pt x="842" y="1600"/>
                  <a:pt x="847" y="1604"/>
                  <a:pt x="855" y="1599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885" y="1607"/>
                  <a:pt x="900" y="1600"/>
                  <a:pt x="912" y="1606"/>
                </a:cubicBezTo>
                <a:cubicBezTo>
                  <a:pt x="919" y="1601"/>
                  <a:pt x="924" y="1607"/>
                  <a:pt x="931" y="1604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966" y="1599"/>
                  <a:pt x="979" y="1600"/>
                  <a:pt x="992" y="1601"/>
                </a:cubicBezTo>
                <a:cubicBezTo>
                  <a:pt x="1012" y="1592"/>
                  <a:pt x="1029" y="1596"/>
                  <a:pt x="1049" y="1587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2" y="1586"/>
                  <a:pt x="1052" y="1586"/>
                  <a:pt x="1052" y="1587"/>
                </a:cubicBezTo>
                <a:cubicBezTo>
                  <a:pt x="1053" y="1588"/>
                  <a:pt x="1054" y="1588"/>
                  <a:pt x="1056" y="1587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070" y="1582"/>
                  <a:pt x="1075" y="1578"/>
                  <a:pt x="1080" y="1581"/>
                </a:cubicBezTo>
                <a:cubicBezTo>
                  <a:pt x="1086" y="1574"/>
                  <a:pt x="1090" y="1580"/>
                  <a:pt x="1096" y="1573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131" y="1562"/>
                  <a:pt x="1152" y="1551"/>
                  <a:pt x="1173" y="1542"/>
                </a:cubicBezTo>
                <a:cubicBezTo>
                  <a:pt x="1183" y="1534"/>
                  <a:pt x="1192" y="1536"/>
                  <a:pt x="1203" y="1529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225" y="1518"/>
                  <a:pt x="1229" y="1522"/>
                  <a:pt x="1227" y="1513"/>
                </a:cubicBezTo>
                <a:cubicBezTo>
                  <a:pt x="1219" y="1521"/>
                  <a:pt x="1208" y="1515"/>
                  <a:pt x="1206" y="1524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173" y="1540"/>
                  <a:pt x="1154" y="1543"/>
                  <a:pt x="1140" y="1551"/>
                </a:cubicBezTo>
                <a:cubicBezTo>
                  <a:pt x="1124" y="1558"/>
                  <a:pt x="1109" y="1560"/>
                  <a:pt x="1093" y="1568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64" y="1574"/>
                  <a:pt x="1056" y="1576"/>
                  <a:pt x="1048" y="1581"/>
                </a:cubicBezTo>
                <a:cubicBezTo>
                  <a:pt x="1037" y="1579"/>
                  <a:pt x="1025" y="1585"/>
                  <a:pt x="1013" y="1587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1004" y="1587"/>
                  <a:pt x="1004" y="1587"/>
                  <a:pt x="1003" y="1586"/>
                </a:cubicBezTo>
                <a:cubicBezTo>
                  <a:pt x="1003" y="1587"/>
                  <a:pt x="1002" y="1587"/>
                  <a:pt x="1002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75" y="1587"/>
                  <a:pt x="967" y="1594"/>
                  <a:pt x="961" y="1591"/>
                </a:cubicBezTo>
                <a:cubicBezTo>
                  <a:pt x="954" y="1592"/>
                  <a:pt x="947" y="1588"/>
                  <a:pt x="939" y="1595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909" y="1596"/>
                  <a:pt x="903" y="1589"/>
                  <a:pt x="896" y="1593"/>
                </a:cubicBezTo>
                <a:cubicBezTo>
                  <a:pt x="890" y="1586"/>
                  <a:pt x="881" y="1594"/>
                  <a:pt x="876" y="1589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33" y="1587"/>
                  <a:pt x="833" y="1586"/>
                  <a:pt x="832" y="1586"/>
                </a:cubicBezTo>
                <a:cubicBezTo>
                  <a:pt x="831" y="1586"/>
                  <a:pt x="830" y="1586"/>
                  <a:pt x="829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8" y="1586"/>
                  <a:pt x="818" y="1586"/>
                  <a:pt x="818" y="1586"/>
                </a:cubicBezTo>
                <a:cubicBezTo>
                  <a:pt x="817" y="1586"/>
                  <a:pt x="817" y="1586"/>
                  <a:pt x="817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805" y="1586"/>
                  <a:pt x="803" y="1585"/>
                  <a:pt x="801" y="1587"/>
                </a:cubicBezTo>
                <a:cubicBezTo>
                  <a:pt x="801" y="1587"/>
                  <a:pt x="801" y="1587"/>
                  <a:pt x="800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90" y="1585"/>
                  <a:pt x="788" y="1583"/>
                  <a:pt x="784" y="1587"/>
                </a:cubicBezTo>
                <a:cubicBezTo>
                  <a:pt x="784" y="1587"/>
                  <a:pt x="784" y="1587"/>
                  <a:pt x="784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79" y="1582"/>
                  <a:pt x="772" y="1590"/>
                  <a:pt x="768" y="1584"/>
                </a:cubicBezTo>
                <a:cubicBezTo>
                  <a:pt x="759" y="1588"/>
                  <a:pt x="751" y="1586"/>
                  <a:pt x="74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26" y="1585"/>
                  <a:pt x="714" y="1590"/>
                  <a:pt x="704" y="1587"/>
                </a:cubicBezTo>
                <a:cubicBezTo>
                  <a:pt x="704" y="1587"/>
                  <a:pt x="703" y="1586"/>
                  <a:pt x="703" y="1586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93" y="1587"/>
                  <a:pt x="687" y="1587"/>
                  <a:pt x="681" y="1587"/>
                </a:cubicBezTo>
                <a:cubicBezTo>
                  <a:pt x="678" y="1587"/>
                  <a:pt x="675" y="1586"/>
                  <a:pt x="671" y="1586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654" y="1588"/>
                  <a:pt x="645" y="1591"/>
                  <a:pt x="638" y="1588"/>
                </a:cubicBezTo>
                <a:cubicBezTo>
                  <a:pt x="626" y="1595"/>
                  <a:pt x="617" y="1585"/>
                  <a:pt x="605" y="1592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585" y="1583"/>
                  <a:pt x="595" y="1589"/>
                  <a:pt x="607" y="1587"/>
                </a:cubicBezTo>
                <a:cubicBezTo>
                  <a:pt x="608" y="1587"/>
                  <a:pt x="608" y="1587"/>
                  <a:pt x="609" y="1586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33" y="1579"/>
                  <a:pt x="639" y="1583"/>
                  <a:pt x="645" y="1583"/>
                </a:cubicBezTo>
                <a:cubicBezTo>
                  <a:pt x="658" y="1576"/>
                  <a:pt x="668" y="1585"/>
                  <a:pt x="682" y="157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729" y="1576"/>
                  <a:pt x="742" y="1570"/>
                  <a:pt x="753" y="1573"/>
                </a:cubicBezTo>
                <a:cubicBezTo>
                  <a:pt x="766" y="1570"/>
                  <a:pt x="778" y="1567"/>
                  <a:pt x="789" y="1570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838" y="1565"/>
                  <a:pt x="848" y="1571"/>
                  <a:pt x="861" y="1567"/>
                </a:cubicBezTo>
                <a:cubicBezTo>
                  <a:pt x="872" y="1571"/>
                  <a:pt x="885" y="1565"/>
                  <a:pt x="896" y="1568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19" y="1571"/>
                  <a:pt x="926" y="1567"/>
                  <a:pt x="932" y="1568"/>
                </a:cubicBezTo>
                <a:cubicBezTo>
                  <a:pt x="933" y="1571"/>
                  <a:pt x="934" y="1569"/>
                  <a:pt x="936" y="1569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54" y="1572"/>
                  <a:pt x="961" y="1570"/>
                  <a:pt x="967" y="1569"/>
                </a:cubicBezTo>
                <a:cubicBezTo>
                  <a:pt x="973" y="1567"/>
                  <a:pt x="978" y="1569"/>
                  <a:pt x="984" y="1568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028" y="1559"/>
                  <a:pt x="1052" y="1559"/>
                  <a:pt x="1078" y="1547"/>
                </a:cubicBezTo>
                <a:cubicBezTo>
                  <a:pt x="1083" y="1548"/>
                  <a:pt x="1089" y="1546"/>
                  <a:pt x="1096" y="1542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129" y="1530"/>
                  <a:pt x="1141" y="1526"/>
                  <a:pt x="1154" y="1520"/>
                </a:cubicBezTo>
                <a:cubicBezTo>
                  <a:pt x="1175" y="1503"/>
                  <a:pt x="1193" y="1498"/>
                  <a:pt x="1214" y="1483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90" y="1490"/>
                  <a:pt x="1182" y="1502"/>
                  <a:pt x="1177" y="1497"/>
                </a:cubicBezTo>
                <a:cubicBezTo>
                  <a:pt x="1176" y="1505"/>
                  <a:pt x="1170" y="1499"/>
                  <a:pt x="1163" y="1507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120" y="1529"/>
                  <a:pt x="1097" y="1532"/>
                  <a:pt x="1072" y="1544"/>
                </a:cubicBezTo>
                <a:cubicBezTo>
                  <a:pt x="1062" y="1542"/>
                  <a:pt x="1049" y="1548"/>
                  <a:pt x="1038" y="1549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1016" y="1549"/>
                  <a:pt x="1008" y="1559"/>
                  <a:pt x="1003" y="1555"/>
                </a:cubicBezTo>
                <a:cubicBezTo>
                  <a:pt x="996" y="1561"/>
                  <a:pt x="993" y="1551"/>
                  <a:pt x="986" y="1560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956" y="1564"/>
                  <a:pt x="946" y="1555"/>
                  <a:pt x="933" y="1560"/>
                </a:cubicBezTo>
                <a:cubicBezTo>
                  <a:pt x="923" y="1554"/>
                  <a:pt x="911" y="1559"/>
                  <a:pt x="901" y="1554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78" y="1559"/>
                  <a:pt x="873" y="1556"/>
                  <a:pt x="867" y="1556"/>
                </a:cubicBezTo>
                <a:cubicBezTo>
                  <a:pt x="856" y="1557"/>
                  <a:pt x="845" y="1557"/>
                  <a:pt x="834" y="1553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823" y="1553"/>
                  <a:pt x="820" y="1556"/>
                  <a:pt x="817" y="1554"/>
                </a:cubicBezTo>
                <a:cubicBezTo>
                  <a:pt x="811" y="1558"/>
                  <a:pt x="805" y="1552"/>
                  <a:pt x="798" y="1557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753" y="1558"/>
                  <a:pt x="741" y="1565"/>
                  <a:pt x="731" y="1560"/>
                </a:cubicBezTo>
                <a:cubicBezTo>
                  <a:pt x="718" y="1566"/>
                  <a:pt x="709" y="1559"/>
                  <a:pt x="696" y="1566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67" y="1562"/>
                  <a:pt x="673" y="1562"/>
                  <a:pt x="678" y="1560"/>
                </a:cubicBezTo>
                <a:cubicBezTo>
                  <a:pt x="684" y="1553"/>
                  <a:pt x="689" y="1559"/>
                  <a:pt x="691" y="1559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16" y="1549"/>
                  <a:pt x="727" y="1549"/>
                  <a:pt x="736" y="1543"/>
                </a:cubicBezTo>
                <a:cubicBezTo>
                  <a:pt x="742" y="1552"/>
                  <a:pt x="751" y="1544"/>
                  <a:pt x="759" y="1545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00" y="1546"/>
                  <a:pt x="818" y="1543"/>
                  <a:pt x="834" y="1547"/>
                </a:cubicBezTo>
                <a:cubicBezTo>
                  <a:pt x="842" y="1541"/>
                  <a:pt x="849" y="1547"/>
                  <a:pt x="857" y="1545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891" y="1542"/>
                  <a:pt x="899" y="1546"/>
                  <a:pt x="907" y="1543"/>
                </a:cubicBezTo>
                <a:cubicBezTo>
                  <a:pt x="913" y="1534"/>
                  <a:pt x="915" y="1549"/>
                  <a:pt x="920" y="1541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36" y="1543"/>
                  <a:pt x="941" y="1536"/>
                  <a:pt x="944" y="1539"/>
                </a:cubicBezTo>
                <a:cubicBezTo>
                  <a:pt x="948" y="1538"/>
                  <a:pt x="952" y="1539"/>
                  <a:pt x="957" y="1538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990" y="1535"/>
                  <a:pt x="999" y="1533"/>
                  <a:pt x="1008" y="1531"/>
                </a:cubicBezTo>
                <a:cubicBezTo>
                  <a:pt x="1012" y="1530"/>
                  <a:pt x="1016" y="1530"/>
                  <a:pt x="1021" y="1529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068" y="1517"/>
                  <a:pt x="1104" y="1503"/>
                  <a:pt x="1140" y="1484"/>
                </a:cubicBezTo>
                <a:cubicBezTo>
                  <a:pt x="1147" y="1479"/>
                  <a:pt x="1153" y="1475"/>
                  <a:pt x="1160" y="1471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150" y="1466"/>
                  <a:pt x="1136" y="1482"/>
                  <a:pt x="1112" y="1489"/>
                </a:cubicBezTo>
                <a:cubicBezTo>
                  <a:pt x="1089" y="1501"/>
                  <a:pt x="1067" y="1508"/>
                  <a:pt x="1045" y="1513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74" y="1529"/>
                  <a:pt x="971" y="1523"/>
                  <a:pt x="965" y="1525"/>
                </a:cubicBezTo>
                <a:cubicBezTo>
                  <a:pt x="960" y="1524"/>
                  <a:pt x="953" y="1528"/>
                  <a:pt x="948" y="1526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911" y="1525"/>
                  <a:pt x="903" y="1535"/>
                  <a:pt x="898" y="1528"/>
                </a:cubicBezTo>
                <a:cubicBezTo>
                  <a:pt x="879" y="1535"/>
                  <a:pt x="862" y="1533"/>
                  <a:pt x="845" y="1532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815" y="1533"/>
                  <a:pt x="811" y="1532"/>
                  <a:pt x="807" y="1533"/>
                </a:cubicBezTo>
                <a:cubicBezTo>
                  <a:pt x="805" y="1532"/>
                  <a:pt x="803" y="1532"/>
                  <a:pt x="801" y="1534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816" y="1522"/>
                  <a:pt x="833" y="1524"/>
                  <a:pt x="852" y="1517"/>
                </a:cubicBezTo>
                <a:cubicBezTo>
                  <a:pt x="869" y="1521"/>
                  <a:pt x="889" y="1508"/>
                  <a:pt x="904" y="1517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33" y="1510"/>
                  <a:pt x="935" y="1508"/>
                  <a:pt x="939" y="1507"/>
                </a:cubicBezTo>
                <a:cubicBezTo>
                  <a:pt x="941" y="1507"/>
                  <a:pt x="944" y="1511"/>
                  <a:pt x="945" y="1510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971" y="1507"/>
                  <a:pt x="978" y="1501"/>
                  <a:pt x="989" y="1502"/>
                </a:cubicBezTo>
                <a:cubicBezTo>
                  <a:pt x="1017" y="1493"/>
                  <a:pt x="1046" y="1487"/>
                  <a:pt x="1075" y="1475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1055" y="1476"/>
                  <a:pt x="1049" y="1476"/>
                  <a:pt x="1043" y="1479"/>
                </a:cubicBezTo>
                <a:cubicBezTo>
                  <a:pt x="1032" y="1484"/>
                  <a:pt x="1022" y="1481"/>
                  <a:pt x="1010" y="1488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937" y="1492"/>
                  <a:pt x="927" y="1504"/>
                  <a:pt x="920" y="1499"/>
                </a:cubicBezTo>
                <a:cubicBezTo>
                  <a:pt x="912" y="1497"/>
                  <a:pt x="903" y="1503"/>
                  <a:pt x="895" y="1498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838" y="1504"/>
                  <a:pt x="829" y="1511"/>
                  <a:pt x="822" y="1509"/>
                </a:cubicBezTo>
                <a:cubicBezTo>
                  <a:pt x="813" y="1512"/>
                  <a:pt x="804" y="1514"/>
                  <a:pt x="796" y="1517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83" y="1519"/>
                  <a:pt x="772" y="1519"/>
                  <a:pt x="776" y="1523"/>
                </a:cubicBezTo>
                <a:cubicBezTo>
                  <a:pt x="768" y="1521"/>
                  <a:pt x="758" y="1528"/>
                  <a:pt x="750" y="1526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834" y="1499"/>
                  <a:pt x="894" y="1455"/>
                  <a:pt x="949" y="1438"/>
                </a:cubicBezTo>
                <a:cubicBezTo>
                  <a:pt x="989" y="1416"/>
                  <a:pt x="1021" y="1400"/>
                  <a:pt x="1055" y="1388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18" y="1365"/>
                  <a:pt x="1127" y="1361"/>
                  <a:pt x="1136" y="1358"/>
                </a:cubicBezTo>
                <a:cubicBezTo>
                  <a:pt x="1141" y="1351"/>
                  <a:pt x="1144" y="1357"/>
                  <a:pt x="1150" y="1352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1127" y="1350"/>
                  <a:pt x="1090" y="1367"/>
                  <a:pt x="1055" y="1377"/>
                </a:cubicBezTo>
                <a:cubicBezTo>
                  <a:pt x="1022" y="1396"/>
                  <a:pt x="992" y="1400"/>
                  <a:pt x="958" y="1421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59" y="1466"/>
                  <a:pt x="851" y="1473"/>
                  <a:pt x="844" y="1474"/>
                </a:cubicBezTo>
                <a:cubicBezTo>
                  <a:pt x="842" y="1471"/>
                  <a:pt x="835" y="1475"/>
                  <a:pt x="836" y="1479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815" y="1485"/>
                  <a:pt x="818" y="1483"/>
                  <a:pt x="808" y="1488"/>
                </a:cubicBezTo>
                <a:cubicBezTo>
                  <a:pt x="800" y="1485"/>
                  <a:pt x="791" y="1496"/>
                  <a:pt x="783" y="1493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6" y="1506"/>
                  <a:pt x="747" y="1519"/>
                  <a:pt x="742" y="1514"/>
                </a:cubicBezTo>
                <a:cubicBezTo>
                  <a:pt x="746" y="1512"/>
                  <a:pt x="750" y="1509"/>
                  <a:pt x="754" y="1506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69" y="1493"/>
                  <a:pt x="772" y="1499"/>
                  <a:pt x="777" y="1494"/>
                </a:cubicBezTo>
                <a:cubicBezTo>
                  <a:pt x="781" y="1493"/>
                  <a:pt x="788" y="1483"/>
                  <a:pt x="791" y="1488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849" y="1444"/>
                  <a:pt x="861" y="1439"/>
                  <a:pt x="872" y="1427"/>
                </a:cubicBezTo>
                <a:cubicBezTo>
                  <a:pt x="912" y="1405"/>
                  <a:pt x="957" y="1391"/>
                  <a:pt x="991" y="1371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25" y="1363"/>
                  <a:pt x="1032" y="1352"/>
                  <a:pt x="1037" y="1351"/>
                </a:cubicBezTo>
                <a:cubicBezTo>
                  <a:pt x="1040" y="1358"/>
                  <a:pt x="1049" y="1340"/>
                  <a:pt x="1052" y="1347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22" y="1323"/>
                  <a:pt x="1131" y="1316"/>
                  <a:pt x="1141" y="1313"/>
                </a:cubicBezTo>
                <a:cubicBezTo>
                  <a:pt x="1143" y="1320"/>
                  <a:pt x="1151" y="1303"/>
                  <a:pt x="1153" y="1311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145" y="1303"/>
                  <a:pt x="1123" y="1315"/>
                  <a:pt x="1102" y="1317"/>
                </a:cubicBezTo>
                <a:cubicBezTo>
                  <a:pt x="1096" y="1324"/>
                  <a:pt x="1092" y="1318"/>
                  <a:pt x="1086" y="1325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63" y="1331"/>
                  <a:pt x="1056" y="1342"/>
                  <a:pt x="1052" y="1337"/>
                </a:cubicBezTo>
                <a:cubicBezTo>
                  <a:pt x="1046" y="1338"/>
                  <a:pt x="1040" y="1344"/>
                  <a:pt x="1035" y="1342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951" y="1382"/>
                  <a:pt x="930" y="1387"/>
                  <a:pt x="909" y="1395"/>
                </a:cubicBezTo>
                <a:cubicBezTo>
                  <a:pt x="897" y="1403"/>
                  <a:pt x="886" y="1408"/>
                  <a:pt x="875" y="1411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831" y="1441"/>
                  <a:pt x="806" y="1462"/>
                  <a:pt x="759" y="1493"/>
                </a:cubicBezTo>
                <a:cubicBezTo>
                  <a:pt x="753" y="1497"/>
                  <a:pt x="750" y="1492"/>
                  <a:pt x="745" y="1498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99" y="1531"/>
                  <a:pt x="696" y="1525"/>
                  <a:pt x="690" y="1531"/>
                </a:cubicBezTo>
                <a:cubicBezTo>
                  <a:pt x="682" y="1537"/>
                  <a:pt x="677" y="1541"/>
                  <a:pt x="671" y="1544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65" y="1544"/>
                  <a:pt x="666" y="1548"/>
                  <a:pt x="666" y="1548"/>
                </a:cubicBezTo>
                <a:cubicBezTo>
                  <a:pt x="663" y="1549"/>
                  <a:pt x="660" y="1550"/>
                  <a:pt x="657" y="1550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639" y="1552"/>
                  <a:pt x="654" y="1537"/>
                  <a:pt x="673" y="1526"/>
                </a:cubicBezTo>
                <a:cubicBezTo>
                  <a:pt x="677" y="1523"/>
                  <a:pt x="684" y="1521"/>
                  <a:pt x="689" y="1519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57" y="1467"/>
                  <a:pt x="766" y="1457"/>
                  <a:pt x="774" y="1458"/>
                </a:cubicBezTo>
                <a:cubicBezTo>
                  <a:pt x="772" y="1454"/>
                  <a:pt x="778" y="1452"/>
                  <a:pt x="782" y="1449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13" y="1427"/>
                  <a:pt x="837" y="1415"/>
                  <a:pt x="847" y="1401"/>
                </a:cubicBezTo>
                <a:cubicBezTo>
                  <a:pt x="861" y="1400"/>
                  <a:pt x="877" y="1383"/>
                  <a:pt x="892" y="1375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927" y="1352"/>
                  <a:pt x="946" y="1347"/>
                  <a:pt x="968" y="1331"/>
                </a:cubicBezTo>
                <a:cubicBezTo>
                  <a:pt x="978" y="1328"/>
                  <a:pt x="989" y="1323"/>
                  <a:pt x="1000" y="1316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1009" y="1308"/>
                  <a:pt x="991" y="1311"/>
                  <a:pt x="971" y="1325"/>
                </a:cubicBezTo>
                <a:cubicBezTo>
                  <a:pt x="968" y="1320"/>
                  <a:pt x="962" y="1330"/>
                  <a:pt x="957" y="133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940" y="1335"/>
                  <a:pt x="934" y="1345"/>
                  <a:pt x="929" y="1346"/>
                </a:cubicBezTo>
                <a:cubicBezTo>
                  <a:pt x="923" y="1353"/>
                  <a:pt x="919" y="1350"/>
                  <a:pt x="913" y="1354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840" y="1398"/>
                  <a:pt x="820" y="1408"/>
                  <a:pt x="802" y="1422"/>
                </a:cubicBezTo>
                <a:cubicBezTo>
                  <a:pt x="797" y="1425"/>
                  <a:pt x="793" y="1430"/>
                  <a:pt x="789" y="1434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41" y="1462"/>
                  <a:pt x="739" y="1465"/>
                  <a:pt x="738" y="1468"/>
                </a:cubicBezTo>
                <a:cubicBezTo>
                  <a:pt x="734" y="1470"/>
                  <a:pt x="730" y="1473"/>
                  <a:pt x="726" y="1476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701" y="1493"/>
                  <a:pt x="703" y="1498"/>
                  <a:pt x="694" y="1501"/>
                </a:cubicBezTo>
                <a:cubicBezTo>
                  <a:pt x="690" y="1504"/>
                  <a:pt x="686" y="1506"/>
                  <a:pt x="682" y="150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71" y="1516"/>
                  <a:pt x="667" y="1521"/>
                  <a:pt x="664" y="1518"/>
                </a:cubicBezTo>
                <a:cubicBezTo>
                  <a:pt x="658" y="1519"/>
                  <a:pt x="661" y="1531"/>
                  <a:pt x="654" y="152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678" y="1503"/>
                  <a:pt x="680" y="1497"/>
                  <a:pt x="688" y="1491"/>
                </a:cubicBezTo>
                <a:cubicBezTo>
                  <a:pt x="725" y="1467"/>
                  <a:pt x="750" y="1441"/>
                  <a:pt x="785" y="1412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844" y="1374"/>
                  <a:pt x="840" y="1369"/>
                  <a:pt x="848" y="1366"/>
                </a:cubicBezTo>
                <a:cubicBezTo>
                  <a:pt x="865" y="1357"/>
                  <a:pt x="877" y="1342"/>
                  <a:pt x="889" y="1338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952" y="1300"/>
                  <a:pt x="958" y="1294"/>
                  <a:pt x="977" y="1283"/>
                </a:cubicBezTo>
                <a:cubicBezTo>
                  <a:pt x="983" y="1289"/>
                  <a:pt x="994" y="1268"/>
                  <a:pt x="1000" y="1274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1010" y="1267"/>
                  <a:pt x="1000" y="1267"/>
                  <a:pt x="990" y="1271"/>
                </a:cubicBezTo>
                <a:cubicBezTo>
                  <a:pt x="979" y="1277"/>
                  <a:pt x="968" y="1281"/>
                  <a:pt x="958" y="1285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912" y="1312"/>
                  <a:pt x="902" y="1319"/>
                  <a:pt x="891" y="1326"/>
                </a:cubicBezTo>
                <a:cubicBezTo>
                  <a:pt x="879" y="1336"/>
                  <a:pt x="873" y="1335"/>
                  <a:pt x="865" y="1344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827" y="1372"/>
                  <a:pt x="824" y="1371"/>
                  <a:pt x="814" y="1382"/>
                </a:cubicBezTo>
                <a:cubicBezTo>
                  <a:pt x="796" y="1391"/>
                  <a:pt x="782" y="1404"/>
                  <a:pt x="761" y="1418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652" y="1508"/>
                  <a:pt x="638" y="1520"/>
                  <a:pt x="616" y="1536"/>
                </a:cubicBezTo>
                <a:cubicBezTo>
                  <a:pt x="604" y="1544"/>
                  <a:pt x="592" y="1552"/>
                  <a:pt x="580" y="1560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561" y="1574"/>
                  <a:pt x="559" y="1582"/>
                  <a:pt x="552" y="1575"/>
                </a:cubicBezTo>
                <a:cubicBezTo>
                  <a:pt x="585" y="1554"/>
                  <a:pt x="595" y="1532"/>
                  <a:pt x="623" y="1514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647" y="1493"/>
                  <a:pt x="646" y="1486"/>
                  <a:pt x="656" y="1481"/>
                </a:cubicBezTo>
                <a:cubicBezTo>
                  <a:pt x="668" y="1470"/>
                  <a:pt x="683" y="1460"/>
                  <a:pt x="694" y="1449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14" y="1357"/>
                  <a:pt x="835" y="1343"/>
                  <a:pt x="853" y="1331"/>
                </a:cubicBezTo>
                <a:cubicBezTo>
                  <a:pt x="861" y="1326"/>
                  <a:pt x="864" y="1327"/>
                  <a:pt x="865" y="132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876" y="1320"/>
                  <a:pt x="875" y="1317"/>
                  <a:pt x="874" y="1317"/>
                </a:cubicBezTo>
                <a:cubicBezTo>
                  <a:pt x="884" y="1311"/>
                  <a:pt x="895" y="1308"/>
                  <a:pt x="905" y="1300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913" y="1294"/>
                  <a:pt x="908" y="1289"/>
                  <a:pt x="902" y="1295"/>
                </a:cubicBezTo>
                <a:cubicBezTo>
                  <a:pt x="893" y="1293"/>
                  <a:pt x="894" y="1305"/>
                  <a:pt x="886" y="1302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859" y="1323"/>
                  <a:pt x="846" y="1318"/>
                  <a:pt x="847" y="1328"/>
                </a:cubicBezTo>
                <a:cubicBezTo>
                  <a:pt x="821" y="1339"/>
                  <a:pt x="791" y="1364"/>
                  <a:pt x="764" y="1381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634" y="1491"/>
                  <a:pt x="623" y="1493"/>
                  <a:pt x="619" y="1499"/>
                </a:cubicBezTo>
                <a:cubicBezTo>
                  <a:pt x="619" y="1507"/>
                  <a:pt x="599" y="1512"/>
                  <a:pt x="599" y="1520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46" y="1566"/>
                  <a:pt x="539" y="1571"/>
                  <a:pt x="531" y="1576"/>
                </a:cubicBezTo>
                <a:cubicBezTo>
                  <a:pt x="527" y="1580"/>
                  <a:pt x="524" y="1584"/>
                  <a:pt x="520" y="1587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77" y="1613"/>
                  <a:pt x="471" y="1614"/>
                  <a:pt x="465" y="1617"/>
                </a:cubicBezTo>
                <a:cubicBezTo>
                  <a:pt x="458" y="1621"/>
                  <a:pt x="452" y="1623"/>
                  <a:pt x="447" y="162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83" y="1592"/>
                  <a:pt x="485" y="1589"/>
                  <a:pt x="488" y="1587"/>
                </a:cubicBezTo>
                <a:cubicBezTo>
                  <a:pt x="489" y="1585"/>
                  <a:pt x="490" y="1584"/>
                  <a:pt x="490" y="1582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10" y="1564"/>
                  <a:pt x="506" y="1559"/>
                  <a:pt x="514" y="1556"/>
                </a:cubicBezTo>
                <a:cubicBezTo>
                  <a:pt x="513" y="1550"/>
                  <a:pt x="528" y="1547"/>
                  <a:pt x="526" y="1541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599" y="1469"/>
                  <a:pt x="610" y="1450"/>
                  <a:pt x="630" y="1432"/>
                </a:cubicBezTo>
                <a:cubicBezTo>
                  <a:pt x="625" y="1426"/>
                  <a:pt x="645" y="1425"/>
                  <a:pt x="639" y="1419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669" y="1397"/>
                  <a:pt x="676" y="1387"/>
                  <a:pt x="685" y="1378"/>
                </a:cubicBezTo>
                <a:cubicBezTo>
                  <a:pt x="715" y="1356"/>
                  <a:pt x="734" y="1343"/>
                  <a:pt x="761" y="1320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12" y="1281"/>
                  <a:pt x="814" y="1283"/>
                  <a:pt x="824" y="1278"/>
                </a:cubicBezTo>
                <a:cubicBezTo>
                  <a:pt x="829" y="1272"/>
                  <a:pt x="845" y="1268"/>
                  <a:pt x="844" y="1261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809" y="1280"/>
                  <a:pt x="793" y="1293"/>
                  <a:pt x="778" y="1298"/>
                </a:cubicBezTo>
                <a:cubicBezTo>
                  <a:pt x="776" y="1305"/>
                  <a:pt x="775" y="1300"/>
                  <a:pt x="768" y="1304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745" y="1324"/>
                  <a:pt x="732" y="1332"/>
                  <a:pt x="719" y="1341"/>
                </a:cubicBezTo>
                <a:cubicBezTo>
                  <a:pt x="711" y="1350"/>
                  <a:pt x="698" y="1359"/>
                  <a:pt x="680" y="1371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41" y="1404"/>
                  <a:pt x="631" y="1419"/>
                  <a:pt x="622" y="1420"/>
                </a:cubicBezTo>
                <a:cubicBezTo>
                  <a:pt x="622" y="1425"/>
                  <a:pt x="617" y="1430"/>
                  <a:pt x="611" y="1435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95" y="1454"/>
                  <a:pt x="591" y="1458"/>
                  <a:pt x="585" y="1463"/>
                </a:cubicBezTo>
                <a:cubicBezTo>
                  <a:pt x="580" y="1467"/>
                  <a:pt x="577" y="1472"/>
                  <a:pt x="574" y="1477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505" y="1550"/>
                  <a:pt x="484" y="1568"/>
                  <a:pt x="472" y="1587"/>
                </a:cubicBezTo>
                <a:cubicBezTo>
                  <a:pt x="471" y="1587"/>
                  <a:pt x="471" y="1588"/>
                  <a:pt x="470" y="1589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46" y="1608"/>
                  <a:pt x="442" y="1611"/>
                  <a:pt x="438" y="1614"/>
                </a:cubicBezTo>
                <a:cubicBezTo>
                  <a:pt x="436" y="1616"/>
                  <a:pt x="436" y="1622"/>
                  <a:pt x="431" y="1619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476" y="1566"/>
                  <a:pt x="495" y="1546"/>
                  <a:pt x="508" y="1525"/>
                </a:cubicBezTo>
                <a:cubicBezTo>
                  <a:pt x="539" y="1500"/>
                  <a:pt x="556" y="1472"/>
                  <a:pt x="580" y="1445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62" y="1362"/>
                  <a:pt x="669" y="1357"/>
                  <a:pt x="675" y="1353"/>
                </a:cubicBezTo>
                <a:cubicBezTo>
                  <a:pt x="671" y="1346"/>
                  <a:pt x="693" y="1344"/>
                  <a:pt x="689" y="1337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647" y="1362"/>
                  <a:pt x="644" y="1372"/>
                  <a:pt x="630" y="1380"/>
                </a:cubicBezTo>
                <a:cubicBezTo>
                  <a:pt x="606" y="1397"/>
                  <a:pt x="594" y="1416"/>
                  <a:pt x="572" y="1433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63" y="1448"/>
                  <a:pt x="562" y="1452"/>
                  <a:pt x="559" y="1456"/>
                </a:cubicBezTo>
                <a:cubicBezTo>
                  <a:pt x="545" y="1465"/>
                  <a:pt x="538" y="1475"/>
                  <a:pt x="530" y="1486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6" y="1502"/>
                  <a:pt x="513" y="1504"/>
                  <a:pt x="509" y="1506"/>
                </a:cubicBezTo>
                <a:cubicBezTo>
                  <a:pt x="511" y="1510"/>
                  <a:pt x="505" y="1514"/>
                  <a:pt x="502" y="1511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33" y="1467"/>
                  <a:pt x="539" y="1461"/>
                  <a:pt x="540" y="1454"/>
                </a:cubicBezTo>
                <a:cubicBezTo>
                  <a:pt x="545" y="1451"/>
                  <a:pt x="545" y="1448"/>
                  <a:pt x="544" y="1444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53" y="1429"/>
                  <a:pt x="562" y="1424"/>
                  <a:pt x="564" y="1417"/>
                </a:cubicBezTo>
                <a:cubicBezTo>
                  <a:pt x="571" y="1411"/>
                  <a:pt x="574" y="1403"/>
                  <a:pt x="579" y="1397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12" y="1347"/>
                  <a:pt x="621" y="1334"/>
                  <a:pt x="629" y="1321"/>
                </a:cubicBezTo>
                <a:cubicBezTo>
                  <a:pt x="641" y="1311"/>
                  <a:pt x="651" y="1300"/>
                  <a:pt x="660" y="129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85" y="1269"/>
                  <a:pt x="696" y="1265"/>
                  <a:pt x="692" y="1258"/>
                </a:cubicBezTo>
                <a:cubicBezTo>
                  <a:pt x="665" y="1274"/>
                  <a:pt x="650" y="1292"/>
                  <a:pt x="632" y="1309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605" y="1346"/>
                  <a:pt x="590" y="1354"/>
                  <a:pt x="589" y="1365"/>
                </a:cubicBezTo>
                <a:cubicBezTo>
                  <a:pt x="580" y="1374"/>
                  <a:pt x="576" y="1384"/>
                  <a:pt x="569" y="1393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55" y="1412"/>
                  <a:pt x="556" y="1418"/>
                  <a:pt x="547" y="1422"/>
                </a:cubicBezTo>
                <a:cubicBezTo>
                  <a:pt x="546" y="1432"/>
                  <a:pt x="534" y="1440"/>
                  <a:pt x="531" y="1450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507" y="1485"/>
                  <a:pt x="506" y="1490"/>
                  <a:pt x="497" y="1494"/>
                </a:cubicBezTo>
                <a:cubicBezTo>
                  <a:pt x="498" y="1501"/>
                  <a:pt x="488" y="1506"/>
                  <a:pt x="489" y="1513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82" y="1526"/>
                  <a:pt x="472" y="1528"/>
                  <a:pt x="475" y="1533"/>
                </a:cubicBezTo>
                <a:cubicBezTo>
                  <a:pt x="460" y="1545"/>
                  <a:pt x="452" y="1558"/>
                  <a:pt x="440" y="1570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34" y="1582"/>
                  <a:pt x="430" y="1585"/>
                  <a:pt x="426" y="1587"/>
                </a:cubicBezTo>
                <a:cubicBezTo>
                  <a:pt x="426" y="1587"/>
                  <a:pt x="425" y="1588"/>
                  <a:pt x="424" y="1588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400" y="1610"/>
                  <a:pt x="400" y="1617"/>
                  <a:pt x="392" y="1624"/>
                </a:cubicBezTo>
                <a:cubicBezTo>
                  <a:pt x="380" y="1629"/>
                  <a:pt x="380" y="1636"/>
                  <a:pt x="370" y="1642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51" y="1649"/>
                  <a:pt x="351" y="1662"/>
                  <a:pt x="344" y="1656"/>
                </a:cubicBezTo>
                <a:cubicBezTo>
                  <a:pt x="342" y="1649"/>
                  <a:pt x="359" y="1646"/>
                  <a:pt x="358" y="1640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73" y="1620"/>
                  <a:pt x="381" y="1619"/>
                  <a:pt x="380" y="1615"/>
                </a:cubicBezTo>
                <a:cubicBezTo>
                  <a:pt x="384" y="1612"/>
                  <a:pt x="383" y="1609"/>
                  <a:pt x="388" y="1606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04" y="1588"/>
                  <a:pt x="404" y="1587"/>
                  <a:pt x="404" y="1587"/>
                </a:cubicBezTo>
                <a:cubicBezTo>
                  <a:pt x="413" y="1574"/>
                  <a:pt x="421" y="1562"/>
                  <a:pt x="430" y="1549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44" y="1524"/>
                  <a:pt x="454" y="1518"/>
                  <a:pt x="452" y="1510"/>
                </a:cubicBezTo>
                <a:cubicBezTo>
                  <a:pt x="467" y="1498"/>
                  <a:pt x="466" y="1483"/>
                  <a:pt x="479" y="1471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489" y="1442"/>
                  <a:pt x="494" y="1445"/>
                  <a:pt x="496" y="1435"/>
                </a:cubicBezTo>
                <a:cubicBezTo>
                  <a:pt x="506" y="1422"/>
                  <a:pt x="510" y="1409"/>
                  <a:pt x="523" y="1396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36" y="1370"/>
                  <a:pt x="543" y="1364"/>
                  <a:pt x="549" y="1358"/>
                </a:cubicBezTo>
                <a:cubicBezTo>
                  <a:pt x="553" y="1351"/>
                  <a:pt x="558" y="1345"/>
                  <a:pt x="565" y="1340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57" y="1333"/>
                  <a:pt x="551" y="1349"/>
                  <a:pt x="535" y="1363"/>
                </a:cubicBezTo>
                <a:cubicBezTo>
                  <a:pt x="520" y="1378"/>
                  <a:pt x="518" y="1395"/>
                  <a:pt x="499" y="1408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94" y="1425"/>
                  <a:pt x="488" y="1428"/>
                  <a:pt x="488" y="1433"/>
                </a:cubicBezTo>
                <a:cubicBezTo>
                  <a:pt x="477" y="1441"/>
                  <a:pt x="480" y="1451"/>
                  <a:pt x="471" y="1459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52" y="1495"/>
                  <a:pt x="448" y="1504"/>
                  <a:pt x="439" y="1512"/>
                </a:cubicBezTo>
                <a:cubicBezTo>
                  <a:pt x="425" y="1528"/>
                  <a:pt x="419" y="1545"/>
                  <a:pt x="407" y="1562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84" y="1595"/>
                  <a:pt x="377" y="1602"/>
                  <a:pt x="368" y="1608"/>
                </a:cubicBezTo>
                <a:cubicBezTo>
                  <a:pt x="371" y="1613"/>
                  <a:pt x="361" y="1615"/>
                  <a:pt x="362" y="1620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332" y="1647"/>
                  <a:pt x="318" y="1663"/>
                  <a:pt x="300" y="1679"/>
                </a:cubicBezTo>
                <a:cubicBezTo>
                  <a:pt x="292" y="1684"/>
                  <a:pt x="284" y="1689"/>
                  <a:pt x="276" y="1695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60" y="1700"/>
                  <a:pt x="254" y="1710"/>
                  <a:pt x="251" y="1705"/>
                </a:cubicBezTo>
                <a:cubicBezTo>
                  <a:pt x="267" y="1696"/>
                  <a:pt x="275" y="1686"/>
                  <a:pt x="284" y="1675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21" y="1645"/>
                  <a:pt x="330" y="1632"/>
                  <a:pt x="339" y="1632"/>
                </a:cubicBezTo>
                <a:cubicBezTo>
                  <a:pt x="337" y="1620"/>
                  <a:pt x="345" y="1621"/>
                  <a:pt x="351" y="1613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67" y="1588"/>
                  <a:pt x="368" y="1588"/>
                  <a:pt x="368" y="1587"/>
                </a:cubicBezTo>
                <a:cubicBezTo>
                  <a:pt x="374" y="1581"/>
                  <a:pt x="376" y="1573"/>
                  <a:pt x="383" y="1567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09" y="1528"/>
                  <a:pt x="415" y="1512"/>
                  <a:pt x="426" y="1496"/>
                </a:cubicBezTo>
                <a:cubicBezTo>
                  <a:pt x="423" y="1492"/>
                  <a:pt x="433" y="1489"/>
                  <a:pt x="432" y="1485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42" y="1463"/>
                  <a:pt x="444" y="1455"/>
                  <a:pt x="452" y="1447"/>
                </a:cubicBezTo>
                <a:cubicBezTo>
                  <a:pt x="452" y="1439"/>
                  <a:pt x="460" y="1432"/>
                  <a:pt x="461" y="1424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464" y="1407"/>
                  <a:pt x="475" y="1404"/>
                  <a:pt x="472" y="1399"/>
                </a:cubicBezTo>
                <a:cubicBezTo>
                  <a:pt x="482" y="1383"/>
                  <a:pt x="489" y="1367"/>
                  <a:pt x="496" y="1351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28" y="1301"/>
                  <a:pt x="531" y="1298"/>
                  <a:pt x="530" y="1293"/>
                </a:cubicBezTo>
                <a:cubicBezTo>
                  <a:pt x="534" y="1289"/>
                  <a:pt x="539" y="1285"/>
                  <a:pt x="539" y="1280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42" y="1262"/>
                  <a:pt x="544" y="1271"/>
                  <a:pt x="533" y="1277"/>
                </a:cubicBezTo>
                <a:cubicBezTo>
                  <a:pt x="535" y="1286"/>
                  <a:pt x="517" y="1291"/>
                  <a:pt x="521" y="1300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501" y="1325"/>
                  <a:pt x="500" y="1329"/>
                  <a:pt x="497" y="1333"/>
                </a:cubicBezTo>
                <a:cubicBezTo>
                  <a:pt x="494" y="1337"/>
                  <a:pt x="488" y="1341"/>
                  <a:pt x="489" y="1346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72" y="1376"/>
                  <a:pt x="471" y="1384"/>
                  <a:pt x="463" y="1391"/>
                </a:cubicBezTo>
                <a:cubicBezTo>
                  <a:pt x="467" y="1400"/>
                  <a:pt x="451" y="1405"/>
                  <a:pt x="454" y="1414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38" y="1455"/>
                  <a:pt x="420" y="1468"/>
                  <a:pt x="418" y="1484"/>
                </a:cubicBezTo>
                <a:cubicBezTo>
                  <a:pt x="408" y="1487"/>
                  <a:pt x="421" y="1493"/>
                  <a:pt x="411" y="1496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403" y="1516"/>
                  <a:pt x="395" y="1523"/>
                  <a:pt x="390" y="1531"/>
                </a:cubicBezTo>
                <a:cubicBezTo>
                  <a:pt x="389" y="1539"/>
                  <a:pt x="381" y="1546"/>
                  <a:pt x="377" y="1554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63" y="1580"/>
                  <a:pt x="353" y="1582"/>
                  <a:pt x="354" y="1587"/>
                </a:cubicBezTo>
                <a:cubicBezTo>
                  <a:pt x="354" y="1587"/>
                  <a:pt x="354" y="1587"/>
                  <a:pt x="354" y="1587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341" y="1606"/>
                  <a:pt x="331" y="1613"/>
                  <a:pt x="328" y="1621"/>
                </a:cubicBezTo>
                <a:cubicBezTo>
                  <a:pt x="310" y="1640"/>
                  <a:pt x="298" y="1646"/>
                  <a:pt x="280" y="1664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53" y="1691"/>
                  <a:pt x="241" y="1693"/>
                  <a:pt x="244" y="1699"/>
                </a:cubicBezTo>
                <a:cubicBezTo>
                  <a:pt x="239" y="1700"/>
                  <a:pt x="232" y="1711"/>
                  <a:pt x="228" y="1706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38" y="1691"/>
                  <a:pt x="243" y="1693"/>
                  <a:pt x="243" y="1693"/>
                </a:cubicBezTo>
                <a:cubicBezTo>
                  <a:pt x="246" y="1690"/>
                  <a:pt x="248" y="1688"/>
                  <a:pt x="249" y="1685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284" y="1643"/>
                  <a:pt x="294" y="1626"/>
                  <a:pt x="314" y="1610"/>
                </a:cubicBezTo>
                <a:cubicBezTo>
                  <a:pt x="311" y="1605"/>
                  <a:pt x="321" y="1602"/>
                  <a:pt x="318" y="1597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27" y="1586"/>
                  <a:pt x="327" y="1585"/>
                  <a:pt x="327" y="1584"/>
                </a:cubicBezTo>
                <a:cubicBezTo>
                  <a:pt x="337" y="1575"/>
                  <a:pt x="335" y="1564"/>
                  <a:pt x="347" y="1556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72" y="1521"/>
                  <a:pt x="369" y="1510"/>
                  <a:pt x="381" y="1502"/>
                </a:cubicBezTo>
                <a:cubicBezTo>
                  <a:pt x="380" y="1497"/>
                  <a:pt x="383" y="1493"/>
                  <a:pt x="389" y="1489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398" y="1466"/>
                  <a:pt x="398" y="1455"/>
                  <a:pt x="406" y="1447"/>
                </a:cubicBezTo>
                <a:cubicBezTo>
                  <a:pt x="406" y="1437"/>
                  <a:pt x="413" y="1428"/>
                  <a:pt x="416" y="1419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8" y="1400"/>
                  <a:pt x="436" y="1397"/>
                  <a:pt x="428" y="1390"/>
                </a:cubicBezTo>
                <a:cubicBezTo>
                  <a:pt x="418" y="1396"/>
                  <a:pt x="419" y="1404"/>
                  <a:pt x="413" y="1410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404" y="1425"/>
                  <a:pt x="403" y="1429"/>
                  <a:pt x="400" y="1433"/>
                </a:cubicBezTo>
                <a:cubicBezTo>
                  <a:pt x="392" y="1448"/>
                  <a:pt x="392" y="1465"/>
                  <a:pt x="379" y="1479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64" y="1503"/>
                  <a:pt x="362" y="1507"/>
                  <a:pt x="362" y="1511"/>
                </a:cubicBezTo>
                <a:cubicBezTo>
                  <a:pt x="363" y="1515"/>
                  <a:pt x="353" y="1518"/>
                  <a:pt x="356" y="1522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331" y="1551"/>
                  <a:pt x="332" y="1560"/>
                  <a:pt x="326" y="1567"/>
                </a:cubicBezTo>
                <a:cubicBezTo>
                  <a:pt x="322" y="1573"/>
                  <a:pt x="317" y="1580"/>
                  <a:pt x="313" y="1587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56" y="1659"/>
                  <a:pt x="248" y="1665"/>
                  <a:pt x="243" y="1672"/>
                </a:cubicBezTo>
                <a:cubicBezTo>
                  <a:pt x="240" y="1679"/>
                  <a:pt x="233" y="1686"/>
                  <a:pt x="226" y="1693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204" y="1713"/>
                  <a:pt x="202" y="1718"/>
                  <a:pt x="198" y="1722"/>
                </a:cubicBezTo>
                <a:cubicBezTo>
                  <a:pt x="195" y="1726"/>
                  <a:pt x="191" y="1729"/>
                  <a:pt x="186" y="1727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03" y="1710"/>
                  <a:pt x="210" y="1698"/>
                  <a:pt x="225" y="1687"/>
                </a:cubicBezTo>
                <a:cubicBezTo>
                  <a:pt x="229" y="1670"/>
                  <a:pt x="245" y="1656"/>
                  <a:pt x="257" y="1641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273" y="1610"/>
                  <a:pt x="281" y="1602"/>
                  <a:pt x="289" y="1595"/>
                </a:cubicBezTo>
                <a:cubicBezTo>
                  <a:pt x="290" y="1592"/>
                  <a:pt x="291" y="1589"/>
                  <a:pt x="293" y="1587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24" y="1541"/>
                  <a:pt x="326" y="1532"/>
                  <a:pt x="328" y="1523"/>
                </a:cubicBezTo>
                <a:cubicBezTo>
                  <a:pt x="339" y="1516"/>
                  <a:pt x="335" y="1507"/>
                  <a:pt x="348" y="1500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54" y="1465"/>
                  <a:pt x="367" y="1463"/>
                  <a:pt x="364" y="1457"/>
                </a:cubicBezTo>
                <a:cubicBezTo>
                  <a:pt x="371" y="1453"/>
                  <a:pt x="365" y="1446"/>
                  <a:pt x="372" y="1442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392" y="1403"/>
                  <a:pt x="395" y="1401"/>
                  <a:pt x="399" y="1399"/>
                </a:cubicBezTo>
                <a:cubicBezTo>
                  <a:pt x="398" y="1396"/>
                  <a:pt x="398" y="1392"/>
                  <a:pt x="403" y="1390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21" y="1366"/>
                  <a:pt x="416" y="1359"/>
                  <a:pt x="424" y="1354"/>
                </a:cubicBezTo>
                <a:cubicBezTo>
                  <a:pt x="422" y="1347"/>
                  <a:pt x="436" y="1343"/>
                  <a:pt x="432" y="1335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51" y="1313"/>
                  <a:pt x="452" y="1306"/>
                  <a:pt x="450" y="1298"/>
                </a:cubicBezTo>
                <a:cubicBezTo>
                  <a:pt x="433" y="1313"/>
                  <a:pt x="433" y="1331"/>
                  <a:pt x="415" y="1346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400" y="1374"/>
                  <a:pt x="397" y="1378"/>
                  <a:pt x="398" y="1382"/>
                </a:cubicBezTo>
                <a:cubicBezTo>
                  <a:pt x="394" y="1387"/>
                  <a:pt x="389" y="1390"/>
                  <a:pt x="389" y="1395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60" y="1453"/>
                  <a:pt x="351" y="1460"/>
                  <a:pt x="348" y="1469"/>
                </a:cubicBezTo>
                <a:cubicBezTo>
                  <a:pt x="350" y="1478"/>
                  <a:pt x="335" y="1484"/>
                  <a:pt x="336" y="149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21" y="1527"/>
                  <a:pt x="308" y="1533"/>
                  <a:pt x="310" y="1543"/>
                </a:cubicBezTo>
                <a:cubicBezTo>
                  <a:pt x="306" y="1546"/>
                  <a:pt x="303" y="1550"/>
                  <a:pt x="304" y="1554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90" y="1574"/>
                  <a:pt x="282" y="1580"/>
                  <a:pt x="280" y="1587"/>
                </a:cubicBezTo>
                <a:cubicBezTo>
                  <a:pt x="280" y="1588"/>
                  <a:pt x="279" y="1590"/>
                  <a:pt x="280" y="1591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231" y="1655"/>
                  <a:pt x="217" y="1671"/>
                  <a:pt x="209" y="1688"/>
                </a:cubicBezTo>
                <a:cubicBezTo>
                  <a:pt x="198" y="1693"/>
                  <a:pt x="196" y="1699"/>
                  <a:pt x="193" y="1706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76" y="1723"/>
                  <a:pt x="175" y="1724"/>
                  <a:pt x="174" y="1725"/>
                </a:cubicBezTo>
                <a:cubicBezTo>
                  <a:pt x="159" y="1737"/>
                  <a:pt x="153" y="1750"/>
                  <a:pt x="140" y="176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28" y="1758"/>
                  <a:pt x="130" y="1745"/>
                  <a:pt x="149" y="1735"/>
                </a:cubicBezTo>
                <a:cubicBezTo>
                  <a:pt x="149" y="1730"/>
                  <a:pt x="154" y="1726"/>
                  <a:pt x="157" y="1722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69" y="1711"/>
                  <a:pt x="168" y="1704"/>
                  <a:pt x="177" y="1698"/>
                </a:cubicBezTo>
                <a:cubicBezTo>
                  <a:pt x="180" y="1695"/>
                  <a:pt x="180" y="1692"/>
                  <a:pt x="185" y="1690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196" y="1678"/>
                  <a:pt x="194" y="1670"/>
                  <a:pt x="207" y="1665"/>
                </a:cubicBezTo>
                <a:cubicBezTo>
                  <a:pt x="210" y="1654"/>
                  <a:pt x="217" y="1644"/>
                  <a:pt x="221" y="163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48" y="1595"/>
                  <a:pt x="249" y="1591"/>
                  <a:pt x="252" y="1587"/>
                </a:cubicBezTo>
                <a:cubicBezTo>
                  <a:pt x="254" y="1585"/>
                  <a:pt x="256" y="1583"/>
                  <a:pt x="259" y="1581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74" y="1552"/>
                  <a:pt x="278" y="1541"/>
                  <a:pt x="285" y="1532"/>
                </a:cubicBezTo>
                <a:cubicBezTo>
                  <a:pt x="284" y="1526"/>
                  <a:pt x="287" y="1521"/>
                  <a:pt x="292" y="1516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291" y="1504"/>
                  <a:pt x="300" y="1502"/>
                  <a:pt x="298" y="1499"/>
                </a:cubicBezTo>
                <a:cubicBezTo>
                  <a:pt x="303" y="1488"/>
                  <a:pt x="312" y="1478"/>
                  <a:pt x="315" y="1466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33" y="1423"/>
                  <a:pt x="340" y="1413"/>
                  <a:pt x="342" y="1403"/>
                </a:cubicBezTo>
                <a:cubicBezTo>
                  <a:pt x="348" y="1398"/>
                  <a:pt x="347" y="1393"/>
                  <a:pt x="349" y="1387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64" y="1360"/>
                  <a:pt x="370" y="1349"/>
                  <a:pt x="375" y="1338"/>
                </a:cubicBezTo>
                <a:cubicBezTo>
                  <a:pt x="379" y="1327"/>
                  <a:pt x="393" y="1318"/>
                  <a:pt x="392" y="1306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67" y="1337"/>
                  <a:pt x="362" y="1345"/>
                  <a:pt x="358" y="1354"/>
                </a:cubicBezTo>
                <a:cubicBezTo>
                  <a:pt x="353" y="1362"/>
                  <a:pt x="348" y="1370"/>
                  <a:pt x="346" y="137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29" y="1413"/>
                  <a:pt x="322" y="1421"/>
                  <a:pt x="322" y="1430"/>
                </a:cubicBezTo>
                <a:cubicBezTo>
                  <a:pt x="319" y="1439"/>
                  <a:pt x="309" y="1446"/>
                  <a:pt x="310" y="145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98" y="1482"/>
                  <a:pt x="293" y="1483"/>
                  <a:pt x="292" y="1485"/>
                </a:cubicBezTo>
                <a:cubicBezTo>
                  <a:pt x="291" y="1487"/>
                  <a:pt x="297" y="1492"/>
                  <a:pt x="291" y="1493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78" y="1514"/>
                  <a:pt x="278" y="1523"/>
                  <a:pt x="271" y="1531"/>
                </a:cubicBezTo>
                <a:cubicBezTo>
                  <a:pt x="266" y="1539"/>
                  <a:pt x="266" y="1548"/>
                  <a:pt x="255" y="1555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34" y="1593"/>
                  <a:pt x="230" y="1599"/>
                  <a:pt x="227" y="1606"/>
                </a:cubicBezTo>
                <a:cubicBezTo>
                  <a:pt x="219" y="1613"/>
                  <a:pt x="217" y="1622"/>
                  <a:pt x="212" y="1630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83" y="1672"/>
                  <a:pt x="164" y="1687"/>
                  <a:pt x="157" y="1705"/>
                </a:cubicBezTo>
                <a:cubicBezTo>
                  <a:pt x="148" y="1710"/>
                  <a:pt x="144" y="1716"/>
                  <a:pt x="140" y="1722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120" y="1739"/>
                  <a:pt x="116" y="1749"/>
                  <a:pt x="109" y="1758"/>
                </a:cubicBezTo>
                <a:cubicBezTo>
                  <a:pt x="91" y="1776"/>
                  <a:pt x="69" y="1794"/>
                  <a:pt x="51" y="181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27" y="1820"/>
                  <a:pt x="28" y="1834"/>
                  <a:pt x="20" y="1829"/>
                </a:cubicBezTo>
                <a:cubicBezTo>
                  <a:pt x="46" y="1801"/>
                  <a:pt x="72" y="1773"/>
                  <a:pt x="97" y="1745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04" y="1732"/>
                  <a:pt x="115" y="1730"/>
                  <a:pt x="111" y="1725"/>
                </a:cubicBezTo>
                <a:cubicBezTo>
                  <a:pt x="113" y="1724"/>
                  <a:pt x="114" y="1723"/>
                  <a:pt x="116" y="1722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34" y="1696"/>
                  <a:pt x="144" y="1690"/>
                  <a:pt x="149" y="1682"/>
                </a:cubicBezTo>
                <a:cubicBezTo>
                  <a:pt x="157" y="1676"/>
                  <a:pt x="158" y="1667"/>
                  <a:pt x="170" y="1661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188" y="1634"/>
                  <a:pt x="189" y="1625"/>
                  <a:pt x="197" y="1619"/>
                </a:cubicBezTo>
                <a:cubicBezTo>
                  <a:pt x="200" y="1607"/>
                  <a:pt x="209" y="1597"/>
                  <a:pt x="216" y="1587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32" y="1568"/>
                  <a:pt x="226" y="1559"/>
                  <a:pt x="237" y="1553"/>
                </a:cubicBezTo>
                <a:cubicBezTo>
                  <a:pt x="235" y="1549"/>
                  <a:pt x="237" y="1545"/>
                  <a:pt x="243" y="1542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54" y="1523"/>
                  <a:pt x="256" y="1515"/>
                  <a:pt x="262" y="1508"/>
                </a:cubicBezTo>
                <a:cubicBezTo>
                  <a:pt x="272" y="1506"/>
                  <a:pt x="266" y="1501"/>
                  <a:pt x="269" y="1497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282" y="1479"/>
                  <a:pt x="284" y="1472"/>
                  <a:pt x="290" y="1466"/>
                </a:cubicBezTo>
                <a:cubicBezTo>
                  <a:pt x="285" y="1456"/>
                  <a:pt x="302" y="1451"/>
                  <a:pt x="298" y="1442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13" y="1412"/>
                  <a:pt x="315" y="1404"/>
                  <a:pt x="320" y="1396"/>
                </a:cubicBezTo>
                <a:cubicBezTo>
                  <a:pt x="325" y="1381"/>
                  <a:pt x="334" y="1367"/>
                  <a:pt x="335" y="1351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40" y="1311"/>
                  <a:pt x="347" y="1322"/>
                  <a:pt x="337" y="1329"/>
                </a:cubicBezTo>
                <a:cubicBezTo>
                  <a:pt x="334" y="1337"/>
                  <a:pt x="333" y="1346"/>
                  <a:pt x="326" y="1354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11" y="1382"/>
                  <a:pt x="317" y="1387"/>
                  <a:pt x="313" y="1391"/>
                </a:cubicBezTo>
                <a:cubicBezTo>
                  <a:pt x="315" y="1396"/>
                  <a:pt x="302" y="1398"/>
                  <a:pt x="308" y="1404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304" y="1421"/>
                  <a:pt x="294" y="1424"/>
                  <a:pt x="297" y="1429"/>
                </a:cubicBezTo>
                <a:cubicBezTo>
                  <a:pt x="297" y="1437"/>
                  <a:pt x="289" y="1430"/>
                  <a:pt x="291" y="1437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84" y="1459"/>
                  <a:pt x="274" y="1466"/>
                  <a:pt x="271" y="1475"/>
                </a:cubicBezTo>
                <a:cubicBezTo>
                  <a:pt x="263" y="1478"/>
                  <a:pt x="274" y="1485"/>
                  <a:pt x="262" y="1487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45" y="1511"/>
                  <a:pt x="242" y="1523"/>
                  <a:pt x="234" y="1534"/>
                </a:cubicBezTo>
                <a:cubicBezTo>
                  <a:pt x="231" y="1540"/>
                  <a:pt x="230" y="1546"/>
                  <a:pt x="221" y="1550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209" y="1575"/>
                  <a:pt x="205" y="1581"/>
                  <a:pt x="202" y="1587"/>
                </a:cubicBezTo>
                <a:cubicBezTo>
                  <a:pt x="191" y="1605"/>
                  <a:pt x="180" y="1622"/>
                  <a:pt x="166" y="164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44" y="1661"/>
                  <a:pt x="147" y="1669"/>
                  <a:pt x="140" y="1674"/>
                </a:cubicBezTo>
                <a:cubicBezTo>
                  <a:pt x="128" y="1685"/>
                  <a:pt x="124" y="1698"/>
                  <a:pt x="111" y="1708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93" y="1729"/>
                  <a:pt x="87" y="1735"/>
                  <a:pt x="81" y="1742"/>
                </a:cubicBezTo>
                <a:cubicBezTo>
                  <a:pt x="82" y="1745"/>
                  <a:pt x="79" y="1747"/>
                  <a:pt x="75" y="1750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64" y="1762"/>
                  <a:pt x="61" y="1776"/>
                  <a:pt x="52" y="1772"/>
                </a:cubicBezTo>
                <a:cubicBezTo>
                  <a:pt x="68" y="1757"/>
                  <a:pt x="72" y="1740"/>
                  <a:pt x="86" y="1725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87" y="1719"/>
                  <a:pt x="93" y="1717"/>
                  <a:pt x="93" y="1713"/>
                </a:cubicBezTo>
                <a:cubicBezTo>
                  <a:pt x="90" y="1708"/>
                  <a:pt x="100" y="1705"/>
                  <a:pt x="98" y="1700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19" y="1672"/>
                  <a:pt x="121" y="1669"/>
                  <a:pt x="119" y="1664"/>
                </a:cubicBezTo>
                <a:cubicBezTo>
                  <a:pt x="125" y="1660"/>
                  <a:pt x="128" y="1656"/>
                  <a:pt x="128" y="1651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51" y="1619"/>
                  <a:pt x="147" y="1610"/>
                  <a:pt x="154" y="1602"/>
                </a:cubicBezTo>
                <a:cubicBezTo>
                  <a:pt x="156" y="1597"/>
                  <a:pt x="160" y="1592"/>
                  <a:pt x="164" y="1587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75" y="1568"/>
                  <a:pt x="182" y="1560"/>
                  <a:pt x="183" y="1551"/>
                </a:cubicBezTo>
                <a:cubicBezTo>
                  <a:pt x="194" y="1544"/>
                  <a:pt x="189" y="1534"/>
                  <a:pt x="198" y="1527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09" y="1498"/>
                  <a:pt x="211" y="1494"/>
                  <a:pt x="216" y="1491"/>
                </a:cubicBezTo>
                <a:cubicBezTo>
                  <a:pt x="210" y="1485"/>
                  <a:pt x="223" y="1483"/>
                  <a:pt x="221" y="1477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44" y="1445"/>
                  <a:pt x="237" y="1435"/>
                  <a:pt x="247" y="1428"/>
                </a:cubicBezTo>
                <a:cubicBezTo>
                  <a:pt x="248" y="1419"/>
                  <a:pt x="255" y="1411"/>
                  <a:pt x="262" y="1404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73" y="1389"/>
                  <a:pt x="273" y="1377"/>
                  <a:pt x="267" y="1380"/>
                </a:cubicBezTo>
                <a:cubicBezTo>
                  <a:pt x="270" y="1385"/>
                  <a:pt x="264" y="1389"/>
                  <a:pt x="258" y="1393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48" y="1418"/>
                  <a:pt x="237" y="1428"/>
                  <a:pt x="234" y="1440"/>
                </a:cubicBezTo>
                <a:cubicBezTo>
                  <a:pt x="227" y="1451"/>
                  <a:pt x="219" y="1462"/>
                  <a:pt x="215" y="1474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202" y="1496"/>
                  <a:pt x="199" y="1502"/>
                  <a:pt x="196" y="1508"/>
                </a:cubicBezTo>
                <a:cubicBezTo>
                  <a:pt x="189" y="1519"/>
                  <a:pt x="186" y="1531"/>
                  <a:pt x="181" y="1542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74" y="1548"/>
                  <a:pt x="176" y="1549"/>
                  <a:pt x="175" y="1550"/>
                </a:cubicBezTo>
                <a:cubicBezTo>
                  <a:pt x="170" y="1558"/>
                  <a:pt x="163" y="1564"/>
                  <a:pt x="162" y="1572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51" y="1587"/>
                  <a:pt x="151" y="1587"/>
                  <a:pt x="151" y="1587"/>
                </a:cubicBezTo>
                <a:cubicBezTo>
                  <a:pt x="147" y="1592"/>
                  <a:pt x="149" y="1599"/>
                  <a:pt x="141" y="1604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124" y="1643"/>
                  <a:pt x="115" y="1637"/>
                  <a:pt x="121" y="1646"/>
                </a:cubicBezTo>
                <a:cubicBezTo>
                  <a:pt x="111" y="1650"/>
                  <a:pt x="113" y="1657"/>
                  <a:pt x="111" y="1663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81" y="1710"/>
                  <a:pt x="77" y="1716"/>
                  <a:pt x="74" y="1722"/>
                </a:cubicBezTo>
                <a:cubicBezTo>
                  <a:pt x="69" y="1730"/>
                  <a:pt x="63" y="1738"/>
                  <a:pt x="59" y="1746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43" y="1774"/>
                  <a:pt x="31" y="1781"/>
                  <a:pt x="32" y="1789"/>
                </a:cubicBezTo>
                <a:cubicBezTo>
                  <a:pt x="23" y="1788"/>
                  <a:pt x="24" y="1800"/>
                  <a:pt x="14" y="1804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5" y="1819"/>
                  <a:pt x="4" y="1823"/>
                  <a:pt x="2" y="1826"/>
                </a:cubicBezTo>
                <a:cubicBezTo>
                  <a:pt x="2" y="1876"/>
                  <a:pt x="2" y="1876"/>
                  <a:pt x="2" y="187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30" y="1875"/>
                  <a:pt x="45" y="1860"/>
                  <a:pt x="57" y="1867"/>
                </a:cubicBezTo>
                <a:cubicBezTo>
                  <a:pt x="60" y="1865"/>
                  <a:pt x="63" y="1862"/>
                  <a:pt x="65" y="1865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79" y="1863"/>
                  <a:pt x="82" y="1861"/>
                  <a:pt x="84" y="1866"/>
                </a:cubicBezTo>
                <a:cubicBezTo>
                  <a:pt x="88" y="1863"/>
                  <a:pt x="92" y="1862"/>
                  <a:pt x="95" y="1862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38" y="1867"/>
                  <a:pt x="146" y="1859"/>
                  <a:pt x="151" y="1863"/>
                </a:cubicBezTo>
                <a:cubicBezTo>
                  <a:pt x="158" y="1860"/>
                  <a:pt x="164" y="1863"/>
                  <a:pt x="170" y="1864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14" y="1861"/>
                  <a:pt x="218" y="1873"/>
                  <a:pt x="225" y="1869"/>
                </a:cubicBezTo>
                <a:cubicBezTo>
                  <a:pt x="231" y="1873"/>
                  <a:pt x="238" y="1869"/>
                  <a:pt x="244" y="1870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268" y="1874"/>
                  <a:pt x="273" y="1879"/>
                  <a:pt x="280" y="1877"/>
                </a:cubicBezTo>
                <a:cubicBezTo>
                  <a:pt x="292" y="1885"/>
                  <a:pt x="306" y="1881"/>
                  <a:pt x="318" y="1887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41" y="1899"/>
                  <a:pt x="349" y="1887"/>
                  <a:pt x="354" y="1894"/>
                </a:cubicBezTo>
                <a:cubicBezTo>
                  <a:pt x="357" y="1892"/>
                  <a:pt x="359" y="1897"/>
                  <a:pt x="362" y="1895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378" y="1899"/>
                  <a:pt x="384" y="1903"/>
                  <a:pt x="390" y="1901"/>
                </a:cubicBezTo>
                <a:cubicBezTo>
                  <a:pt x="392" y="1904"/>
                  <a:pt x="395" y="1906"/>
                  <a:pt x="398" y="1907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11" y="1905"/>
                  <a:pt x="414" y="1907"/>
                  <a:pt x="416" y="1908"/>
                </a:cubicBezTo>
                <a:cubicBezTo>
                  <a:pt x="419" y="1912"/>
                  <a:pt x="424" y="1906"/>
                  <a:pt x="426" y="1912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71" y="1915"/>
                  <a:pt x="476" y="1921"/>
                  <a:pt x="483" y="1919"/>
                </a:cubicBezTo>
                <a:cubicBezTo>
                  <a:pt x="485" y="1921"/>
                  <a:pt x="488" y="1921"/>
                  <a:pt x="491" y="1921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07" y="1923"/>
                  <a:pt x="513" y="1927"/>
                  <a:pt x="520" y="1922"/>
                </a:cubicBezTo>
                <a:cubicBezTo>
                  <a:pt x="526" y="1924"/>
                  <a:pt x="531" y="1928"/>
                  <a:pt x="538" y="1924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589" y="1924"/>
                  <a:pt x="603" y="1921"/>
                  <a:pt x="616" y="1924"/>
                </a:cubicBezTo>
                <a:cubicBezTo>
                  <a:pt x="623" y="1917"/>
                  <a:pt x="629" y="1922"/>
                  <a:pt x="630" y="1914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50" y="1915"/>
                  <a:pt x="656" y="1913"/>
                  <a:pt x="661" y="1914"/>
                </a:cubicBezTo>
                <a:cubicBezTo>
                  <a:pt x="667" y="1910"/>
                  <a:pt x="672" y="1909"/>
                  <a:pt x="677" y="1911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73" y="1908"/>
                  <a:pt x="657" y="1904"/>
                  <a:pt x="638" y="1916"/>
                </a:cubicBezTo>
                <a:cubicBezTo>
                  <a:pt x="631" y="1904"/>
                  <a:pt x="619" y="1920"/>
                  <a:pt x="612" y="1913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91" y="1916"/>
                  <a:pt x="586" y="1917"/>
                  <a:pt x="582" y="1915"/>
                </a:cubicBezTo>
                <a:cubicBezTo>
                  <a:pt x="572" y="1919"/>
                  <a:pt x="563" y="1917"/>
                  <a:pt x="554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34" y="1922"/>
                  <a:pt x="531" y="1912"/>
                  <a:pt x="525" y="1919"/>
                </a:cubicBezTo>
                <a:cubicBezTo>
                  <a:pt x="518" y="1912"/>
                  <a:pt x="510" y="1913"/>
                  <a:pt x="503" y="1913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87" y="1910"/>
                  <a:pt x="483" y="1909"/>
                  <a:pt x="479" y="1908"/>
                </a:cubicBezTo>
                <a:cubicBezTo>
                  <a:pt x="464" y="1902"/>
                  <a:pt x="448" y="1904"/>
                  <a:pt x="432" y="1901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98" y="1888"/>
                  <a:pt x="388" y="1889"/>
                  <a:pt x="378" y="1888"/>
                </a:cubicBezTo>
                <a:cubicBezTo>
                  <a:pt x="375" y="1879"/>
                  <a:pt x="368" y="1890"/>
                  <a:pt x="365" y="1883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45" y="1886"/>
                  <a:pt x="342" y="1873"/>
                  <a:pt x="336" y="1878"/>
                </a:cubicBezTo>
                <a:cubicBezTo>
                  <a:pt x="332" y="1878"/>
                  <a:pt x="327" y="1875"/>
                  <a:pt x="323" y="1873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89" y="1873"/>
                  <a:pt x="286" y="1860"/>
                  <a:pt x="280" y="1867"/>
                </a:cubicBezTo>
                <a:cubicBezTo>
                  <a:pt x="276" y="1862"/>
                  <a:pt x="270" y="1867"/>
                  <a:pt x="266" y="1862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248" y="1855"/>
                  <a:pt x="241" y="1866"/>
                  <a:pt x="238" y="1857"/>
                </a:cubicBezTo>
                <a:cubicBezTo>
                  <a:pt x="228" y="1856"/>
                  <a:pt x="219" y="1855"/>
                  <a:pt x="210" y="185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78" y="1849"/>
                  <a:pt x="178" y="1849"/>
                  <a:pt x="177" y="1849"/>
                </a:cubicBezTo>
                <a:cubicBezTo>
                  <a:pt x="172" y="1849"/>
                  <a:pt x="167" y="1848"/>
                  <a:pt x="162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58" y="1851"/>
                  <a:pt x="156" y="1850"/>
                  <a:pt x="154" y="1849"/>
                </a:cubicBezTo>
                <a:cubicBezTo>
                  <a:pt x="153" y="1849"/>
                  <a:pt x="153" y="1848"/>
                  <a:pt x="152" y="1848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51" y="1847"/>
                  <a:pt x="157" y="1843"/>
                  <a:pt x="162" y="1842"/>
                </a:cubicBezTo>
                <a:cubicBezTo>
                  <a:pt x="167" y="1844"/>
                  <a:pt x="173" y="1840"/>
                  <a:pt x="179" y="1841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18" y="1836"/>
                  <a:pt x="221" y="1847"/>
                  <a:pt x="227" y="1840"/>
                </a:cubicBezTo>
                <a:cubicBezTo>
                  <a:pt x="231" y="1846"/>
                  <a:pt x="238" y="1841"/>
                  <a:pt x="243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265" y="1845"/>
                  <a:pt x="270" y="1846"/>
                  <a:pt x="276" y="1845"/>
                </a:cubicBezTo>
                <a:cubicBezTo>
                  <a:pt x="294" y="1845"/>
                  <a:pt x="312" y="1847"/>
                  <a:pt x="330" y="1849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16" y="1857"/>
                  <a:pt x="424" y="1870"/>
                  <a:pt x="436" y="1860"/>
                </a:cubicBezTo>
                <a:cubicBezTo>
                  <a:pt x="442" y="1863"/>
                  <a:pt x="447" y="1868"/>
                  <a:pt x="453" y="1869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472" y="1872"/>
                  <a:pt x="477" y="1871"/>
                  <a:pt x="482" y="1871"/>
                </a:cubicBezTo>
                <a:cubicBezTo>
                  <a:pt x="493" y="1869"/>
                  <a:pt x="501" y="1878"/>
                  <a:pt x="513" y="1871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30" y="1874"/>
                  <a:pt x="533" y="1872"/>
                  <a:pt x="535" y="1877"/>
                </a:cubicBezTo>
                <a:cubicBezTo>
                  <a:pt x="538" y="1876"/>
                  <a:pt x="542" y="1872"/>
                  <a:pt x="544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62" y="1874"/>
                  <a:pt x="574" y="1879"/>
                  <a:pt x="572" y="1870"/>
                </a:cubicBezTo>
                <a:cubicBezTo>
                  <a:pt x="564" y="1878"/>
                  <a:pt x="560" y="1869"/>
                  <a:pt x="553" y="1868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519" y="1867"/>
                  <a:pt x="505" y="1865"/>
                  <a:pt x="491" y="1864"/>
                </a:cubicBezTo>
                <a:cubicBezTo>
                  <a:pt x="479" y="1859"/>
                  <a:pt x="466" y="1861"/>
                  <a:pt x="453" y="1859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27" y="1849"/>
                  <a:pt x="419" y="1856"/>
                  <a:pt x="413" y="1851"/>
                </a:cubicBezTo>
                <a:cubicBezTo>
                  <a:pt x="410" y="1852"/>
                  <a:pt x="407" y="1851"/>
                  <a:pt x="405" y="1849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401" y="1846"/>
                  <a:pt x="397" y="1851"/>
                  <a:pt x="395" y="1846"/>
                </a:cubicBezTo>
                <a:cubicBezTo>
                  <a:pt x="387" y="1852"/>
                  <a:pt x="382" y="1843"/>
                  <a:pt x="374" y="1846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31" y="1835"/>
                  <a:pt x="327" y="1839"/>
                  <a:pt x="323" y="1838"/>
                </a:cubicBezTo>
                <a:cubicBezTo>
                  <a:pt x="320" y="1835"/>
                  <a:pt x="317" y="1835"/>
                  <a:pt x="313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78" y="1838"/>
                  <a:pt x="266" y="1828"/>
                  <a:pt x="251" y="1834"/>
                </a:cubicBezTo>
                <a:cubicBezTo>
                  <a:pt x="248" y="1826"/>
                  <a:pt x="243" y="1832"/>
                  <a:pt x="240" y="1828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228" y="1829"/>
                  <a:pt x="222" y="1831"/>
                  <a:pt x="215" y="1827"/>
                </a:cubicBezTo>
                <a:cubicBezTo>
                  <a:pt x="206" y="1831"/>
                  <a:pt x="199" y="1829"/>
                  <a:pt x="191" y="1829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42" y="1832"/>
                  <a:pt x="136" y="1836"/>
                  <a:pt x="132" y="1834"/>
                </a:cubicBezTo>
                <a:cubicBezTo>
                  <a:pt x="127" y="1835"/>
                  <a:pt x="121" y="1839"/>
                  <a:pt x="117" y="1837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76" y="1845"/>
                  <a:pt x="67" y="1843"/>
                  <a:pt x="56" y="1846"/>
                </a:cubicBezTo>
                <a:cubicBezTo>
                  <a:pt x="47" y="1841"/>
                  <a:pt x="34" y="1852"/>
                  <a:pt x="25" y="1846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54" y="1841"/>
                  <a:pt x="63" y="1830"/>
                  <a:pt x="69" y="1834"/>
                </a:cubicBezTo>
                <a:cubicBezTo>
                  <a:pt x="83" y="1823"/>
                  <a:pt x="95" y="1823"/>
                  <a:pt x="108" y="1819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50" y="1812"/>
                  <a:pt x="158" y="1801"/>
                  <a:pt x="162" y="1810"/>
                </a:cubicBezTo>
                <a:cubicBezTo>
                  <a:pt x="169" y="1805"/>
                  <a:pt x="175" y="1805"/>
                  <a:pt x="182" y="1804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06" y="1806"/>
                  <a:pt x="214" y="1800"/>
                  <a:pt x="220" y="1799"/>
                </a:cubicBezTo>
                <a:cubicBezTo>
                  <a:pt x="226" y="1801"/>
                  <a:pt x="232" y="1805"/>
                  <a:pt x="239" y="1800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252" y="1801"/>
                  <a:pt x="256" y="1800"/>
                  <a:pt x="260" y="1800"/>
                </a:cubicBezTo>
                <a:cubicBezTo>
                  <a:pt x="272" y="1804"/>
                  <a:pt x="286" y="1799"/>
                  <a:pt x="299" y="1802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11" y="1802"/>
                  <a:pt x="314" y="1802"/>
                  <a:pt x="318" y="1799"/>
                </a:cubicBezTo>
                <a:cubicBezTo>
                  <a:pt x="324" y="1804"/>
                  <a:pt x="332" y="1801"/>
                  <a:pt x="338" y="1803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365" y="1800"/>
                  <a:pt x="371" y="1804"/>
                  <a:pt x="378" y="1805"/>
                </a:cubicBezTo>
                <a:cubicBezTo>
                  <a:pt x="392" y="1800"/>
                  <a:pt x="403" y="1809"/>
                  <a:pt x="417" y="1806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441" y="1817"/>
                  <a:pt x="450" y="1808"/>
                  <a:pt x="455" y="1815"/>
                </a:cubicBezTo>
                <a:cubicBezTo>
                  <a:pt x="469" y="1811"/>
                  <a:pt x="481" y="1820"/>
                  <a:pt x="495" y="1817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22" y="1821"/>
                  <a:pt x="528" y="1825"/>
                  <a:pt x="536" y="1821"/>
                </a:cubicBezTo>
                <a:cubicBezTo>
                  <a:pt x="541" y="1828"/>
                  <a:pt x="548" y="1826"/>
                  <a:pt x="555" y="1829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568" y="1831"/>
                  <a:pt x="571" y="1834"/>
                  <a:pt x="575" y="1833"/>
                </a:cubicBezTo>
                <a:cubicBezTo>
                  <a:pt x="589" y="1836"/>
                  <a:pt x="603" y="1842"/>
                  <a:pt x="617" y="184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30" y="1848"/>
                  <a:pt x="634" y="1846"/>
                  <a:pt x="637" y="1847"/>
                </a:cubicBezTo>
                <a:cubicBezTo>
                  <a:pt x="642" y="1847"/>
                  <a:pt x="648" y="1847"/>
                  <a:pt x="653" y="1849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671" y="1855"/>
                  <a:pt x="687" y="1847"/>
                  <a:pt x="700" y="1857"/>
                </a:cubicBezTo>
                <a:cubicBezTo>
                  <a:pt x="714" y="1849"/>
                  <a:pt x="725" y="1857"/>
                  <a:pt x="738" y="1852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60" y="1852"/>
                  <a:pt x="763" y="1849"/>
                  <a:pt x="766" y="1851"/>
                </a:cubicBezTo>
                <a:cubicBezTo>
                  <a:pt x="767" y="1850"/>
                  <a:pt x="769" y="1849"/>
                  <a:pt x="770" y="1849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761" y="1847"/>
                  <a:pt x="749" y="1845"/>
                  <a:pt x="737" y="1846"/>
                </a:cubicBezTo>
                <a:cubicBezTo>
                  <a:pt x="725" y="1849"/>
                  <a:pt x="714" y="1842"/>
                  <a:pt x="701" y="1849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77" y="1842"/>
                  <a:pt x="669" y="1846"/>
                  <a:pt x="663" y="1840"/>
                </a:cubicBezTo>
                <a:cubicBezTo>
                  <a:pt x="660" y="1841"/>
                  <a:pt x="657" y="1843"/>
                  <a:pt x="655" y="1838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638" y="1837"/>
                  <a:pt x="632" y="1832"/>
                  <a:pt x="625" y="1834"/>
                </a:cubicBezTo>
                <a:cubicBezTo>
                  <a:pt x="618" y="1836"/>
                  <a:pt x="613" y="1832"/>
                  <a:pt x="607" y="1829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82" y="1820"/>
                  <a:pt x="574" y="1826"/>
                  <a:pt x="569" y="1823"/>
                </a:cubicBezTo>
                <a:cubicBezTo>
                  <a:pt x="562" y="1822"/>
                  <a:pt x="556" y="1816"/>
                  <a:pt x="549" y="1815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523" y="1808"/>
                  <a:pt x="518" y="1816"/>
                  <a:pt x="515" y="1810"/>
                </a:cubicBezTo>
                <a:cubicBezTo>
                  <a:pt x="511" y="1810"/>
                  <a:pt x="507" y="1809"/>
                  <a:pt x="503" y="1808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87" y="1804"/>
                  <a:pt x="483" y="1803"/>
                  <a:pt x="478" y="1807"/>
                </a:cubicBezTo>
                <a:cubicBezTo>
                  <a:pt x="474" y="1807"/>
                  <a:pt x="471" y="1799"/>
                  <a:pt x="466" y="1805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447" y="1798"/>
                  <a:pt x="438" y="1801"/>
                  <a:pt x="432" y="1796"/>
                </a:cubicBezTo>
                <a:cubicBezTo>
                  <a:pt x="422" y="1801"/>
                  <a:pt x="416" y="1789"/>
                  <a:pt x="407" y="1796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50" y="1790"/>
                  <a:pt x="341" y="1795"/>
                  <a:pt x="335" y="1788"/>
                </a:cubicBezTo>
                <a:cubicBezTo>
                  <a:pt x="326" y="1793"/>
                  <a:pt x="318" y="1791"/>
                  <a:pt x="310" y="1787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94" y="1785"/>
                  <a:pt x="288" y="1793"/>
                  <a:pt x="285" y="1790"/>
                </a:cubicBezTo>
                <a:cubicBezTo>
                  <a:pt x="281" y="1788"/>
                  <a:pt x="276" y="1789"/>
                  <a:pt x="272" y="1792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243" y="1792"/>
                  <a:pt x="228" y="1786"/>
                  <a:pt x="211" y="1791"/>
                </a:cubicBezTo>
                <a:cubicBezTo>
                  <a:pt x="204" y="1787"/>
                  <a:pt x="194" y="1796"/>
                  <a:pt x="186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71" y="1796"/>
                  <a:pt x="160" y="1794"/>
                  <a:pt x="166" y="1790"/>
                </a:cubicBezTo>
                <a:cubicBezTo>
                  <a:pt x="173" y="1785"/>
                  <a:pt x="178" y="1789"/>
                  <a:pt x="185" y="1788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11" y="1780"/>
                  <a:pt x="216" y="1786"/>
                  <a:pt x="223" y="1783"/>
                </a:cubicBezTo>
                <a:cubicBezTo>
                  <a:pt x="229" y="1789"/>
                  <a:pt x="238" y="1779"/>
                  <a:pt x="245" y="1779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292" y="1776"/>
                  <a:pt x="300" y="1775"/>
                  <a:pt x="308" y="1778"/>
                </a:cubicBezTo>
                <a:cubicBezTo>
                  <a:pt x="318" y="1770"/>
                  <a:pt x="324" y="1780"/>
                  <a:pt x="334" y="1775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399" y="1781"/>
                  <a:pt x="416" y="1781"/>
                  <a:pt x="432" y="1786"/>
                </a:cubicBezTo>
                <a:cubicBezTo>
                  <a:pt x="437" y="1778"/>
                  <a:pt x="439" y="1792"/>
                  <a:pt x="445" y="1784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61" y="1786"/>
                  <a:pt x="465" y="1786"/>
                  <a:pt x="469" y="1789"/>
                </a:cubicBezTo>
                <a:cubicBezTo>
                  <a:pt x="475" y="1797"/>
                  <a:pt x="473" y="1778"/>
                  <a:pt x="478" y="1786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05" y="1794"/>
                  <a:pt x="509" y="1795"/>
                  <a:pt x="514" y="1794"/>
                </a:cubicBezTo>
                <a:cubicBezTo>
                  <a:pt x="519" y="1806"/>
                  <a:pt x="521" y="1787"/>
                  <a:pt x="524" y="1793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43" y="1802"/>
                  <a:pt x="548" y="1803"/>
                  <a:pt x="554" y="1801"/>
                </a:cubicBezTo>
                <a:cubicBezTo>
                  <a:pt x="558" y="1807"/>
                  <a:pt x="564" y="1808"/>
                  <a:pt x="570" y="1805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592" y="1810"/>
                  <a:pt x="598" y="1810"/>
                  <a:pt x="603" y="1817"/>
                </a:cubicBezTo>
                <a:cubicBezTo>
                  <a:pt x="613" y="1810"/>
                  <a:pt x="620" y="1823"/>
                  <a:pt x="630" y="1816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38" y="1820"/>
                  <a:pt x="642" y="1820"/>
                  <a:pt x="644" y="1821"/>
                </a:cubicBezTo>
                <a:cubicBezTo>
                  <a:pt x="649" y="1819"/>
                  <a:pt x="653" y="1824"/>
                  <a:pt x="659" y="1822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694" y="1828"/>
                  <a:pt x="704" y="1829"/>
                  <a:pt x="714" y="1826"/>
                </a:cubicBezTo>
                <a:cubicBezTo>
                  <a:pt x="717" y="1824"/>
                  <a:pt x="714" y="1823"/>
                  <a:pt x="711" y="1822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94" y="1819"/>
                  <a:pt x="687" y="1817"/>
                  <a:pt x="680" y="1818"/>
                </a:cubicBezTo>
                <a:cubicBezTo>
                  <a:pt x="667" y="1816"/>
                  <a:pt x="655" y="1812"/>
                  <a:pt x="641" y="1816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618" y="1811"/>
                  <a:pt x="616" y="1803"/>
                  <a:pt x="611" y="1808"/>
                </a:cubicBezTo>
                <a:cubicBezTo>
                  <a:pt x="608" y="1804"/>
                  <a:pt x="602" y="1810"/>
                  <a:pt x="600" y="1802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73" y="1802"/>
                  <a:pt x="571" y="1795"/>
                  <a:pt x="567" y="1800"/>
                </a:cubicBezTo>
                <a:cubicBezTo>
                  <a:pt x="564" y="1790"/>
                  <a:pt x="559" y="1796"/>
                  <a:pt x="556" y="1793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98" y="1784"/>
                  <a:pt x="484" y="1778"/>
                  <a:pt x="469" y="1774"/>
                </a:cubicBezTo>
                <a:cubicBezTo>
                  <a:pt x="456" y="1777"/>
                  <a:pt x="444" y="1770"/>
                  <a:pt x="430" y="177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79" y="1765"/>
                  <a:pt x="365" y="1767"/>
                  <a:pt x="353" y="1762"/>
                </a:cubicBezTo>
                <a:cubicBezTo>
                  <a:pt x="339" y="1766"/>
                  <a:pt x="327" y="1761"/>
                  <a:pt x="313" y="1765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66" y="1769"/>
                  <a:pt x="260" y="1767"/>
                  <a:pt x="254" y="1766"/>
                </a:cubicBezTo>
                <a:cubicBezTo>
                  <a:pt x="250" y="1768"/>
                  <a:pt x="246" y="1772"/>
                  <a:pt x="243" y="1766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225" y="1772"/>
                  <a:pt x="221" y="1764"/>
                  <a:pt x="213" y="1772"/>
                </a:cubicBezTo>
                <a:cubicBezTo>
                  <a:pt x="207" y="1769"/>
                  <a:pt x="199" y="1774"/>
                  <a:pt x="192" y="1772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64" y="1775"/>
                  <a:pt x="155" y="1786"/>
                  <a:pt x="149" y="1777"/>
                </a:cubicBezTo>
                <a:cubicBezTo>
                  <a:pt x="162" y="1777"/>
                  <a:pt x="167" y="1763"/>
                  <a:pt x="174" y="175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08" y="1744"/>
                  <a:pt x="220" y="1750"/>
                  <a:pt x="225" y="1743"/>
                </a:cubicBezTo>
                <a:cubicBezTo>
                  <a:pt x="230" y="1746"/>
                  <a:pt x="236" y="1741"/>
                  <a:pt x="241" y="1746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59" y="1745"/>
                  <a:pt x="261" y="1745"/>
                  <a:pt x="264" y="1745"/>
                </a:cubicBezTo>
                <a:cubicBezTo>
                  <a:pt x="268" y="1741"/>
                  <a:pt x="271" y="1745"/>
                  <a:pt x="275" y="1745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297" y="1746"/>
                  <a:pt x="303" y="1739"/>
                  <a:pt x="307" y="1741"/>
                </a:cubicBezTo>
                <a:cubicBezTo>
                  <a:pt x="311" y="1745"/>
                  <a:pt x="317" y="1741"/>
                  <a:pt x="321" y="1741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369" y="1741"/>
                  <a:pt x="388" y="1743"/>
                  <a:pt x="407" y="1743"/>
                </a:cubicBezTo>
                <a:cubicBezTo>
                  <a:pt x="415" y="1745"/>
                  <a:pt x="424" y="1748"/>
                  <a:pt x="433" y="1746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42" y="1748"/>
                  <a:pt x="444" y="1751"/>
                  <a:pt x="448" y="1747"/>
                </a:cubicBezTo>
                <a:cubicBezTo>
                  <a:pt x="452" y="1749"/>
                  <a:pt x="456" y="1752"/>
                  <a:pt x="461" y="1752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477" y="1758"/>
                  <a:pt x="484" y="1750"/>
                  <a:pt x="487" y="1759"/>
                </a:cubicBezTo>
                <a:cubicBezTo>
                  <a:pt x="492" y="1759"/>
                  <a:pt x="497" y="1758"/>
                  <a:pt x="501" y="176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25" y="1759"/>
                  <a:pt x="532" y="1771"/>
                  <a:pt x="542" y="1768"/>
                </a:cubicBezTo>
                <a:cubicBezTo>
                  <a:pt x="555" y="1773"/>
                  <a:pt x="568" y="1775"/>
                  <a:pt x="581" y="1780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07" y="1790"/>
                  <a:pt x="616" y="1779"/>
                  <a:pt x="621" y="1787"/>
                </a:cubicBezTo>
                <a:cubicBezTo>
                  <a:pt x="630" y="1781"/>
                  <a:pt x="635" y="1790"/>
                  <a:pt x="642" y="1787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669" y="1792"/>
                  <a:pt x="675" y="1798"/>
                  <a:pt x="682" y="1799"/>
                </a:cubicBezTo>
                <a:cubicBezTo>
                  <a:pt x="690" y="1793"/>
                  <a:pt x="695" y="1802"/>
                  <a:pt x="703" y="1799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756" y="1809"/>
                  <a:pt x="771" y="1808"/>
                  <a:pt x="784" y="1811"/>
                </a:cubicBezTo>
                <a:cubicBezTo>
                  <a:pt x="799" y="1804"/>
                  <a:pt x="812" y="1812"/>
                  <a:pt x="827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40" y="1809"/>
                  <a:pt x="843" y="1809"/>
                  <a:pt x="847" y="1807"/>
                </a:cubicBezTo>
                <a:cubicBezTo>
                  <a:pt x="850" y="1811"/>
                  <a:pt x="855" y="1803"/>
                  <a:pt x="858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873" y="1813"/>
                  <a:pt x="883" y="1800"/>
                  <a:pt x="890" y="1802"/>
                </a:cubicBezTo>
                <a:cubicBezTo>
                  <a:pt x="898" y="1807"/>
                  <a:pt x="907" y="1801"/>
                  <a:pt x="915" y="1803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949" y="1799"/>
                  <a:pt x="957" y="1804"/>
                  <a:pt x="966" y="1801"/>
                </a:cubicBezTo>
                <a:cubicBezTo>
                  <a:pt x="973" y="1803"/>
                  <a:pt x="983" y="1798"/>
                  <a:pt x="991" y="1797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26" y="1793"/>
                  <a:pt x="1035" y="1786"/>
                  <a:pt x="1044" y="1782"/>
                </a:cubicBezTo>
                <a:cubicBezTo>
                  <a:pt x="1049" y="1783"/>
                  <a:pt x="1053" y="1781"/>
                  <a:pt x="1058" y="1777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1058" y="1771"/>
                  <a:pt x="1048" y="1780"/>
                  <a:pt x="1039" y="1779"/>
                </a:cubicBezTo>
                <a:cubicBezTo>
                  <a:pt x="1028" y="1784"/>
                  <a:pt x="1019" y="1781"/>
                  <a:pt x="1007" y="179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971" y="1793"/>
                  <a:pt x="961" y="1793"/>
                  <a:pt x="952" y="1796"/>
                </a:cubicBezTo>
                <a:cubicBezTo>
                  <a:pt x="935" y="1792"/>
                  <a:pt x="915" y="1799"/>
                  <a:pt x="898" y="1794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65" y="1792"/>
                  <a:pt x="857" y="1789"/>
                  <a:pt x="853" y="1789"/>
                </a:cubicBezTo>
                <a:cubicBezTo>
                  <a:pt x="850" y="1789"/>
                  <a:pt x="847" y="1794"/>
                  <a:pt x="845" y="1787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829" y="1780"/>
                  <a:pt x="822" y="1791"/>
                  <a:pt x="818" y="1784"/>
                </a:cubicBezTo>
                <a:cubicBezTo>
                  <a:pt x="810" y="1783"/>
                  <a:pt x="801" y="1780"/>
                  <a:pt x="793" y="1777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64" y="1764"/>
                  <a:pt x="758" y="1772"/>
                  <a:pt x="755" y="1768"/>
                </a:cubicBezTo>
                <a:cubicBezTo>
                  <a:pt x="750" y="1766"/>
                  <a:pt x="746" y="1763"/>
                  <a:pt x="741" y="1763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81" y="1744"/>
                  <a:pt x="674" y="1737"/>
                  <a:pt x="664" y="1741"/>
                </a:cubicBezTo>
                <a:cubicBezTo>
                  <a:pt x="656" y="1734"/>
                  <a:pt x="647" y="1736"/>
                  <a:pt x="639" y="1730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609" y="1718"/>
                  <a:pt x="602" y="1729"/>
                  <a:pt x="599" y="1722"/>
                </a:cubicBezTo>
                <a:cubicBezTo>
                  <a:pt x="599" y="1722"/>
                  <a:pt x="598" y="1722"/>
                  <a:pt x="598" y="1722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64" y="1720"/>
                  <a:pt x="546" y="1713"/>
                  <a:pt x="525" y="1712"/>
                </a:cubicBezTo>
                <a:cubicBezTo>
                  <a:pt x="522" y="1705"/>
                  <a:pt x="515" y="1717"/>
                  <a:pt x="512" y="170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90" y="1706"/>
                  <a:pt x="486" y="1703"/>
                  <a:pt x="480" y="1708"/>
                </a:cubicBezTo>
                <a:cubicBezTo>
                  <a:pt x="478" y="1705"/>
                  <a:pt x="476" y="1702"/>
                  <a:pt x="472" y="1706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54" y="1702"/>
                  <a:pt x="444" y="1704"/>
                  <a:pt x="434" y="1701"/>
                </a:cubicBezTo>
                <a:cubicBezTo>
                  <a:pt x="428" y="1703"/>
                  <a:pt x="424" y="1700"/>
                  <a:pt x="419" y="1700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99" y="1694"/>
                  <a:pt x="392" y="1705"/>
                  <a:pt x="389" y="1696"/>
                </a:cubicBezTo>
                <a:cubicBezTo>
                  <a:pt x="382" y="1700"/>
                  <a:pt x="377" y="1697"/>
                  <a:pt x="372" y="1697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352" y="1697"/>
                  <a:pt x="344" y="1705"/>
                  <a:pt x="340" y="1697"/>
                </a:cubicBezTo>
                <a:cubicBezTo>
                  <a:pt x="357" y="1692"/>
                  <a:pt x="373" y="1693"/>
                  <a:pt x="389" y="1692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447" y="1691"/>
                  <a:pt x="456" y="1692"/>
                  <a:pt x="465" y="1690"/>
                </a:cubicBezTo>
                <a:cubicBezTo>
                  <a:pt x="474" y="1695"/>
                  <a:pt x="484" y="1693"/>
                  <a:pt x="494" y="1692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25" y="1696"/>
                  <a:pt x="530" y="1695"/>
                  <a:pt x="534" y="1699"/>
                </a:cubicBezTo>
                <a:cubicBezTo>
                  <a:pt x="541" y="1692"/>
                  <a:pt x="543" y="1705"/>
                  <a:pt x="549" y="1700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07" y="1714"/>
                  <a:pt x="611" y="1714"/>
                  <a:pt x="615" y="1715"/>
                </a:cubicBezTo>
                <a:cubicBezTo>
                  <a:pt x="619" y="1720"/>
                  <a:pt x="624" y="1715"/>
                  <a:pt x="628" y="1720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45" y="1720"/>
                  <a:pt x="647" y="1721"/>
                  <a:pt x="648" y="1722"/>
                </a:cubicBezTo>
                <a:cubicBezTo>
                  <a:pt x="651" y="1724"/>
                  <a:pt x="653" y="1725"/>
                  <a:pt x="657" y="1722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58" y="1722"/>
                  <a:pt x="658" y="1722"/>
                  <a:pt x="658" y="1722"/>
                </a:cubicBezTo>
                <a:cubicBezTo>
                  <a:pt x="666" y="1729"/>
                  <a:pt x="675" y="1727"/>
                  <a:pt x="683" y="1729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15" y="1737"/>
                  <a:pt x="719" y="1738"/>
                  <a:pt x="723" y="1740"/>
                </a:cubicBezTo>
                <a:cubicBezTo>
                  <a:pt x="728" y="1738"/>
                  <a:pt x="732" y="1741"/>
                  <a:pt x="737" y="1741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56" y="1743"/>
                  <a:pt x="760" y="1749"/>
                  <a:pt x="764" y="1751"/>
                </a:cubicBezTo>
                <a:cubicBezTo>
                  <a:pt x="769" y="1750"/>
                  <a:pt x="773" y="1750"/>
                  <a:pt x="777" y="1749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796" y="1754"/>
                  <a:pt x="800" y="1757"/>
                  <a:pt x="805" y="1755"/>
                </a:cubicBezTo>
                <a:cubicBezTo>
                  <a:pt x="809" y="1761"/>
                  <a:pt x="816" y="1750"/>
                  <a:pt x="819" y="1759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856" y="1758"/>
                  <a:pt x="867" y="1755"/>
                  <a:pt x="875" y="1760"/>
                </a:cubicBezTo>
                <a:cubicBezTo>
                  <a:pt x="890" y="1749"/>
                  <a:pt x="900" y="1761"/>
                  <a:pt x="915" y="1751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966" y="1745"/>
                  <a:pt x="980" y="1738"/>
                  <a:pt x="993" y="1737"/>
                </a:cubicBezTo>
                <a:cubicBezTo>
                  <a:pt x="1000" y="1733"/>
                  <a:pt x="1006" y="1735"/>
                  <a:pt x="1013" y="1730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30" y="1721"/>
                  <a:pt x="1030" y="1720"/>
                  <a:pt x="1030" y="1719"/>
                </a:cubicBezTo>
                <a:cubicBezTo>
                  <a:pt x="1027" y="1720"/>
                  <a:pt x="1025" y="1721"/>
                  <a:pt x="1023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80" y="1730"/>
                  <a:pt x="976" y="1735"/>
                  <a:pt x="972" y="1737"/>
                </a:cubicBezTo>
                <a:cubicBezTo>
                  <a:pt x="968" y="1733"/>
                  <a:pt x="964" y="1734"/>
                  <a:pt x="959" y="1739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943" y="1744"/>
                  <a:pt x="940" y="1738"/>
                  <a:pt x="935" y="1744"/>
                </a:cubicBezTo>
                <a:cubicBezTo>
                  <a:pt x="924" y="1741"/>
                  <a:pt x="913" y="1742"/>
                  <a:pt x="901" y="1746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856" y="1748"/>
                  <a:pt x="845" y="1746"/>
                  <a:pt x="834" y="1750"/>
                </a:cubicBezTo>
                <a:cubicBezTo>
                  <a:pt x="823" y="1745"/>
                  <a:pt x="811" y="1745"/>
                  <a:pt x="801" y="1747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67" y="1743"/>
                  <a:pt x="765" y="1730"/>
                  <a:pt x="759" y="1737"/>
                </a:cubicBezTo>
                <a:cubicBezTo>
                  <a:pt x="755" y="1731"/>
                  <a:pt x="750" y="1732"/>
                  <a:pt x="745" y="1732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711" y="1722"/>
                  <a:pt x="703" y="1724"/>
                  <a:pt x="697" y="1722"/>
                </a:cubicBezTo>
                <a:cubicBezTo>
                  <a:pt x="694" y="1721"/>
                  <a:pt x="692" y="1720"/>
                  <a:pt x="689" y="171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652" y="1710"/>
                  <a:pt x="642" y="1711"/>
                  <a:pt x="633" y="1706"/>
                </a:cubicBezTo>
                <a:cubicBezTo>
                  <a:pt x="614" y="1704"/>
                  <a:pt x="596" y="1698"/>
                  <a:pt x="578" y="1691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523" y="1684"/>
                  <a:pt x="519" y="1684"/>
                  <a:pt x="515" y="1681"/>
                </a:cubicBezTo>
                <a:cubicBezTo>
                  <a:pt x="509" y="1689"/>
                  <a:pt x="508" y="1674"/>
                  <a:pt x="502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85" y="1679"/>
                  <a:pt x="480" y="1680"/>
                  <a:pt x="475" y="1679"/>
                </a:cubicBezTo>
                <a:cubicBezTo>
                  <a:pt x="467" y="1678"/>
                  <a:pt x="459" y="1679"/>
                  <a:pt x="451" y="1679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415" y="1678"/>
                  <a:pt x="407" y="1679"/>
                  <a:pt x="398" y="1679"/>
                </a:cubicBezTo>
                <a:cubicBezTo>
                  <a:pt x="393" y="1682"/>
                  <a:pt x="391" y="1675"/>
                  <a:pt x="385" y="1681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377" y="1679"/>
                  <a:pt x="373" y="1680"/>
                  <a:pt x="376" y="1677"/>
                </a:cubicBezTo>
                <a:cubicBezTo>
                  <a:pt x="388" y="1669"/>
                  <a:pt x="398" y="1670"/>
                  <a:pt x="409" y="1669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430" y="1674"/>
                  <a:pt x="429" y="1659"/>
                  <a:pt x="436" y="1668"/>
                </a:cubicBezTo>
                <a:cubicBezTo>
                  <a:pt x="458" y="1663"/>
                  <a:pt x="478" y="1668"/>
                  <a:pt x="500" y="1663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10" y="1669"/>
                  <a:pt x="514" y="1670"/>
                  <a:pt x="517" y="1669"/>
                </a:cubicBezTo>
                <a:cubicBezTo>
                  <a:pt x="523" y="1669"/>
                  <a:pt x="530" y="1670"/>
                  <a:pt x="536" y="1670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60" y="1673"/>
                  <a:pt x="565" y="1679"/>
                  <a:pt x="572" y="1678"/>
                </a:cubicBezTo>
                <a:cubicBezTo>
                  <a:pt x="577" y="1682"/>
                  <a:pt x="584" y="1679"/>
                  <a:pt x="590" y="1683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14" y="1689"/>
                  <a:pt x="620" y="1686"/>
                  <a:pt x="626" y="1690"/>
                </a:cubicBezTo>
                <a:cubicBezTo>
                  <a:pt x="632" y="1691"/>
                  <a:pt x="638" y="1691"/>
                  <a:pt x="644" y="1696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55" y="1698"/>
                  <a:pt x="659" y="1696"/>
                  <a:pt x="662" y="1697"/>
                </a:cubicBezTo>
                <a:cubicBezTo>
                  <a:pt x="669" y="1695"/>
                  <a:pt x="674" y="1703"/>
                  <a:pt x="681" y="1699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20" y="1704"/>
                  <a:pt x="723" y="1703"/>
                  <a:pt x="725" y="1707"/>
                </a:cubicBezTo>
                <a:cubicBezTo>
                  <a:pt x="729" y="1704"/>
                  <a:pt x="732" y="1707"/>
                  <a:pt x="735" y="1707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767" y="1707"/>
                  <a:pt x="779" y="1715"/>
                  <a:pt x="793" y="1710"/>
                </a:cubicBezTo>
                <a:cubicBezTo>
                  <a:pt x="798" y="1717"/>
                  <a:pt x="806" y="1708"/>
                  <a:pt x="811" y="1716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42" y="1716"/>
                  <a:pt x="855" y="1713"/>
                  <a:pt x="867" y="1716"/>
                </a:cubicBezTo>
                <a:cubicBezTo>
                  <a:pt x="874" y="1712"/>
                  <a:pt x="880" y="1717"/>
                  <a:pt x="886" y="1714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13" y="1708"/>
                  <a:pt x="918" y="1715"/>
                  <a:pt x="925" y="1709"/>
                </a:cubicBezTo>
                <a:cubicBezTo>
                  <a:pt x="931" y="1716"/>
                  <a:pt x="940" y="1704"/>
                  <a:pt x="946" y="1709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998" y="1697"/>
                  <a:pt x="1012" y="1693"/>
                  <a:pt x="1025" y="1687"/>
                </a:cubicBezTo>
                <a:cubicBezTo>
                  <a:pt x="1032" y="1688"/>
                  <a:pt x="1039" y="1684"/>
                  <a:pt x="1046" y="168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69" y="1669"/>
                  <a:pt x="1074" y="1672"/>
                  <a:pt x="1082" y="1667"/>
                </a:cubicBezTo>
                <a:cubicBezTo>
                  <a:pt x="1085" y="1670"/>
                  <a:pt x="1089" y="1665"/>
                  <a:pt x="1093" y="1662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85" y="1658"/>
                  <a:pt x="1069" y="1665"/>
                  <a:pt x="1054" y="1671"/>
                </a:cubicBezTo>
                <a:cubicBezTo>
                  <a:pt x="1045" y="1676"/>
                  <a:pt x="1037" y="1676"/>
                  <a:pt x="1029" y="1681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98" y="1683"/>
                  <a:pt x="988" y="1691"/>
                  <a:pt x="980" y="1693"/>
                </a:cubicBezTo>
                <a:cubicBezTo>
                  <a:pt x="978" y="1689"/>
                  <a:pt x="973" y="1696"/>
                  <a:pt x="970" y="1693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941" y="1700"/>
                  <a:pt x="926" y="1697"/>
                  <a:pt x="909" y="1706"/>
                </a:cubicBezTo>
                <a:cubicBezTo>
                  <a:pt x="901" y="1702"/>
                  <a:pt x="892" y="1705"/>
                  <a:pt x="884" y="1705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842" y="1701"/>
                  <a:pt x="825" y="1703"/>
                  <a:pt x="808" y="1701"/>
                </a:cubicBezTo>
                <a:cubicBezTo>
                  <a:pt x="799" y="1701"/>
                  <a:pt x="791" y="1699"/>
                  <a:pt x="783" y="1700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66" y="1696"/>
                  <a:pt x="761" y="1697"/>
                  <a:pt x="756" y="1697"/>
                </a:cubicBezTo>
                <a:cubicBezTo>
                  <a:pt x="753" y="1690"/>
                  <a:pt x="746" y="1706"/>
                  <a:pt x="744" y="1694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729" y="1686"/>
                  <a:pt x="722" y="1700"/>
                  <a:pt x="720" y="1690"/>
                </a:cubicBezTo>
                <a:cubicBezTo>
                  <a:pt x="714" y="1694"/>
                  <a:pt x="710" y="1691"/>
                  <a:pt x="705" y="1689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88" y="1669"/>
                  <a:pt x="572" y="1662"/>
                  <a:pt x="554" y="1662"/>
                </a:cubicBezTo>
                <a:cubicBezTo>
                  <a:pt x="549" y="1664"/>
                  <a:pt x="547" y="1655"/>
                  <a:pt x="542" y="165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27" y="1652"/>
                  <a:pt x="521" y="1660"/>
                  <a:pt x="518" y="1654"/>
                </a:cubicBezTo>
                <a:cubicBezTo>
                  <a:pt x="516" y="1656"/>
                  <a:pt x="514" y="1654"/>
                  <a:pt x="512" y="1655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536" y="1645"/>
                  <a:pt x="561" y="1653"/>
                  <a:pt x="587" y="1653"/>
                </a:cubicBezTo>
                <a:cubicBezTo>
                  <a:pt x="614" y="1653"/>
                  <a:pt x="639" y="1659"/>
                  <a:pt x="665" y="166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686" y="1669"/>
                  <a:pt x="690" y="1665"/>
                  <a:pt x="693" y="1666"/>
                </a:cubicBezTo>
                <a:cubicBezTo>
                  <a:pt x="696" y="1668"/>
                  <a:pt x="700" y="1669"/>
                  <a:pt x="704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29" y="1670"/>
                  <a:pt x="735" y="1674"/>
                  <a:pt x="742" y="1671"/>
                </a:cubicBezTo>
                <a:cubicBezTo>
                  <a:pt x="747" y="1678"/>
                  <a:pt x="756" y="1666"/>
                  <a:pt x="760" y="167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787" y="1679"/>
                  <a:pt x="795" y="1675"/>
                  <a:pt x="802" y="1677"/>
                </a:cubicBezTo>
                <a:cubicBezTo>
                  <a:pt x="805" y="1681"/>
                  <a:pt x="809" y="1673"/>
                  <a:pt x="812" y="1677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29" y="1679"/>
                  <a:pt x="836" y="1675"/>
                  <a:pt x="841" y="1678"/>
                </a:cubicBezTo>
                <a:cubicBezTo>
                  <a:pt x="849" y="1674"/>
                  <a:pt x="855" y="1681"/>
                  <a:pt x="863" y="1674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17" y="1670"/>
                  <a:pt x="931" y="1665"/>
                  <a:pt x="944" y="1665"/>
                </a:cubicBezTo>
                <a:cubicBezTo>
                  <a:pt x="959" y="1659"/>
                  <a:pt x="971" y="1664"/>
                  <a:pt x="986" y="1654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13" y="1647"/>
                  <a:pt x="1020" y="1645"/>
                  <a:pt x="1028" y="1643"/>
                </a:cubicBezTo>
                <a:cubicBezTo>
                  <a:pt x="1042" y="1636"/>
                  <a:pt x="1057" y="1630"/>
                  <a:pt x="1071" y="1625"/>
                </a:cubicBezTo>
                <a:cubicBezTo>
                  <a:pt x="1087" y="1612"/>
                  <a:pt x="1100" y="1611"/>
                  <a:pt x="1116" y="1598"/>
                </a:cubicBezTo>
                <a:cubicBezTo>
                  <a:pt x="1122" y="1602"/>
                  <a:pt x="1130" y="1591"/>
                  <a:pt x="1138" y="1587"/>
                </a:cubicBezTo>
                <a:cubicBezTo>
                  <a:pt x="1138" y="1586"/>
                  <a:pt x="1139" y="1586"/>
                  <a:pt x="1139" y="1586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388" y="1711"/>
                  <a:pt x="394" y="1710"/>
                  <a:pt x="398" y="1710"/>
                </a:cubicBezTo>
                <a:cubicBezTo>
                  <a:pt x="409" y="1709"/>
                  <a:pt x="419" y="1714"/>
                  <a:pt x="430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65" y="1714"/>
                  <a:pt x="471" y="1710"/>
                  <a:pt x="475" y="1715"/>
                </a:cubicBezTo>
                <a:cubicBezTo>
                  <a:pt x="480" y="1715"/>
                  <a:pt x="485" y="1714"/>
                  <a:pt x="489" y="1716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18" y="1723"/>
                  <a:pt x="518" y="1723"/>
                  <a:pt x="519" y="1724"/>
                </a:cubicBezTo>
                <a:cubicBezTo>
                  <a:pt x="530" y="1720"/>
                  <a:pt x="539" y="1726"/>
                  <a:pt x="550" y="1727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589" y="1734"/>
                  <a:pt x="600" y="1732"/>
                  <a:pt x="608" y="1737"/>
                </a:cubicBezTo>
                <a:cubicBezTo>
                  <a:pt x="615" y="1733"/>
                  <a:pt x="618" y="1744"/>
                  <a:pt x="624" y="1740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41" y="1744"/>
                  <a:pt x="644" y="1744"/>
                  <a:pt x="646" y="1746"/>
                </a:cubicBezTo>
                <a:cubicBezTo>
                  <a:pt x="649" y="1749"/>
                  <a:pt x="652" y="1745"/>
                  <a:pt x="654" y="1748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687" y="1758"/>
                  <a:pt x="706" y="1763"/>
                  <a:pt x="725" y="1770"/>
                </a:cubicBezTo>
                <a:cubicBezTo>
                  <a:pt x="744" y="1775"/>
                  <a:pt x="764" y="1780"/>
                  <a:pt x="782" y="1788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03" y="1791"/>
                  <a:pt x="808" y="1790"/>
                  <a:pt x="813" y="1791"/>
                </a:cubicBezTo>
                <a:cubicBezTo>
                  <a:pt x="817" y="1796"/>
                  <a:pt x="823" y="1792"/>
                  <a:pt x="827" y="1796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5" y="1796"/>
                  <a:pt x="848" y="1799"/>
                  <a:pt x="851" y="1797"/>
                </a:cubicBezTo>
                <a:cubicBezTo>
                  <a:pt x="856" y="1798"/>
                  <a:pt x="857" y="1800"/>
                  <a:pt x="852" y="1803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834" y="1795"/>
                  <a:pt x="827" y="1806"/>
                  <a:pt x="823" y="1802"/>
                </a:cubicBezTo>
                <a:cubicBezTo>
                  <a:pt x="814" y="1802"/>
                  <a:pt x="804" y="1801"/>
                  <a:pt x="794" y="1800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84" y="1801"/>
                  <a:pt x="782" y="1801"/>
                  <a:pt x="780" y="1800"/>
                </a:cubicBezTo>
                <a:cubicBezTo>
                  <a:pt x="775" y="1799"/>
                  <a:pt x="769" y="1803"/>
                  <a:pt x="765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732" y="1793"/>
                  <a:pt x="726" y="1802"/>
                  <a:pt x="723" y="1793"/>
                </a:cubicBezTo>
                <a:cubicBezTo>
                  <a:pt x="717" y="1795"/>
                  <a:pt x="714" y="1789"/>
                  <a:pt x="708" y="1792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71" y="1784"/>
                  <a:pt x="662" y="1779"/>
                  <a:pt x="652" y="1781"/>
                </a:cubicBezTo>
                <a:cubicBezTo>
                  <a:pt x="643" y="1779"/>
                  <a:pt x="636" y="1771"/>
                  <a:pt x="625" y="1778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99" y="1770"/>
                  <a:pt x="587" y="1765"/>
                  <a:pt x="573" y="1768"/>
                </a:cubicBezTo>
                <a:cubicBezTo>
                  <a:pt x="571" y="1758"/>
                  <a:pt x="565" y="1764"/>
                  <a:pt x="562" y="1761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543" y="1756"/>
                  <a:pt x="535" y="1758"/>
                  <a:pt x="527" y="1756"/>
                </a:cubicBezTo>
                <a:cubicBezTo>
                  <a:pt x="518" y="1752"/>
                  <a:pt x="509" y="1749"/>
                  <a:pt x="500" y="1747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80" y="1745"/>
                  <a:pt x="477" y="1742"/>
                  <a:pt x="472" y="1741"/>
                </a:cubicBezTo>
                <a:cubicBezTo>
                  <a:pt x="462" y="1740"/>
                  <a:pt x="453" y="1738"/>
                  <a:pt x="444" y="173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403" y="1738"/>
                  <a:pt x="394" y="1723"/>
                  <a:pt x="379" y="1734"/>
                </a:cubicBezTo>
                <a:cubicBezTo>
                  <a:pt x="368" y="1728"/>
                  <a:pt x="356" y="1730"/>
                  <a:pt x="345" y="1725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90" y="1725"/>
                  <a:pt x="262" y="1736"/>
                  <a:pt x="238" y="1731"/>
                </a:cubicBezTo>
                <a:cubicBezTo>
                  <a:pt x="235" y="1725"/>
                  <a:pt x="248" y="1724"/>
                  <a:pt x="251" y="1725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260" y="1719"/>
                  <a:pt x="264" y="1717"/>
                  <a:pt x="268" y="1714"/>
                </a:cubicBezTo>
                <a:cubicBezTo>
                  <a:pt x="274" y="1721"/>
                  <a:pt x="283" y="1715"/>
                  <a:pt x="290" y="1720"/>
                </a:cubicBezTo>
                <a:cubicBezTo>
                  <a:pt x="304" y="1714"/>
                  <a:pt x="316" y="1713"/>
                  <a:pt x="328" y="1715"/>
                </a:cubicBezTo>
                <a:cubicBezTo>
                  <a:pt x="343" y="1707"/>
                  <a:pt x="353" y="1716"/>
                  <a:pt x="368" y="1706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75" y="1897"/>
                  <a:pt x="85" y="1896"/>
                  <a:pt x="95" y="1893"/>
                </a:cubicBezTo>
                <a:cubicBezTo>
                  <a:pt x="114" y="1898"/>
                  <a:pt x="134" y="1896"/>
                  <a:pt x="154" y="1892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178" y="1895"/>
                  <a:pt x="181" y="1897"/>
                  <a:pt x="184" y="1896"/>
                </a:cubicBezTo>
                <a:cubicBezTo>
                  <a:pt x="187" y="1902"/>
                  <a:pt x="193" y="1894"/>
                  <a:pt x="197" y="1899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48" y="1908"/>
                  <a:pt x="256" y="1902"/>
                  <a:pt x="262" y="1907"/>
                </a:cubicBezTo>
                <a:cubicBezTo>
                  <a:pt x="269" y="1909"/>
                  <a:pt x="277" y="1907"/>
                  <a:pt x="283" y="1913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297" y="1917"/>
                  <a:pt x="301" y="1911"/>
                  <a:pt x="304" y="1917"/>
                </a:cubicBezTo>
                <a:cubicBezTo>
                  <a:pt x="307" y="1916"/>
                  <a:pt x="310" y="1919"/>
                  <a:pt x="314" y="1917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354" y="1926"/>
                  <a:pt x="383" y="1930"/>
                  <a:pt x="411" y="1936"/>
                </a:cubicBezTo>
                <a:cubicBezTo>
                  <a:pt x="418" y="1936"/>
                  <a:pt x="424" y="1937"/>
                  <a:pt x="431" y="194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460" y="1943"/>
                  <a:pt x="466" y="1949"/>
                  <a:pt x="473" y="1946"/>
                </a:cubicBezTo>
                <a:cubicBezTo>
                  <a:pt x="481" y="1945"/>
                  <a:pt x="488" y="1951"/>
                  <a:pt x="496" y="1949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47" y="1950"/>
                  <a:pt x="555" y="1947"/>
                  <a:pt x="563" y="1945"/>
                </a:cubicBezTo>
                <a:cubicBezTo>
                  <a:pt x="566" y="1949"/>
                  <a:pt x="571" y="1942"/>
                  <a:pt x="574" y="1945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85" y="1935"/>
                  <a:pt x="581" y="1936"/>
                  <a:pt x="577" y="1940"/>
                </a:cubicBezTo>
                <a:cubicBezTo>
                  <a:pt x="574" y="1937"/>
                  <a:pt x="571" y="1937"/>
                  <a:pt x="567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528" y="1943"/>
                  <a:pt x="514" y="1936"/>
                  <a:pt x="497" y="1941"/>
                </a:cubicBezTo>
                <a:cubicBezTo>
                  <a:pt x="484" y="1935"/>
                  <a:pt x="469" y="1936"/>
                  <a:pt x="456" y="1930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427" y="1931"/>
                  <a:pt x="421" y="1921"/>
                  <a:pt x="413" y="1924"/>
                </a:cubicBezTo>
                <a:cubicBezTo>
                  <a:pt x="407" y="1921"/>
                  <a:pt x="400" y="1920"/>
                  <a:pt x="393" y="1920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77" y="1924"/>
                  <a:pt x="376" y="1910"/>
                  <a:pt x="370" y="1918"/>
                </a:cubicBezTo>
                <a:cubicBezTo>
                  <a:pt x="364" y="1913"/>
                  <a:pt x="357" y="1913"/>
                  <a:pt x="351" y="1910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99" y="1907"/>
                  <a:pt x="273" y="1893"/>
                  <a:pt x="244" y="1891"/>
                </a:cubicBezTo>
                <a:cubicBezTo>
                  <a:pt x="238" y="1885"/>
                  <a:pt x="230" y="1889"/>
                  <a:pt x="224" y="1887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98" y="1886"/>
                  <a:pt x="194" y="1886"/>
                  <a:pt x="191" y="1885"/>
                </a:cubicBezTo>
                <a:cubicBezTo>
                  <a:pt x="188" y="1881"/>
                  <a:pt x="182" y="1889"/>
                  <a:pt x="179" y="1883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52" y="1883"/>
                  <a:pt x="149" y="1883"/>
                  <a:pt x="146" y="1880"/>
                </a:cubicBezTo>
                <a:cubicBezTo>
                  <a:pt x="141" y="1885"/>
                  <a:pt x="136" y="1886"/>
                  <a:pt x="133" y="1882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116" y="1885"/>
                  <a:pt x="113" y="1877"/>
                  <a:pt x="107" y="1885"/>
                </a:cubicBezTo>
                <a:cubicBezTo>
                  <a:pt x="100" y="1881"/>
                  <a:pt x="93" y="1881"/>
                  <a:pt x="85" y="1883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44" y="1882"/>
                  <a:pt x="27" y="1888"/>
                  <a:pt x="11" y="1887"/>
                </a:cubicBezTo>
                <a:cubicBezTo>
                  <a:pt x="8" y="1887"/>
                  <a:pt x="5" y="1888"/>
                  <a:pt x="2" y="1888"/>
                </a:cubicBezTo>
                <a:cubicBezTo>
                  <a:pt x="2" y="1901"/>
                  <a:pt x="2" y="1901"/>
                  <a:pt x="2" y="1901"/>
                </a:cubicBezTo>
                <a:cubicBezTo>
                  <a:pt x="4" y="1901"/>
                  <a:pt x="6" y="1900"/>
                  <a:pt x="8" y="1899"/>
                </a:cubicBezTo>
                <a:cubicBezTo>
                  <a:pt x="18" y="1900"/>
                  <a:pt x="28" y="1898"/>
                  <a:pt x="38" y="1897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531" y="2035"/>
                  <a:pt x="1518" y="2029"/>
                  <a:pt x="1507" y="2019"/>
                </a:cubicBezTo>
                <a:cubicBezTo>
                  <a:pt x="1497" y="2004"/>
                  <a:pt x="1485" y="1995"/>
                  <a:pt x="1474" y="1983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453" y="1959"/>
                  <a:pt x="1446" y="1954"/>
                  <a:pt x="1441" y="1948"/>
                </a:cubicBezTo>
                <a:cubicBezTo>
                  <a:pt x="1430" y="1933"/>
                  <a:pt x="1418" y="1924"/>
                  <a:pt x="1407" y="1913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47" y="1828"/>
                  <a:pt x="1332" y="1806"/>
                  <a:pt x="1317" y="1782"/>
                </a:cubicBezTo>
                <a:cubicBezTo>
                  <a:pt x="1315" y="1772"/>
                  <a:pt x="1307" y="1755"/>
                  <a:pt x="1298" y="1737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97" y="1728"/>
                  <a:pt x="1296" y="1725"/>
                  <a:pt x="1294" y="1722"/>
                </a:cubicBezTo>
                <a:cubicBezTo>
                  <a:pt x="1294" y="1721"/>
                  <a:pt x="1293" y="1719"/>
                  <a:pt x="1292" y="1717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0" y="1712"/>
                  <a:pt x="1290" y="1704"/>
                  <a:pt x="1287" y="1701"/>
                </a:cubicBezTo>
                <a:cubicBezTo>
                  <a:pt x="1284" y="1702"/>
                  <a:pt x="1283" y="1698"/>
                  <a:pt x="1288" y="1697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2" y="1685"/>
                  <a:pt x="1279" y="1684"/>
                  <a:pt x="1280" y="1688"/>
                </a:cubicBezTo>
                <a:cubicBezTo>
                  <a:pt x="1282" y="1690"/>
                  <a:pt x="1280" y="1692"/>
                  <a:pt x="1280" y="1694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79" y="1711"/>
                  <a:pt x="1287" y="1718"/>
                  <a:pt x="1288" y="1722"/>
                </a:cubicBezTo>
                <a:cubicBezTo>
                  <a:pt x="1288" y="1722"/>
                  <a:pt x="1288" y="1722"/>
                  <a:pt x="1288" y="1723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292" y="1748"/>
                  <a:pt x="1310" y="1773"/>
                  <a:pt x="1312" y="1791"/>
                </a:cubicBezTo>
                <a:cubicBezTo>
                  <a:pt x="1321" y="1798"/>
                  <a:pt x="1326" y="1818"/>
                  <a:pt x="1335" y="1825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44" y="1852"/>
                  <a:pt x="1344" y="1854"/>
                  <a:pt x="1344" y="1857"/>
                </a:cubicBezTo>
                <a:cubicBezTo>
                  <a:pt x="1352" y="1856"/>
                  <a:pt x="1352" y="1875"/>
                  <a:pt x="1359" y="1875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364" y="1887"/>
                  <a:pt x="1362" y="1889"/>
                  <a:pt x="1366" y="1894"/>
                </a:cubicBezTo>
                <a:cubicBezTo>
                  <a:pt x="1377" y="1904"/>
                  <a:pt x="1384" y="1926"/>
                  <a:pt x="1395" y="1935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60" y="2014"/>
                  <a:pt x="1464" y="2025"/>
                  <a:pt x="1470" y="2027"/>
                </a:cubicBezTo>
                <a:cubicBezTo>
                  <a:pt x="1475" y="2034"/>
                  <a:pt x="1480" y="2039"/>
                  <a:pt x="1485" y="2046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08" y="2063"/>
                  <a:pt x="1512" y="2073"/>
                  <a:pt x="1519" y="2074"/>
                </a:cubicBezTo>
                <a:cubicBezTo>
                  <a:pt x="1538" y="2106"/>
                  <a:pt x="1563" y="2118"/>
                  <a:pt x="1582" y="215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609" y="2160"/>
                  <a:pt x="1609" y="2160"/>
                  <a:pt x="1609" y="2160"/>
                </a:cubicBezTo>
                <a:cubicBezTo>
                  <a:pt x="1606" y="2157"/>
                  <a:pt x="1604" y="2154"/>
                  <a:pt x="1601" y="215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72" y="2127"/>
                  <a:pt x="1567" y="2116"/>
                  <a:pt x="1560" y="2112"/>
                </a:cubicBezTo>
                <a:cubicBezTo>
                  <a:pt x="1549" y="2093"/>
                  <a:pt x="1533" y="2084"/>
                  <a:pt x="1521" y="2067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508" y="2049"/>
                  <a:pt x="1502" y="2053"/>
                  <a:pt x="1501" y="2044"/>
                </a:cubicBezTo>
                <a:cubicBezTo>
                  <a:pt x="1496" y="2046"/>
                  <a:pt x="1495" y="2036"/>
                  <a:pt x="1491" y="2037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72" y="2025"/>
                  <a:pt x="1467" y="2013"/>
                  <a:pt x="1460" y="2006"/>
                </a:cubicBezTo>
                <a:cubicBezTo>
                  <a:pt x="1455" y="2007"/>
                  <a:pt x="1454" y="1997"/>
                  <a:pt x="1449" y="1999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429" y="1967"/>
                  <a:pt x="1415" y="1954"/>
                  <a:pt x="1403" y="1937"/>
                </a:cubicBezTo>
                <a:cubicBezTo>
                  <a:pt x="1392" y="1918"/>
                  <a:pt x="1379" y="1902"/>
                  <a:pt x="1367" y="1884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359" y="1862"/>
                  <a:pt x="1360" y="1863"/>
                  <a:pt x="1361" y="1864"/>
                </a:cubicBezTo>
                <a:cubicBezTo>
                  <a:pt x="1372" y="1886"/>
                  <a:pt x="1386" y="1900"/>
                  <a:pt x="1399" y="1917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14" y="1930"/>
                  <a:pt x="1415" y="1942"/>
                  <a:pt x="1420" y="1939"/>
                </a:cubicBezTo>
                <a:cubicBezTo>
                  <a:pt x="1422" y="1948"/>
                  <a:pt x="1428" y="1944"/>
                  <a:pt x="1430" y="1953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453" y="1979"/>
                  <a:pt x="1467" y="1992"/>
                  <a:pt x="1482" y="2005"/>
                </a:cubicBezTo>
                <a:cubicBezTo>
                  <a:pt x="1488" y="2016"/>
                  <a:pt x="1495" y="2021"/>
                  <a:pt x="1502" y="2028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30" y="2058"/>
                  <a:pt x="1540" y="2055"/>
                  <a:pt x="1545" y="2068"/>
                </a:cubicBezTo>
                <a:cubicBezTo>
                  <a:pt x="1551" y="2076"/>
                  <a:pt x="1559" y="2080"/>
                  <a:pt x="1565" y="2090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78" y="2109"/>
                  <a:pt x="1584" y="2106"/>
                  <a:pt x="1586" y="2112"/>
                </a:cubicBezTo>
                <a:cubicBezTo>
                  <a:pt x="1592" y="2110"/>
                  <a:pt x="1592" y="2124"/>
                  <a:pt x="1597" y="2123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13" y="2143"/>
                  <a:pt x="1620" y="2152"/>
                  <a:pt x="1627" y="2160"/>
                </a:cubicBezTo>
                <a:cubicBezTo>
                  <a:pt x="1643" y="2160"/>
                  <a:pt x="1643" y="2160"/>
                  <a:pt x="1643" y="2160"/>
                </a:cubicBezTo>
                <a:cubicBezTo>
                  <a:pt x="1631" y="2146"/>
                  <a:pt x="1619" y="2132"/>
                  <a:pt x="1608" y="2118"/>
                </a:cubicBezTo>
                <a:cubicBezTo>
                  <a:pt x="1597" y="2105"/>
                  <a:pt x="1586" y="2093"/>
                  <a:pt x="1574" y="2083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95D15913-F636-314C-A641-99C7CC04BC5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183944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5913-F636-314C-A641-99C7CC04BC5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139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5913-F636-314C-A641-99C7CC04BC5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391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5913-F636-314C-A641-99C7CC04BC5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0724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7851328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5400">
          <p15:clr>
            <a:srgbClr val="FBAE40"/>
          </p15:clr>
        </p15:guide>
        <p15:guide id="0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95D15913-F636-314C-A641-99C7CC04BC5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3600765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5400">
          <p15:clr>
            <a:srgbClr val="FBAE40"/>
          </p15:clr>
        </p15:guide>
        <p15:guide id="0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95D15913-F636-314C-A641-99C7CC04BC5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7132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5D15913-F636-314C-A641-99C7CC04BC5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109347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56" y="101092"/>
            <a:ext cx="684632" cy="889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16">
            <a:alphaModFix amt="62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26" y="760834"/>
            <a:ext cx="2416441" cy="291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143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0" pos="1386">
          <p15:clr>
            <a:srgbClr val="F26B43"/>
          </p15:clr>
        </p15:guide>
        <p15:guide id="6" orient="horz" pos="3960">
          <p15:clr>
            <a:srgbClr val="F26B43"/>
          </p15:clr>
        </p15:guide>
        <p15:guide id="7" orient="horz" pos="3840">
          <p15:clr>
            <a:srgbClr val="F26B43"/>
          </p15:clr>
        </p15:guide>
        <p15:guide id="8" pos="3312">
          <p15:clr>
            <a:srgbClr val="F26B43"/>
          </p15:clr>
        </p15:guide>
        <p15:guide id="9" pos="3600">
          <p15:clr>
            <a:srgbClr val="F26B43"/>
          </p15:clr>
        </p15:guide>
        <p15:guide id="10" orient="horz" pos="360">
          <p15:clr>
            <a:srgbClr val="F26B43"/>
          </p15:clr>
        </p15:guide>
        <p15:guide id="11" pos="5526">
          <p15:clr>
            <a:srgbClr val="F26B43"/>
          </p15:clr>
        </p15:guide>
        <p15:guide id="12" pos="180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odf.com/doctor/DE4r0Fy0C9LuGlhYL4vWPJDj-p35r6Dll.ht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ode.com/search?query=%E8%8D%AF%E5%BA%97&amp;city=330100&amp;geoobj=120.240062|30.198916|120.255512|30.206009&amp;zoom=17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www.gaode.com/search?query=%E8%8D%AF%E5%BA%97&amp;city=33010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ode.com/place/B023B14QW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bs.amap.com/console/show/picke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odf.com/doctor/DE4r0Fy0C9LuGlhYL4vWPJDj-p35r6Dll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odf.com/doctor/DE4r0Fy0C9LuGlhYL4vWPJDj-p35r6Dll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odf.com/doctor/DE4r0Fy0C9LuGlhYL4vWPJDj-p35r6Dll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工作总结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45228" y="4749188"/>
            <a:ext cx="6107186" cy="1102497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3200" dirty="0" smtClean="0">
                <a:solidFill>
                  <a:srgbClr val="FFFF00"/>
                </a:solidFill>
              </a:rPr>
              <a:t>网络爬虫</a:t>
            </a:r>
            <a:r>
              <a:rPr kumimoji="1" lang="en-US" altLang="zh-CN" sz="3200" dirty="0" smtClean="0">
                <a:solidFill>
                  <a:srgbClr val="FFFF00"/>
                </a:solidFill>
              </a:rPr>
              <a:t>——</a:t>
            </a:r>
            <a:r>
              <a:rPr kumimoji="1" lang="zh-CN" altLang="en-US" sz="3200" dirty="0" smtClean="0">
                <a:solidFill>
                  <a:srgbClr val="FFFF00"/>
                </a:solidFill>
              </a:rPr>
              <a:t>从</a:t>
            </a:r>
            <a:r>
              <a:rPr kumimoji="1" lang="zh-CN" altLang="en-US" sz="3200" smtClean="0">
                <a:solidFill>
                  <a:srgbClr val="FFFF00"/>
                </a:solidFill>
              </a:rPr>
              <a:t>入门到实践</a:t>
            </a:r>
            <a:endParaRPr kumimoji="1" lang="zh-CN" alt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02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46421" y="70115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1" lang="zh-CN" altLang="en-US" dirty="0"/>
              <a:t/>
            </a:r>
            <a:br>
              <a:rPr kumimoji="1" lang="zh-CN" altLang="en-US" dirty="0"/>
            </a:b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5428" y="1266071"/>
            <a:ext cx="8708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hlinkClick r:id="rId3"/>
              </a:rPr>
              <a:t>http://www.haodf.com/doctor/DE4r0Fy0C9LuGlhYL4vWPJDj-p35r6Dll.htm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使用</a:t>
            </a:r>
            <a:r>
              <a:rPr lang="en-US" altLang="zh-CN" b="1" dirty="0" err="1" smtClean="0"/>
              <a:t>phantomjs</a:t>
            </a:r>
            <a:r>
              <a:rPr lang="zh-CN" altLang="en-US" b="1" dirty="0" smtClean="0"/>
              <a:t>模拟器模拟加载</a:t>
            </a:r>
            <a:r>
              <a:rPr lang="en-US" altLang="zh-CN" b="1" dirty="0" err="1" smtClean="0"/>
              <a:t>js</a:t>
            </a:r>
            <a:r>
              <a:rPr lang="zh-CN" altLang="en-US" b="1" dirty="0" smtClean="0"/>
              <a:t>加载内容</a:t>
            </a:r>
            <a:endParaRPr lang="zh-CN" altLang="en-US" b="1" dirty="0"/>
          </a:p>
        </p:txBody>
      </p:sp>
      <p:sp>
        <p:nvSpPr>
          <p:cNvPr id="9" name="文本框 14"/>
          <p:cNvSpPr txBox="1"/>
          <p:nvPr/>
        </p:nvSpPr>
        <p:spPr>
          <a:xfrm>
            <a:off x="1342022" y="336886"/>
            <a:ext cx="462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 smtClean="0">
                <a:solidFill>
                  <a:srgbClr val="FFFF00"/>
                </a:solidFill>
                <a:latin typeface="SimHei" charset="-122"/>
                <a:ea typeface="SimHei" charset="-122"/>
                <a:cs typeface="SimHei" charset="-122"/>
              </a:rPr>
              <a:t>js</a:t>
            </a:r>
            <a:r>
              <a:rPr kumimoji="1" lang="zh-CN" altLang="en-US" sz="2800" dirty="0" smtClean="0">
                <a:solidFill>
                  <a:srgbClr val="FFFF00"/>
                </a:solidFill>
                <a:latin typeface="SimHei" charset="-122"/>
                <a:ea typeface="SimHei" charset="-122"/>
                <a:cs typeface="SimHei" charset="-122"/>
              </a:rPr>
              <a:t>抓取及工具</a:t>
            </a:r>
            <a:endParaRPr kumimoji="1" lang="zh-CN" altLang="en-US" sz="2800" dirty="0">
              <a:solidFill>
                <a:srgbClr val="FFFF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350" y="2309813"/>
            <a:ext cx="9010650" cy="3831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774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46421" y="70115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1" lang="zh-CN" altLang="en-US" dirty="0"/>
              <a:t/>
            </a:r>
            <a:br>
              <a:rPr kumimoji="1" lang="zh-CN" altLang="en-US" dirty="0"/>
            </a:b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19213" y="2419529"/>
            <a:ext cx="6503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https://www.gaode.com/search?query=</a:t>
            </a:r>
            <a:r>
              <a:rPr lang="zh-CN" altLang="en-US" b="1" dirty="0" smtClean="0"/>
              <a:t>药店</a:t>
            </a:r>
            <a:r>
              <a:rPr lang="en-US" altLang="zh-CN" b="1" dirty="0" smtClean="0"/>
              <a:t>&amp;city=330100 </a:t>
            </a:r>
            <a:endParaRPr lang="en-US" altLang="zh-CN" b="1" dirty="0" smtClean="0"/>
          </a:p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普通抓取</a:t>
            </a:r>
            <a:endParaRPr lang="en-US" altLang="zh-CN" b="1" dirty="0" smtClean="0"/>
          </a:p>
          <a:p>
            <a:r>
              <a:rPr lang="en-US" altLang="zh-CN" b="1" dirty="0" smtClean="0"/>
              <a:t>2.Js</a:t>
            </a:r>
            <a:r>
              <a:rPr lang="zh-CN" altLang="en-US" b="1" dirty="0" smtClean="0"/>
              <a:t>抓取</a:t>
            </a:r>
            <a:endParaRPr lang="en-US" altLang="zh-CN" b="1" dirty="0" smtClean="0"/>
          </a:p>
          <a:p>
            <a:r>
              <a:rPr lang="en-US" altLang="zh-CN" b="1" dirty="0" smtClean="0"/>
              <a:t>3.Casperjs</a:t>
            </a:r>
            <a:r>
              <a:rPr lang="zh-CN" altLang="en-US" b="1" dirty="0" smtClean="0"/>
              <a:t>抓取</a:t>
            </a:r>
            <a:endParaRPr lang="en-US" altLang="zh-CN" b="1" dirty="0" smtClean="0"/>
          </a:p>
        </p:txBody>
      </p:sp>
      <p:sp>
        <p:nvSpPr>
          <p:cNvPr id="9" name="文本框 14"/>
          <p:cNvSpPr txBox="1"/>
          <p:nvPr/>
        </p:nvSpPr>
        <p:spPr>
          <a:xfrm>
            <a:off x="1342022" y="336886"/>
            <a:ext cx="462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2800" dirty="0" smtClean="0">
                <a:solidFill>
                  <a:srgbClr val="FFFF00"/>
                </a:solidFill>
                <a:latin typeface="SimHei" charset="-122"/>
                <a:ea typeface="SimHei" charset="-122"/>
                <a:cs typeface="SimHei" charset="-122"/>
              </a:rPr>
              <a:t>异步页面抓取及工具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9213" y="3881438"/>
            <a:ext cx="6503987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774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46421" y="70115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1" lang="zh-CN" altLang="en-US" dirty="0"/>
              <a:t/>
            </a:r>
            <a:br>
              <a:rPr kumimoji="1" lang="zh-CN" altLang="en-US" dirty="0"/>
            </a:br>
            <a:endParaRPr lang="zh-CN" altLang="en-US" dirty="0"/>
          </a:p>
        </p:txBody>
      </p:sp>
      <p:sp>
        <p:nvSpPr>
          <p:cNvPr id="9" name="文本框 14"/>
          <p:cNvSpPr txBox="1"/>
          <p:nvPr/>
        </p:nvSpPr>
        <p:spPr>
          <a:xfrm>
            <a:off x="1342022" y="336886"/>
            <a:ext cx="462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2800" dirty="0" smtClean="0">
                <a:solidFill>
                  <a:srgbClr val="FFFF00"/>
                </a:solidFill>
                <a:latin typeface="SimHei" charset="-122"/>
                <a:ea typeface="SimHei" charset="-122"/>
                <a:cs typeface="SimHei" charset="-122"/>
              </a:rPr>
              <a:t>网页解析和结构化</a:t>
            </a:r>
            <a:endParaRPr kumimoji="1" lang="zh-CN" altLang="en-US" sz="2800" dirty="0" smtClean="0">
              <a:solidFill>
                <a:srgbClr val="FFFF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6345" y="1619075"/>
            <a:ext cx="720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Lxml</a:t>
            </a:r>
            <a:r>
              <a:rPr lang="zh-CN" altLang="en-US" dirty="0" smtClean="0"/>
              <a:t>包解析网页，根据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标签形成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树，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定位节点，可以获取节点属性和节点内容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6953" y="2265406"/>
            <a:ext cx="7795235" cy="1803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64947" y="4271651"/>
            <a:ext cx="4595244" cy="2388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774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46421" y="70115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1" lang="zh-CN" altLang="en-US" dirty="0"/>
              <a:t/>
            </a:r>
            <a:br>
              <a:rPr kumimoji="1" lang="zh-CN" altLang="en-US" dirty="0"/>
            </a:br>
            <a:endParaRPr lang="zh-CN" altLang="en-US" dirty="0"/>
          </a:p>
        </p:txBody>
      </p:sp>
      <p:sp>
        <p:nvSpPr>
          <p:cNvPr id="9" name="文本框 14"/>
          <p:cNvSpPr txBox="1"/>
          <p:nvPr/>
        </p:nvSpPr>
        <p:spPr>
          <a:xfrm>
            <a:off x="1342022" y="336886"/>
            <a:ext cx="53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2800" dirty="0" smtClean="0">
                <a:solidFill>
                  <a:srgbClr val="FFFF00"/>
                </a:solidFill>
                <a:latin typeface="SimHei" charset="-122"/>
                <a:ea typeface="SimHei" charset="-122"/>
                <a:cs typeface="SimHei" charset="-122"/>
              </a:rPr>
              <a:t>案例详解（高德全国药店抓取）</a:t>
            </a:r>
            <a:endParaRPr kumimoji="1" lang="zh-CN" altLang="en-US" sz="2800" dirty="0" smtClean="0">
              <a:solidFill>
                <a:srgbClr val="FFFF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4509" y="2806700"/>
            <a:ext cx="7999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确定目标：获取高德全国药店信息（药店名称，地址，电话，坐标）</a:t>
            </a:r>
            <a:endParaRPr lang="en-US" altLang="zh-CN" b="1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分析目标</a:t>
            </a:r>
            <a:r>
              <a:rPr lang="zh-CN" altLang="en-US" b="1" dirty="0" smtClean="0">
                <a:sym typeface="Wingdings" pitchFamily="2" charset="2"/>
              </a:rPr>
              <a:t>：</a:t>
            </a:r>
            <a:endParaRPr lang="en-US" altLang="zh-CN" b="1" dirty="0" smtClean="0">
              <a:sym typeface="Wingdings" pitchFamily="2" charset="2"/>
            </a:endParaRPr>
          </a:p>
          <a:p>
            <a:r>
              <a:rPr lang="en-US" altLang="zh-CN" b="1" dirty="0" smtClean="0">
                <a:sym typeface="Wingdings" pitchFamily="2" charset="2"/>
              </a:rPr>
              <a:t> </a:t>
            </a:r>
            <a:r>
              <a:rPr lang="en-US" altLang="zh-CN" b="1" dirty="0" smtClean="0">
                <a:sym typeface="Wingdings" pitchFamily="2" charset="2"/>
              </a:rPr>
              <a:t>   </a:t>
            </a:r>
            <a:r>
              <a:rPr lang="zh-CN" altLang="en-US" b="1" dirty="0" smtClean="0">
                <a:sym typeface="Wingdings" pitchFamily="2" charset="2"/>
              </a:rPr>
              <a:t>（</a:t>
            </a:r>
            <a:r>
              <a:rPr lang="en-US" altLang="zh-CN" b="1" dirty="0" smtClean="0">
                <a:sym typeface="Wingdings" pitchFamily="2" charset="2"/>
              </a:rPr>
              <a:t>1</a:t>
            </a:r>
            <a:r>
              <a:rPr lang="zh-CN" altLang="en-US" b="1" dirty="0" smtClean="0">
                <a:sym typeface="Wingdings" pitchFamily="2" charset="2"/>
              </a:rPr>
              <a:t>）怎么找到包含全国药店信息的链接</a:t>
            </a:r>
            <a:endParaRPr lang="en-US" altLang="zh-CN" b="1" dirty="0" smtClean="0">
              <a:sym typeface="Wingdings" pitchFamily="2" charset="2"/>
            </a:endParaRPr>
          </a:p>
          <a:p>
            <a:r>
              <a:rPr lang="en-US" altLang="zh-CN" b="1" dirty="0" smtClean="0">
                <a:sym typeface="Wingdings" pitchFamily="2" charset="2"/>
              </a:rPr>
              <a:t>3.</a:t>
            </a:r>
            <a:r>
              <a:rPr lang="zh-CN" altLang="en-US" b="1" dirty="0" smtClean="0">
                <a:sym typeface="Wingdings" pitchFamily="2" charset="2"/>
              </a:rPr>
              <a:t>制定方案：</a:t>
            </a:r>
            <a:endParaRPr lang="en-US" altLang="zh-CN" b="1" dirty="0" smtClean="0">
              <a:sym typeface="Wingdings" pitchFamily="2" charset="2"/>
            </a:endParaRPr>
          </a:p>
          <a:p>
            <a:r>
              <a:rPr lang="en-US" altLang="zh-CN" b="1" dirty="0" smtClean="0">
                <a:sym typeface="Wingdings" pitchFamily="2" charset="2"/>
              </a:rPr>
              <a:t> </a:t>
            </a:r>
            <a:r>
              <a:rPr lang="en-US" altLang="zh-CN" b="1" dirty="0" smtClean="0">
                <a:sym typeface="Wingdings" pitchFamily="2" charset="2"/>
              </a:rPr>
              <a:t>       </a:t>
            </a:r>
            <a:r>
              <a:rPr lang="zh-CN" altLang="en-US" b="1" dirty="0" smtClean="0">
                <a:sym typeface="Wingdings" pitchFamily="2" charset="2"/>
              </a:rPr>
              <a:t>（</a:t>
            </a:r>
            <a:r>
              <a:rPr lang="en-US" altLang="zh-CN" b="1" dirty="0" smtClean="0">
                <a:sym typeface="Wingdings" pitchFamily="2" charset="2"/>
              </a:rPr>
              <a:t>1</a:t>
            </a:r>
            <a:r>
              <a:rPr lang="zh-CN" altLang="en-US" b="1" dirty="0" smtClean="0">
                <a:sym typeface="Wingdings" pitchFamily="2" charset="2"/>
              </a:rPr>
              <a:t>）如何下载到</a:t>
            </a:r>
            <a:r>
              <a:rPr lang="en-US" altLang="zh-CN" b="1" dirty="0" smtClean="0">
                <a:sym typeface="Wingdings" pitchFamily="2" charset="2"/>
              </a:rPr>
              <a:t>2</a:t>
            </a:r>
            <a:r>
              <a:rPr lang="zh-CN" altLang="en-US" b="1" dirty="0" smtClean="0">
                <a:sym typeface="Wingdings" pitchFamily="2" charset="2"/>
              </a:rPr>
              <a:t>中得到的所有链接信息</a:t>
            </a:r>
            <a:endParaRPr lang="en-US" altLang="zh-CN" b="1" dirty="0" smtClean="0">
              <a:sym typeface="Wingdings" pitchFamily="2" charset="2"/>
            </a:endParaRPr>
          </a:p>
          <a:p>
            <a:r>
              <a:rPr lang="en-US" altLang="zh-CN" b="1" dirty="0" smtClean="0">
                <a:sym typeface="Wingdings" pitchFamily="2" charset="2"/>
              </a:rPr>
              <a:t> </a:t>
            </a:r>
            <a:r>
              <a:rPr lang="en-US" altLang="zh-CN" b="1" dirty="0" smtClean="0">
                <a:sym typeface="Wingdings" pitchFamily="2" charset="2"/>
              </a:rPr>
              <a:t>       </a:t>
            </a:r>
            <a:r>
              <a:rPr lang="zh-CN" altLang="en-US" b="1" dirty="0" smtClean="0">
                <a:sym typeface="Wingdings" pitchFamily="2" charset="2"/>
              </a:rPr>
              <a:t>（</a:t>
            </a:r>
            <a:r>
              <a:rPr lang="en-US" altLang="zh-CN" b="1" dirty="0" smtClean="0">
                <a:sym typeface="Wingdings" pitchFamily="2" charset="2"/>
              </a:rPr>
              <a:t>2</a:t>
            </a:r>
            <a:r>
              <a:rPr lang="zh-CN" altLang="en-US" b="1" dirty="0" smtClean="0">
                <a:sym typeface="Wingdings" pitchFamily="2" charset="2"/>
              </a:rPr>
              <a:t>）如何解析出我需要的内容</a:t>
            </a:r>
            <a:endParaRPr lang="en-US" altLang="zh-CN" b="1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74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46421" y="70115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1" lang="zh-CN" altLang="en-US" dirty="0"/>
              <a:t/>
            </a:r>
            <a:br>
              <a:rPr kumimoji="1" lang="zh-CN" altLang="en-US" dirty="0"/>
            </a:br>
            <a:endParaRPr lang="zh-CN" altLang="en-US" dirty="0"/>
          </a:p>
        </p:txBody>
      </p:sp>
      <p:sp>
        <p:nvSpPr>
          <p:cNvPr id="9" name="文本框 14"/>
          <p:cNvSpPr txBox="1"/>
          <p:nvPr/>
        </p:nvSpPr>
        <p:spPr>
          <a:xfrm>
            <a:off x="1342022" y="336886"/>
            <a:ext cx="53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2800" dirty="0" smtClean="0">
                <a:solidFill>
                  <a:srgbClr val="FFFF00"/>
                </a:solidFill>
                <a:latin typeface="SimHei" charset="-122"/>
                <a:ea typeface="SimHei" charset="-122"/>
                <a:cs typeface="SimHei" charset="-122"/>
              </a:rPr>
              <a:t>案例详解（高德全国药店抓取）</a:t>
            </a:r>
            <a:endParaRPr kumimoji="1" lang="zh-CN" altLang="en-US" sz="2800" dirty="0" smtClean="0">
              <a:solidFill>
                <a:srgbClr val="FFFF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4509" y="1317072"/>
            <a:ext cx="7999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在高德地图输入药店搜索，我们得到以下链接跳转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https://www.gaode.com/search?query=%</a:t>
            </a:r>
            <a:r>
              <a:rPr lang="en-US" altLang="zh-CN" dirty="0" smtClean="0">
                <a:hlinkClick r:id="rId3"/>
              </a:rPr>
              <a:t>E8%8D%AF%E5%BA%97&amp;city=330100&amp;geoobj=120.240062|30.198916|120.255512|30.206009&amp;zoom=17</a:t>
            </a:r>
            <a:r>
              <a:rPr lang="zh-CN" altLang="en-US" dirty="0" smtClean="0"/>
              <a:t>以及药店列表，里面包含药店名字和地址（后续可以转换为坐标）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通过分析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结构我们可以发现，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后面跟着关键词，</a:t>
            </a:r>
            <a:r>
              <a:rPr lang="en-US" altLang="zh-CN" dirty="0" smtClean="0"/>
              <a:t>city</a:t>
            </a:r>
            <a:r>
              <a:rPr lang="zh-CN" altLang="en-US" dirty="0" smtClean="0"/>
              <a:t>可以确定某个城市，如此我们可以尝试把链接简化为：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https://www.gaode.com/search?query=%</a:t>
            </a:r>
            <a:r>
              <a:rPr lang="en-US" altLang="zh-CN" dirty="0" smtClean="0">
                <a:hlinkClick r:id="rId4"/>
              </a:rPr>
              <a:t>E8%8D%AF%E5%BA%97&amp;city=330100</a:t>
            </a:r>
            <a:endParaRPr lang="en-US" altLang="zh-CN" dirty="0" smtClean="0"/>
          </a:p>
          <a:p>
            <a:r>
              <a:rPr lang="zh-CN" altLang="en-US" dirty="0" smtClean="0"/>
              <a:t>这样只要能获取高德的所有</a:t>
            </a:r>
            <a:r>
              <a:rPr lang="en-US" altLang="zh-CN" dirty="0" err="1" smtClean="0"/>
              <a:t>city_id</a:t>
            </a:r>
            <a:r>
              <a:rPr lang="zh-CN" altLang="en-US" dirty="0" smtClean="0"/>
              <a:t>就可以得到全国的药店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63668" y="3625396"/>
            <a:ext cx="5869862" cy="1056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63668" y="4681890"/>
            <a:ext cx="5873912" cy="179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774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46421" y="70115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1" lang="zh-CN" altLang="en-US" dirty="0"/>
              <a:t/>
            </a:r>
            <a:br>
              <a:rPr kumimoji="1" lang="zh-CN" altLang="en-US" dirty="0"/>
            </a:br>
            <a:endParaRPr lang="zh-CN" altLang="en-US" dirty="0"/>
          </a:p>
        </p:txBody>
      </p:sp>
      <p:sp>
        <p:nvSpPr>
          <p:cNvPr id="9" name="文本框 14"/>
          <p:cNvSpPr txBox="1"/>
          <p:nvPr/>
        </p:nvSpPr>
        <p:spPr>
          <a:xfrm>
            <a:off x="1342022" y="336886"/>
            <a:ext cx="53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2800" dirty="0" smtClean="0">
                <a:solidFill>
                  <a:srgbClr val="FFFF00"/>
                </a:solidFill>
                <a:latin typeface="SimHei" charset="-122"/>
                <a:ea typeface="SimHei" charset="-122"/>
                <a:cs typeface="SimHei" charset="-122"/>
              </a:rPr>
              <a:t>案例详解（高德全国药店抓取）</a:t>
            </a:r>
            <a:endParaRPr kumimoji="1" lang="zh-CN" altLang="en-US" sz="2800" dirty="0" smtClean="0">
              <a:solidFill>
                <a:srgbClr val="FFFF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0551" y="2228912"/>
            <a:ext cx="6115049" cy="462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958850" y="1130300"/>
            <a:ext cx="8197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进一步我们发现，其实高德提供了我们可以手动换城市的按钮，分析页面内容发现里面有疑似</a:t>
            </a:r>
            <a:r>
              <a:rPr lang="en-US" altLang="zh-CN" dirty="0" err="1" smtClean="0"/>
              <a:t>city_id</a:t>
            </a:r>
            <a:r>
              <a:rPr lang="zh-CN" altLang="en-US" dirty="0" smtClean="0"/>
              <a:t>的内容，喜闻乐见，我们可以尝试一下替换上一页的</a:t>
            </a:r>
            <a:r>
              <a:rPr lang="en-US" altLang="zh-CN" dirty="0" err="1" smtClean="0"/>
              <a:t>city_id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https://gaode.com/search?query=%</a:t>
            </a:r>
            <a:r>
              <a:rPr lang="en-US" altLang="zh-CN" dirty="0" smtClean="0"/>
              <a:t>E8%8D%AF%E5%BA%97&amp;city=340200</a:t>
            </a:r>
            <a:r>
              <a:rPr lang="zh-CN" altLang="en-US" dirty="0" smtClean="0"/>
              <a:t>，至此我们找到了获取高德全国药店的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获取路径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774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46421" y="70115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1" lang="zh-CN" altLang="en-US" dirty="0"/>
              <a:t/>
            </a:r>
            <a:br>
              <a:rPr kumimoji="1" lang="zh-CN" altLang="en-US" dirty="0"/>
            </a:br>
            <a:endParaRPr lang="zh-CN" altLang="en-US" dirty="0"/>
          </a:p>
        </p:txBody>
      </p:sp>
      <p:sp>
        <p:nvSpPr>
          <p:cNvPr id="9" name="文本框 14"/>
          <p:cNvSpPr txBox="1"/>
          <p:nvPr/>
        </p:nvSpPr>
        <p:spPr>
          <a:xfrm>
            <a:off x="1342022" y="336886"/>
            <a:ext cx="53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2800" dirty="0" smtClean="0">
                <a:solidFill>
                  <a:srgbClr val="FFFF00"/>
                </a:solidFill>
                <a:latin typeface="SimHei" charset="-122"/>
                <a:ea typeface="SimHei" charset="-122"/>
                <a:cs typeface="SimHei" charset="-122"/>
              </a:rPr>
              <a:t>案例详解（高德全国药店抓取）</a:t>
            </a:r>
            <a:endParaRPr kumimoji="1" lang="zh-CN" altLang="en-US" sz="2800" dirty="0" smtClean="0">
              <a:solidFill>
                <a:srgbClr val="FFFF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8850" y="1130300"/>
            <a:ext cx="8197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上一</a:t>
            </a:r>
            <a:r>
              <a:rPr lang="zh-CN" altLang="en-US" dirty="0" smtClean="0"/>
              <a:t>页我们找到了如何获取高德全国药店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的方法，实现了分析目标</a:t>
            </a:r>
            <a:endParaRPr lang="en-US" altLang="zh-CN" dirty="0" smtClean="0"/>
          </a:p>
          <a:p>
            <a:r>
              <a:rPr lang="zh-CN" altLang="en-US" dirty="0" smtClean="0"/>
              <a:t>接下来我们要尝试如何能下载到我们需要的信息，进一步点击某一个药店我们发现里面有详情，正是我们需要的，而且详情的页面</a:t>
            </a:r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www.gaode.com/place/B023B14QW5</a:t>
            </a:r>
            <a:r>
              <a:rPr lang="zh-CN" altLang="en-US" dirty="0" smtClean="0"/>
              <a:t>看起来也很好获得，只需要获取最后的看起来那串编码就可以了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42022" y="2623913"/>
            <a:ext cx="6731000" cy="423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774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46421" y="70115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1" lang="zh-CN" altLang="en-US" dirty="0"/>
              <a:t/>
            </a:r>
            <a:br>
              <a:rPr kumimoji="1" lang="zh-CN" altLang="en-US" dirty="0"/>
            </a:br>
            <a:endParaRPr lang="zh-CN" altLang="en-US" dirty="0"/>
          </a:p>
        </p:txBody>
      </p:sp>
      <p:sp>
        <p:nvSpPr>
          <p:cNvPr id="9" name="文本框 14"/>
          <p:cNvSpPr txBox="1"/>
          <p:nvPr/>
        </p:nvSpPr>
        <p:spPr>
          <a:xfrm>
            <a:off x="1342022" y="336886"/>
            <a:ext cx="53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2800" dirty="0" smtClean="0">
                <a:solidFill>
                  <a:srgbClr val="FFFF00"/>
                </a:solidFill>
                <a:latin typeface="SimHei" charset="-122"/>
                <a:ea typeface="SimHei" charset="-122"/>
                <a:cs typeface="SimHei" charset="-122"/>
              </a:rPr>
              <a:t>案例详解（高德全国药店抓取）</a:t>
            </a:r>
            <a:endParaRPr kumimoji="1" lang="zh-CN" altLang="en-US" sz="2800" dirty="0" smtClean="0">
              <a:solidFill>
                <a:srgbClr val="FFFF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8850" y="1130300"/>
            <a:ext cx="81978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现在我们只缺少坐标信息了，离目标又近了一步，我们有地址，需要寻找方法怎么转化成坐标</a:t>
            </a:r>
            <a:endParaRPr lang="en-US" altLang="zh-CN" dirty="0" smtClean="0"/>
          </a:p>
          <a:p>
            <a:r>
              <a:rPr lang="zh-CN" altLang="en-US" dirty="0" smtClean="0"/>
              <a:t>百</a:t>
            </a:r>
            <a:r>
              <a:rPr lang="zh-CN" altLang="en-US" dirty="0" smtClean="0"/>
              <a:t>度搜索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高德 坐标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我们找到了</a:t>
            </a:r>
            <a:r>
              <a:rPr lang="en-US" altLang="zh-CN" dirty="0" smtClean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lbs.amap.com/console/show/picker</a:t>
            </a:r>
            <a:r>
              <a:rPr lang="zh-CN" altLang="en-US" dirty="0" smtClean="0"/>
              <a:t>这么一个高德开放平台，可以通过关键词转换成坐标，随便输入一个词我们监控下网络请求，可以发现请求是一下样子的</a:t>
            </a:r>
            <a:r>
              <a:rPr lang="en-US" altLang="zh-CN" dirty="0" smtClean="0"/>
              <a:t>http://restapi.amap.com/v3/place/text?s=rsv3&amp;children=&amp;key=8325164e247e15eea68b59e89200988b&amp;page=1&amp;offset=10&amp;city=330100&amp;language=zh_cn&amp;callback=jsonp_522282_&amp;platform=JS&amp;logversion=2.0&amp;sdkversion=1.3&amp;appname=http%3A%2F%2Flbs.amap.com%2Fconsole%2Fshow%2Fpicker&amp;csid=073881C9-B787-4C82-9A2A-2C89546EBA55&amp;keywords=%E6%9D%AD%E5%B7%9E%E6%B9%BE%E4%BF%A1%E6%81%AF%E6%B8%AF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829" y="4269621"/>
            <a:ext cx="7829550" cy="3133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774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46421" y="70115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1" lang="zh-CN" altLang="en-US" dirty="0"/>
              <a:t/>
            </a:r>
            <a:br>
              <a:rPr kumimoji="1" lang="zh-CN" altLang="en-US" dirty="0"/>
            </a:br>
            <a:endParaRPr lang="zh-CN" altLang="en-US" dirty="0"/>
          </a:p>
        </p:txBody>
      </p:sp>
      <p:sp>
        <p:nvSpPr>
          <p:cNvPr id="9" name="文本框 14"/>
          <p:cNvSpPr txBox="1"/>
          <p:nvPr/>
        </p:nvSpPr>
        <p:spPr>
          <a:xfrm>
            <a:off x="1342022" y="336886"/>
            <a:ext cx="53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2800" dirty="0" smtClean="0">
                <a:solidFill>
                  <a:srgbClr val="FFFF00"/>
                </a:solidFill>
                <a:latin typeface="SimHei" charset="-122"/>
                <a:ea typeface="SimHei" charset="-122"/>
                <a:cs typeface="SimHei" charset="-122"/>
              </a:rPr>
              <a:t>案例详解（高德全国药店抓取）</a:t>
            </a:r>
            <a:endParaRPr kumimoji="1" lang="zh-CN" altLang="en-US" sz="2800" dirty="0" smtClean="0">
              <a:solidFill>
                <a:srgbClr val="FFFF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350" y="1981200"/>
            <a:ext cx="8197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上一页的链接我们分析下：</a:t>
            </a:r>
            <a:r>
              <a:rPr lang="en-US" altLang="zh-CN" dirty="0" smtClean="0"/>
              <a:t>http</a:t>
            </a:r>
            <a:r>
              <a:rPr lang="en-US" altLang="zh-CN" dirty="0" smtClean="0"/>
              <a:t>://restapi.amap.com/v3/place/text?s=rsv3&amp;children=&amp;key=8325164e247e15eea68b59e89200988b&amp;page=1&amp;offset=10&amp;city=330100&amp;language=zh_cn&amp;callback=jsonp_522282_&amp;platform=JS&amp;logversion=2.0&amp;sdkversion=1.3&amp;appname=http%3A%2F%2Flbs.amap.com%2Fconsole%2Fshow%2Fpicker&amp;csid=073881C9-B787-4C82-9A2A-2C89546EBA55&amp;keywords=%</a:t>
            </a:r>
            <a:r>
              <a:rPr lang="en-US" altLang="zh-CN" dirty="0" smtClean="0"/>
              <a:t>E6%9D%AD%E5%B7%9E%E6%B9%BE%E4%BF%A1%E6%81%AF%E6%B8%AF</a:t>
            </a:r>
          </a:p>
          <a:p>
            <a:r>
              <a:rPr lang="zh-CN" altLang="en-US" dirty="0" smtClean="0"/>
              <a:t>发现</a:t>
            </a:r>
            <a:r>
              <a:rPr lang="en-US" altLang="zh-CN" dirty="0" smtClean="0"/>
              <a:t>keywords</a:t>
            </a:r>
            <a:r>
              <a:rPr lang="zh-CN" altLang="en-US" dirty="0" smtClean="0"/>
              <a:t>的参数我们可以替换成其他的，照样返回正确的坐标信息</a:t>
            </a:r>
            <a:endParaRPr lang="en-US" altLang="zh-CN" dirty="0" smtClean="0"/>
          </a:p>
          <a:p>
            <a:r>
              <a:rPr lang="zh-CN" altLang="en-US" dirty="0" smtClean="0"/>
              <a:t>这样我们获取到的药店地址替换进去岂不美哉，坐标妥妥的返回</a:t>
            </a:r>
            <a:endParaRPr lang="en-US" altLang="zh-CN" dirty="0" smtClean="0"/>
          </a:p>
          <a:p>
            <a:r>
              <a:rPr lang="zh-CN" altLang="en-US" dirty="0" smtClean="0"/>
              <a:t>至此，我们需要的信息都已经确定可以获取了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下面的挑战是如何下载完整的信息（重点）并且解析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下载的方法可以参照上面分享的三种下载方式（具体分享时演示）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774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46421" y="70115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1" lang="zh-CN" altLang="en-US" dirty="0"/>
              <a:t/>
            </a:r>
            <a:br>
              <a:rPr kumimoji="1" lang="zh-CN" altLang="en-US" dirty="0"/>
            </a:br>
            <a:endParaRPr lang="zh-CN" altLang="en-US" dirty="0"/>
          </a:p>
        </p:txBody>
      </p:sp>
      <p:sp>
        <p:nvSpPr>
          <p:cNvPr id="9" name="文本框 14"/>
          <p:cNvSpPr txBox="1"/>
          <p:nvPr/>
        </p:nvSpPr>
        <p:spPr>
          <a:xfrm>
            <a:off x="1342022" y="336886"/>
            <a:ext cx="53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2800" dirty="0" smtClean="0">
                <a:solidFill>
                  <a:srgbClr val="FFFF00"/>
                </a:solidFill>
                <a:latin typeface="SimHei" charset="-122"/>
                <a:ea typeface="SimHei" charset="-122"/>
                <a:cs typeface="SimHei" charset="-122"/>
              </a:rPr>
              <a:t>案例详解（高德全国药店抓取）</a:t>
            </a:r>
            <a:endParaRPr kumimoji="1" lang="zh-CN" altLang="en-US" sz="2800" dirty="0" smtClean="0">
              <a:solidFill>
                <a:srgbClr val="FFFF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350" y="1981200"/>
            <a:ext cx="8197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网页解析，获取到页面后，我们需要提取我们需要的信息（这里只将如何解析高德全国的</a:t>
            </a:r>
            <a:r>
              <a:rPr lang="en-US" altLang="zh-CN" dirty="0" err="1" smtClean="0"/>
              <a:t>city_id</a:t>
            </a:r>
            <a:r>
              <a:rPr lang="zh-CN" altLang="en-US" dirty="0" smtClean="0"/>
              <a:t>），如下图，我们使用</a:t>
            </a:r>
            <a:r>
              <a:rPr lang="en-US" altLang="zh-CN" dirty="0" err="1" smtClean="0"/>
              <a:t>lxml</a:t>
            </a:r>
            <a:r>
              <a:rPr lang="zh-CN" altLang="en-US" dirty="0" smtClean="0"/>
              <a:t>包来形成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树，然后再通过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定位出所有的</a:t>
            </a:r>
            <a:r>
              <a:rPr lang="en-US" altLang="zh-CN" dirty="0" err="1" smtClean="0"/>
              <a:t>city_id</a:t>
            </a:r>
            <a:r>
              <a:rPr lang="zh-CN" altLang="en-US" dirty="0" smtClean="0"/>
              <a:t>节点属性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600" y="3230397"/>
            <a:ext cx="7454900" cy="185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774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46421" y="70115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1" lang="zh-CN" altLang="en-US" dirty="0"/>
              <a:t/>
            </a:r>
            <a:br>
              <a:rPr kumimoji="1" lang="zh-CN" altLang="en-US" dirty="0"/>
            </a:b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427747" y="33688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FFFF00"/>
                </a:solidFill>
                <a:latin typeface="SimHei" charset="-122"/>
                <a:ea typeface="SimHei" charset="-122"/>
                <a:cs typeface="SimHei" charset="-122"/>
              </a:rPr>
              <a:t>主要内容</a:t>
            </a: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="" xmlns:p14="http://schemas.microsoft.com/office/powerpoint/2010/main" val="1967016494"/>
              </p:ext>
            </p:extLst>
          </p:nvPr>
        </p:nvGraphicFramePr>
        <p:xfrm>
          <a:off x="1543574" y="1819244"/>
          <a:ext cx="6096000" cy="3591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11153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46421" y="70115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1" lang="zh-CN" altLang="en-US" dirty="0"/>
              <a:t/>
            </a:r>
            <a:br>
              <a:rPr kumimoji="1" lang="zh-CN" altLang="en-US" dirty="0"/>
            </a:br>
            <a:endParaRPr lang="zh-CN" altLang="en-US" dirty="0"/>
          </a:p>
        </p:txBody>
      </p:sp>
      <p:sp>
        <p:nvSpPr>
          <p:cNvPr id="9" name="文本框 14"/>
          <p:cNvSpPr txBox="1"/>
          <p:nvPr/>
        </p:nvSpPr>
        <p:spPr>
          <a:xfrm>
            <a:off x="1342022" y="336886"/>
            <a:ext cx="53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2800" dirty="0" smtClean="0">
                <a:solidFill>
                  <a:srgbClr val="FFFF00"/>
                </a:solidFill>
                <a:latin typeface="SimHei" charset="-122"/>
                <a:ea typeface="SimHei" charset="-122"/>
                <a:cs typeface="SimHei" charset="-122"/>
              </a:rPr>
              <a:t>案例详解（高德全国药店抓取）</a:t>
            </a:r>
            <a:endParaRPr kumimoji="1" lang="zh-CN" altLang="en-US" sz="2800" dirty="0" smtClean="0">
              <a:solidFill>
                <a:srgbClr val="FFFF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139264"/>
            <a:ext cx="7962900" cy="5718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774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4119" y="1326759"/>
            <a:ext cx="26340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accent6">
                    <a:lumMod val="75000"/>
                  </a:schemeClr>
                </a:solidFill>
              </a:rPr>
              <a:t>Q &amp; A</a:t>
            </a:r>
            <a:endParaRPr lang="zh-CN" altLang="en-US" sz="8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41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46421" y="70115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1" lang="zh-CN" altLang="en-US" dirty="0"/>
              <a:t/>
            </a:r>
            <a:br>
              <a:rPr kumimoji="1" lang="zh-CN" altLang="en-US" dirty="0"/>
            </a:b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427747" y="33688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FF00"/>
                </a:solidFill>
                <a:latin typeface="SimHei" charset="-122"/>
                <a:ea typeface="SimHei" charset="-122"/>
                <a:cs typeface="SimHei" charset="-122"/>
              </a:rPr>
              <a:t>准备工作</a:t>
            </a:r>
            <a:endParaRPr kumimoji="1" lang="zh-CN" altLang="en-US" sz="2800" dirty="0">
              <a:solidFill>
                <a:srgbClr val="FFFF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6678" y="2230305"/>
            <a:ext cx="76759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1.</a:t>
            </a:r>
            <a:r>
              <a:rPr lang="zh-CN" altLang="en-US" sz="3200" b="1" dirty="0" smtClean="0"/>
              <a:t>火狐浏览器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2.Firepath</a:t>
            </a:r>
            <a:r>
              <a:rPr lang="zh-CN" altLang="en-US" sz="3200" b="1" dirty="0" smtClean="0"/>
              <a:t>插件（火狐浏览器）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3.Python</a:t>
            </a:r>
            <a:r>
              <a:rPr lang="zh-CN" altLang="en-US" sz="3200" b="1" dirty="0" smtClean="0"/>
              <a:t>语言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4.Phantomjs</a:t>
            </a:r>
          </a:p>
          <a:p>
            <a:r>
              <a:rPr lang="en-US" altLang="zh-CN" sz="3200" b="1" dirty="0" smtClean="0"/>
              <a:t>5.casperjs</a:t>
            </a:r>
          </a:p>
          <a:p>
            <a:r>
              <a:rPr lang="en-US" altLang="zh-CN" sz="3200" b="1" dirty="0" smtClean="0"/>
              <a:t>6.Lxml</a:t>
            </a:r>
            <a:r>
              <a:rPr lang="zh-CN" altLang="en-US" sz="3200" b="1" dirty="0" smtClean="0"/>
              <a:t>包（</a:t>
            </a:r>
            <a:r>
              <a:rPr lang="en-US" altLang="zh-CN" sz="3200" b="1" dirty="0" smtClean="0"/>
              <a:t>python</a:t>
            </a:r>
            <a:r>
              <a:rPr lang="zh-CN" altLang="en-US" sz="3200" b="1" dirty="0" smtClean="0"/>
              <a:t>）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7.Xpath OR </a:t>
            </a:r>
            <a:r>
              <a:rPr lang="zh-CN" altLang="en-US" sz="3200" b="1" dirty="0" smtClean="0"/>
              <a:t>正则相关知识</a:t>
            </a:r>
            <a:endParaRPr lang="en-US" altLang="zh-CN" sz="32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8659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46421" y="70115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1" lang="zh-CN" altLang="en-US" dirty="0"/>
              <a:t/>
            </a:r>
            <a:br>
              <a:rPr kumimoji="1" lang="zh-CN" altLang="en-US" dirty="0"/>
            </a:b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342022" y="336886"/>
            <a:ext cx="462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FF00"/>
                </a:solidFill>
                <a:latin typeface="SimHei" charset="-122"/>
                <a:ea typeface="SimHei" charset="-122"/>
                <a:cs typeface="SimHei" charset="-122"/>
              </a:rPr>
              <a:t>网页分析</a:t>
            </a:r>
            <a:endParaRPr kumimoji="1" lang="zh-CN" altLang="en-US" sz="2800" dirty="0">
              <a:solidFill>
                <a:srgbClr val="FFFF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DC9DCDA4-93DB-4BC0-BAEE-F55ACBDB6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136" y="2269128"/>
            <a:ext cx="5567649" cy="25103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2836" y="1622797"/>
            <a:ext cx="4965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爬虫看到的页面跟我们</a:t>
            </a:r>
            <a:r>
              <a:rPr lang="zh-CN" altLang="en-US" b="1" dirty="0" smtClean="0"/>
              <a:t>看到</a:t>
            </a:r>
            <a:r>
              <a:rPr lang="zh-CN" altLang="en-US" b="1" dirty="0" smtClean="0"/>
              <a:t>的有什么不同？</a:t>
            </a:r>
            <a:endParaRPr lang="en-US" altLang="zh-CN" b="1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爬虫要做哪些事？</a:t>
            </a:r>
            <a:endParaRPr lang="en-US" altLang="zh-CN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79232" y="3640822"/>
            <a:ext cx="1410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确定目标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分析网站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制定方案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4774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46421" y="70115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1" lang="zh-CN" altLang="en-US" dirty="0"/>
              <a:t/>
            </a:r>
            <a:br>
              <a:rPr kumimoji="1" lang="zh-CN" altLang="en-US" dirty="0"/>
            </a:b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342022" y="336886"/>
            <a:ext cx="462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FF00"/>
                </a:solidFill>
                <a:latin typeface="SimHei" charset="-122"/>
                <a:ea typeface="SimHei" charset="-122"/>
                <a:cs typeface="SimHei" charset="-122"/>
              </a:rPr>
              <a:t>网页分析</a:t>
            </a:r>
            <a:endParaRPr kumimoji="1" lang="zh-CN" altLang="en-US" sz="2800" dirty="0">
              <a:solidFill>
                <a:srgbClr val="FFFF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428" y="1135445"/>
            <a:ext cx="8708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不加载</a:t>
            </a:r>
            <a:r>
              <a:rPr lang="en-US" altLang="zh-CN" b="1" dirty="0" err="1" smtClean="0"/>
              <a:t>js</a:t>
            </a:r>
            <a:r>
              <a:rPr lang="zh-CN" altLang="en-US" b="1" dirty="0" smtClean="0"/>
              <a:t>内容的好大夫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http://www.haodf.com/doctor/DE4r0Fy0C9LuGlhYL4vWPJDj-p35r6Dll.htm</a:t>
            </a:r>
            <a:endParaRPr lang="zh-CN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823" y="1781776"/>
            <a:ext cx="8073600" cy="4962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774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46421" y="70115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1" lang="zh-CN" altLang="en-US" dirty="0"/>
              <a:t/>
            </a:r>
            <a:br>
              <a:rPr kumimoji="1" lang="zh-CN" altLang="en-US" dirty="0"/>
            </a:b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342022" y="336886"/>
            <a:ext cx="462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FF00"/>
                </a:solidFill>
                <a:latin typeface="SimHei" charset="-122"/>
                <a:ea typeface="SimHei" charset="-122"/>
                <a:cs typeface="SimHei" charset="-122"/>
              </a:rPr>
              <a:t>网页分析</a:t>
            </a:r>
            <a:endParaRPr kumimoji="1" lang="zh-CN" altLang="en-US" sz="2800" dirty="0">
              <a:solidFill>
                <a:srgbClr val="FFFF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428" y="1135445"/>
            <a:ext cx="8708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加载</a:t>
            </a:r>
            <a:r>
              <a:rPr lang="en-US" altLang="zh-CN" b="1" dirty="0" err="1" smtClean="0"/>
              <a:t>js</a:t>
            </a:r>
            <a:r>
              <a:rPr lang="zh-CN" altLang="en-US" b="1" dirty="0" smtClean="0"/>
              <a:t>内容的好大夫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http://www.haodf.com/doctor/DE4r0Fy0C9LuGlhYL4vWPJDj-p35r6Dll.htm</a:t>
            </a:r>
            <a:endParaRPr lang="zh-CN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428" y="1752748"/>
            <a:ext cx="8360229" cy="5044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774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46421" y="70115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1" lang="zh-CN" altLang="en-US" dirty="0"/>
              <a:t/>
            </a:r>
            <a:br>
              <a:rPr kumimoji="1" lang="zh-CN" altLang="en-US" dirty="0"/>
            </a:b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342022" y="336886"/>
            <a:ext cx="462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FF00"/>
                </a:solidFill>
                <a:latin typeface="SimHei" charset="-122"/>
                <a:ea typeface="SimHei" charset="-122"/>
                <a:cs typeface="SimHei" charset="-122"/>
              </a:rPr>
              <a:t>简单抓取及工具</a:t>
            </a:r>
            <a:endParaRPr kumimoji="1" lang="zh-CN" altLang="en-US" sz="2800" dirty="0">
              <a:solidFill>
                <a:srgbClr val="FFFF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428" y="1266071"/>
            <a:ext cx="8708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hlinkClick r:id="rId3"/>
              </a:rPr>
              <a:t>http://www.haodf.com/doctor/DE4r0Fy0C9LuGlhYL4vWPJDj-p35r6Dll.htm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Python </a:t>
            </a:r>
            <a:r>
              <a:rPr lang="en-US" altLang="zh-CN" b="1" dirty="0" err="1" smtClean="0"/>
              <a:t>urllib</a:t>
            </a:r>
            <a:r>
              <a:rPr lang="zh-CN" altLang="en-US" b="1" dirty="0" smtClean="0"/>
              <a:t>直接抓取</a:t>
            </a:r>
            <a:endParaRPr lang="zh-CN" altLang="en-US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42022" y="1855540"/>
            <a:ext cx="5676399" cy="15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4386" y="3364015"/>
            <a:ext cx="7579514" cy="3493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774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46421" y="70115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1" lang="zh-CN" altLang="en-US" dirty="0"/>
              <a:t/>
            </a:r>
            <a:br>
              <a:rPr kumimoji="1" lang="zh-CN" altLang="en-US" dirty="0"/>
            </a:b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5428" y="1266071"/>
            <a:ext cx="8708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hlinkClick r:id="rId3"/>
              </a:rPr>
              <a:t>http://www.haodf.com/doctor/DE4r0Fy0C9LuGlhYL4vWPJDj-p35r6Dll.htm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Python urllib2</a:t>
            </a:r>
            <a:r>
              <a:rPr lang="zh-CN" altLang="en-US" b="1" dirty="0" smtClean="0"/>
              <a:t>伪装</a:t>
            </a:r>
            <a:r>
              <a:rPr lang="en-US" altLang="zh-CN" b="1" dirty="0" smtClean="0"/>
              <a:t>header</a:t>
            </a:r>
            <a:r>
              <a:rPr lang="zh-CN" altLang="en-US" b="1" dirty="0" smtClean="0"/>
              <a:t>信息，添加</a:t>
            </a:r>
            <a:r>
              <a:rPr lang="en-US" altLang="zh-CN" b="1" dirty="0" err="1" smtClean="0"/>
              <a:t>ua</a:t>
            </a:r>
            <a:r>
              <a:rPr lang="zh-CN" altLang="en-US" b="1" dirty="0" smtClean="0"/>
              <a:t>信息</a:t>
            </a:r>
            <a:endParaRPr lang="zh-CN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1" y="3948113"/>
            <a:ext cx="8291104" cy="290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2154" y="1890882"/>
            <a:ext cx="6917871" cy="205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文本框 14"/>
          <p:cNvSpPr txBox="1"/>
          <p:nvPr/>
        </p:nvSpPr>
        <p:spPr>
          <a:xfrm>
            <a:off x="1342022" y="336886"/>
            <a:ext cx="462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FF00"/>
                </a:solidFill>
                <a:latin typeface="SimHei" charset="-122"/>
                <a:ea typeface="SimHei" charset="-122"/>
                <a:cs typeface="SimHei" charset="-122"/>
              </a:rPr>
              <a:t>简单抓取及工具</a:t>
            </a:r>
            <a:endParaRPr kumimoji="1" lang="zh-CN" altLang="en-US" sz="2800" dirty="0">
              <a:solidFill>
                <a:srgbClr val="FFFF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74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46421" y="70115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1" lang="zh-CN" altLang="en-US" dirty="0"/>
              <a:t/>
            </a:r>
            <a:br>
              <a:rPr kumimoji="1" lang="zh-CN" altLang="en-US" dirty="0"/>
            </a:b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5428" y="1266071"/>
            <a:ext cx="8708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hlinkClick r:id="rId3"/>
              </a:rPr>
              <a:t>http://www.haodf.com/doctor/DE4r0Fy0C9LuGlhYL4vWPJDj-p35r6Dll.htm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使用</a:t>
            </a:r>
            <a:r>
              <a:rPr lang="en-US" altLang="zh-CN" b="1" dirty="0" err="1" smtClean="0"/>
              <a:t>phantomjs</a:t>
            </a:r>
            <a:r>
              <a:rPr lang="zh-CN" altLang="en-US" b="1" dirty="0" smtClean="0"/>
              <a:t>模拟器模拟加载</a:t>
            </a:r>
            <a:r>
              <a:rPr lang="en-US" altLang="zh-CN" b="1" dirty="0" err="1" smtClean="0"/>
              <a:t>js</a:t>
            </a:r>
            <a:r>
              <a:rPr lang="zh-CN" altLang="en-US" b="1" dirty="0" smtClean="0"/>
              <a:t>加载内容</a:t>
            </a:r>
            <a:endParaRPr lang="zh-CN" altLang="en-US" b="1" dirty="0"/>
          </a:p>
        </p:txBody>
      </p:sp>
      <p:sp>
        <p:nvSpPr>
          <p:cNvPr id="9" name="文本框 14"/>
          <p:cNvSpPr txBox="1"/>
          <p:nvPr/>
        </p:nvSpPr>
        <p:spPr>
          <a:xfrm>
            <a:off x="1342022" y="336886"/>
            <a:ext cx="462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 smtClean="0">
                <a:solidFill>
                  <a:srgbClr val="FFFF00"/>
                </a:solidFill>
                <a:latin typeface="SimHei" charset="-122"/>
                <a:ea typeface="SimHei" charset="-122"/>
                <a:cs typeface="SimHei" charset="-122"/>
              </a:rPr>
              <a:t>js</a:t>
            </a:r>
            <a:r>
              <a:rPr kumimoji="1" lang="zh-CN" altLang="en-US" sz="2800" dirty="0" smtClean="0">
                <a:solidFill>
                  <a:srgbClr val="FFFF00"/>
                </a:solidFill>
                <a:latin typeface="SimHei" charset="-122"/>
                <a:ea typeface="SimHei" charset="-122"/>
                <a:cs typeface="SimHei" charset="-122"/>
              </a:rPr>
              <a:t>抓取及工具</a:t>
            </a:r>
            <a:endParaRPr kumimoji="1" lang="zh-CN" altLang="en-US" sz="2800" dirty="0">
              <a:solidFill>
                <a:srgbClr val="FFFF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46421" y="1912403"/>
            <a:ext cx="4486275" cy="1224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5025" y="3136745"/>
            <a:ext cx="7937500" cy="365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774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羽毛">
  <a:themeElements>
    <a:clrScheme name="羽毛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羽毛">
      <a:majorFont>
        <a:latin typeface="Century Schoolbook"/>
        <a:ea typeface=""/>
        <a:cs typeface=""/>
      </a:majorFont>
      <a:minorFont>
        <a:latin typeface="Calibri"/>
        <a:ea typeface=""/>
        <a:cs typeface=""/>
      </a:minorFont>
    </a:fontScheme>
    <a:fmtScheme name="羽毛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17207</TotalTime>
  <Words>833</Words>
  <Application>Microsoft Office PowerPoint</Application>
  <PresentationFormat>全屏显示(4:3)</PresentationFormat>
  <Paragraphs>120</Paragraphs>
  <Slides>21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羽毛</vt:lpstr>
      <vt:lpstr>工作总结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 Yu</dc:creator>
  <cp:lastModifiedBy>Lenovo</cp:lastModifiedBy>
  <cp:revision>1349</cp:revision>
  <dcterms:created xsi:type="dcterms:W3CDTF">2012-11-22T08:04:29Z</dcterms:created>
  <dcterms:modified xsi:type="dcterms:W3CDTF">2018-01-09T13:32:14Z</dcterms:modified>
</cp:coreProperties>
</file>