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F8B-77F6-BB8B-3BBF-8498CBC7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6000" dirty="0"/>
              <a:t>web-based property unit management system in </a:t>
            </a:r>
            <a:br>
              <a:rPr lang="en-PH" sz="6000" dirty="0"/>
            </a:br>
            <a:r>
              <a:rPr lang="en-PH" sz="6000" dirty="0" err="1"/>
              <a:t>bfar-mimaropa</a:t>
            </a:r>
            <a:r>
              <a:rPr lang="en-PH" sz="6000" dirty="0"/>
              <a:t> regional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909DB-5F1B-9C79-4C26-3FFE09561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000" dirty="0"/>
              <a:t>Proponents:</a:t>
            </a:r>
          </a:p>
          <a:p>
            <a:r>
              <a:rPr lang="en-PH" sz="2000" dirty="0" err="1"/>
              <a:t>Maderazo</a:t>
            </a:r>
            <a:r>
              <a:rPr lang="en-PH" sz="2000" dirty="0"/>
              <a:t>, Justine Rafael B.</a:t>
            </a:r>
          </a:p>
          <a:p>
            <a:r>
              <a:rPr lang="en-PH" sz="2000" dirty="0" err="1"/>
              <a:t>Llamoso</a:t>
            </a:r>
            <a:r>
              <a:rPr lang="en-PH" sz="2000" dirty="0"/>
              <a:t>, Aloha Chloe L. </a:t>
            </a:r>
          </a:p>
          <a:p>
            <a:r>
              <a:rPr lang="en-PH" sz="2000" dirty="0" err="1"/>
              <a:t>Tabay</a:t>
            </a:r>
            <a:r>
              <a:rPr lang="en-PH" sz="2000" dirty="0"/>
              <a:t>, Renz Bryan</a:t>
            </a:r>
          </a:p>
        </p:txBody>
      </p:sp>
    </p:spTree>
    <p:extLst>
      <p:ext uri="{BB962C8B-B14F-4D97-AF65-F5344CB8AC3E}">
        <p14:creationId xmlns:p14="http://schemas.microsoft.com/office/powerpoint/2010/main" val="427335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5162-B5D8-1D9C-6ADC-F8C75C4E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4651-0F29-9DFE-7C69-AC6F1BFE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831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E8AC7-830B-691C-4CE0-1FC7CFD9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9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54D3-7979-A70B-93CC-8AB6F64D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6BB-80C9-74E0-4BCE-A7E9C0B9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Web-based Property Unit Management System in BFAR-MIMAROPA Regional Office is designed to enhance overall organizational efficiency by providing a seamless flow of information. The Bureau of Fisheries and Aquatic Resources (BFAR) holds a crucial role in the sustainable management and development of the MIMAROPA's fisheries and aquatic resources. With a commitment to advancing operational efficiency and accountability, there is a pivotal focus on introducing an Inventory Management and Document Management System within the property section. The aim of this initiative is to transform the mechanisms governing inventory control, introducing a nuanced system for categorizing supplies.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3323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140A-7953-40A9-E2C6-1D8B4560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86DD-1860-6B2C-EF4B-68137CB7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of this study is to design, develop and implement an Web-based Property Unit Management System in BFAR-MIMAROPA Regional Office. Specifically, this study aims to: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 that categorizes the supplies used and distributed by the BFAR;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 that generates a document file regarding to the supplies that they used, distributed, and returned to them by the fisherfolks;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PH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system, generating reports and analytics regarding to the supplies and inventory handling and distribution;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the return process, accurately recording and assessing damages, and facilitating collaboration between relevant departments to mitigate losses and maintain inventory integrity.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performance of the developed system using ISO 25010.</a:t>
            </a:r>
            <a:endParaRPr lang="en-PH" sz="14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1600" b="1" dirty="0"/>
          </a:p>
        </p:txBody>
      </p:sp>
    </p:spTree>
    <p:extLst>
      <p:ext uri="{BB962C8B-B14F-4D97-AF65-F5344CB8AC3E}">
        <p14:creationId xmlns:p14="http://schemas.microsoft.com/office/powerpoint/2010/main" val="29107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87BA-E9AD-9941-4471-10648CFD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Conceptual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6E82B-8A91-247E-9853-E009A9C1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0" t="26091" r="11948" b="8787"/>
          <a:stretch/>
        </p:blipFill>
        <p:spPr>
          <a:xfrm>
            <a:off x="1063752" y="1813809"/>
            <a:ext cx="9908499" cy="4871220"/>
          </a:xfrm>
        </p:spPr>
      </p:pic>
    </p:spTree>
    <p:extLst>
      <p:ext uri="{BB962C8B-B14F-4D97-AF65-F5344CB8AC3E}">
        <p14:creationId xmlns:p14="http://schemas.microsoft.com/office/powerpoint/2010/main" val="17408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CF9-BC19-41EE-4793-23E84AA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pic>
        <p:nvPicPr>
          <p:cNvPr id="4" name="Content Placeholder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A60AE56-D302-3128-6BAF-30E06A919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r="19408"/>
          <a:stretch/>
        </p:blipFill>
        <p:spPr>
          <a:xfrm>
            <a:off x="1339651" y="2344384"/>
            <a:ext cx="4215209" cy="336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7F2F0-CD78-8B43-50EE-2837D826DD6E}"/>
              </a:ext>
            </a:extLst>
          </p:cNvPr>
          <p:cNvSpPr txBox="1"/>
          <p:nvPr/>
        </p:nvSpPr>
        <p:spPr>
          <a:xfrm>
            <a:off x="2420429" y="5708403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Research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4A5AF-080C-2672-790B-8A429D0ECBEF}"/>
              </a:ext>
            </a:extLst>
          </p:cNvPr>
          <p:cNvSpPr txBox="1"/>
          <p:nvPr/>
        </p:nvSpPr>
        <p:spPr>
          <a:xfrm>
            <a:off x="8082198" y="6050202"/>
            <a:ext cx="205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System </a:t>
            </a:r>
            <a:r>
              <a:rPr lang="en-PH" dirty="0" err="1"/>
              <a:t>Architechture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9EA9F-19BD-33CF-F8D4-F593D9022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344384"/>
            <a:ext cx="4754562" cy="36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842E-773B-2652-9E8A-E5ACACDB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D93D4-DE04-F1EB-8DE5-54D00FE7EC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0043" y="3259008"/>
            <a:ext cx="4134427" cy="18481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85B5EF-CB7C-E98D-681C-229E12EC0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8FF7-FBEC-E5A3-6429-D7FAF1A99103}"/>
              </a:ext>
            </a:extLst>
          </p:cNvPr>
          <p:cNvSpPr txBox="1"/>
          <p:nvPr/>
        </p:nvSpPr>
        <p:spPr>
          <a:xfrm>
            <a:off x="2503358" y="4973017"/>
            <a:ext cx="23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LIKERT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DF04D-4113-7398-347D-69660ACA33B1}"/>
              </a:ext>
            </a:extLst>
          </p:cNvPr>
          <p:cNvSpPr txBox="1"/>
          <p:nvPr/>
        </p:nvSpPr>
        <p:spPr>
          <a:xfrm>
            <a:off x="7782394" y="4973017"/>
            <a:ext cx="23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QUESTIONNAIRES:</a:t>
            </a:r>
          </a:p>
        </p:txBody>
      </p:sp>
    </p:spTree>
    <p:extLst>
      <p:ext uri="{BB962C8B-B14F-4D97-AF65-F5344CB8AC3E}">
        <p14:creationId xmlns:p14="http://schemas.microsoft.com/office/powerpoint/2010/main" val="14779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51F9-54CF-BB67-AF88-EFFBC889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393"/>
            <a:ext cx="10058400" cy="1609344"/>
          </a:xfrm>
        </p:spPr>
        <p:txBody>
          <a:bodyPr/>
          <a:lstStyle/>
          <a:p>
            <a:r>
              <a:rPr lang="en-PH" dirty="0"/>
              <a:t>SYSTEM PRESENTATION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69D941-B7EF-DD2E-6525-3050AE8D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48" y="1263722"/>
            <a:ext cx="11465103" cy="4962418"/>
          </a:xfrm>
        </p:spPr>
      </p:pic>
    </p:spTree>
    <p:extLst>
      <p:ext uri="{BB962C8B-B14F-4D97-AF65-F5344CB8AC3E}">
        <p14:creationId xmlns:p14="http://schemas.microsoft.com/office/powerpoint/2010/main" val="40074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CD89-39A6-84B5-7900-A162F16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3AFC-181B-6612-6488-5A0FADC7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13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3588-4E22-7EA5-F885-94BA620A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4C7B-5923-4DAE-3D8C-6862A595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746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</TotalTime>
  <Words>281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Cambria</vt:lpstr>
      <vt:lpstr>Courier New</vt:lpstr>
      <vt:lpstr>Rockwell</vt:lpstr>
      <vt:lpstr>Rockwell Condensed</vt:lpstr>
      <vt:lpstr>Wingdings</vt:lpstr>
      <vt:lpstr>Wood Type</vt:lpstr>
      <vt:lpstr>web-based property unit management system in  bfar-mimaropa regional office</vt:lpstr>
      <vt:lpstr>introduction</vt:lpstr>
      <vt:lpstr>Objectives of the study</vt:lpstr>
      <vt:lpstr>Conceptual framework</vt:lpstr>
      <vt:lpstr>methods</vt:lpstr>
      <vt:lpstr>methods</vt:lpstr>
      <vt:lpstr>SYSTEM PRESENTATION</vt:lpstr>
      <vt:lpstr>SYSTEM PRESENTATION</vt:lpstr>
      <vt:lpstr>FEATURES</vt:lpstr>
      <vt:lpstr>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property unit management system in  bfar-mimaropa regional office</dc:title>
  <dc:creator>LLAMOSO ALOHA CHLOE</dc:creator>
  <cp:lastModifiedBy>renz tabay</cp:lastModifiedBy>
  <cp:revision>2</cp:revision>
  <dcterms:created xsi:type="dcterms:W3CDTF">2024-04-14T23:05:35Z</dcterms:created>
  <dcterms:modified xsi:type="dcterms:W3CDTF">2024-04-15T01:08:02Z</dcterms:modified>
</cp:coreProperties>
</file>