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A05B7-0405-4234-A286-F53ACBD33EC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9661-485E-4F49-877B-CF1881BB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69" y="959431"/>
            <a:ext cx="9225413" cy="45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473732"/>
            <a:ext cx="11795857" cy="57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345248"/>
            <a:ext cx="11105312" cy="5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5" y="375964"/>
            <a:ext cx="6226319" cy="58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9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 Cabato</dc:creator>
  <cp:lastModifiedBy>Renz Cabato</cp:lastModifiedBy>
  <cp:revision>1</cp:revision>
  <dcterms:created xsi:type="dcterms:W3CDTF">2020-02-24T05:42:37Z</dcterms:created>
  <dcterms:modified xsi:type="dcterms:W3CDTF">2020-02-24T05:42:48Z</dcterms:modified>
</cp:coreProperties>
</file>