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995C-2DC6-4667-8BA3-65466FD77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0398-A6A9-44C0-9B67-BB1B2CFB4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C23A-349D-48C3-BEAA-A06764D8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EAE6-CA83-4635-A68A-86724DB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0BE9-2C0A-46DF-99BA-44FC0938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FA86-B1EB-458B-A54F-EEB3493A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D301C-7664-4D8C-86BA-30D3935BA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E67B-A9C3-420F-A469-63EE5DC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E79D4-A5E5-4755-A167-DD43233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F6C1-192A-4CAB-AC35-ADA7EAB2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70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82F33-8E45-4043-967C-DFDD367C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CFBD1-94D0-4FB5-B827-D6AF638BC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0164-3187-4547-961C-1FEB318C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1CE84-F98F-48D5-BA64-ACAB95FF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B4F7-8969-4D4D-A806-54D7514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86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2F2A-A2CF-47A8-9111-CD1F5DC9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FEED-F864-4AE1-A5E7-D7051C04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26FA-9700-449A-97AD-B3A6C9C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C32C-DE6F-48FD-9C1F-2C5DA26B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74A8-DF24-4B6C-B6DE-CE7A7F36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250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46FE-C488-411B-A971-A725BB96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AC95-D555-41EC-BE7C-C4806C8C7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FE7C-A7D7-4D87-BAAE-F4292D75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0D15-7211-45A4-8D0C-3B09396C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6FBD-A72C-4C1C-86D6-31502E86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953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9E46-0197-4FA4-BEC9-BA06B6DF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AE31-3367-4E0D-84F7-90AD0C59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4AB0D-A176-4293-9BF4-1EA30200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1CA7D-54D5-43BA-BB4D-06BE1D8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DE1BF-A2CE-4450-A70E-AFA0042A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E1294-3670-47B9-B8D0-B641DC5F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419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5AB4-4AF8-4B83-A3A1-13CEFC4E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381ED-8E96-43C0-BEBC-5D0801C6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9AD25-74AF-4E1D-A939-98338CF0A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FA8BD-0A01-4C97-A507-EE42ABB8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FB4D3-A274-4595-859E-D0CC18FCC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08AA8-BA2A-4E79-ACEC-465421B0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38A8B-B83B-493A-94B3-45715B4F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2D18F-8EDF-4A2B-BA1F-CF78ABF5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4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E83-872B-42E1-A114-60FCEB29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44489-F422-40E1-8343-4994D312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57406-1FD5-47BA-BDE6-4AE15171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D162B-414C-47BA-9452-F6E44B5B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18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C37B7-4345-4726-8ED9-2AF1D4A5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3D0C0-9FB3-49BA-8C9A-DC43BC92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7AD3C-6460-46E0-9A87-6B12BBB6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01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89AF-8C81-48D9-A183-AA76F706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E5D0-A69E-4FA7-BA31-09B24AA6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38811-98CE-4D0C-874D-B8F603B8C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662B-9D1A-4529-9E47-5E456124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955DC-0930-44D6-8655-066B1797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89E9D-69C4-451A-9A3E-044F145C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60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C769-B676-4C07-B400-8F30A4B8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900BA-BAFE-4FFA-93D0-336FB764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CA190-E4ED-4FFD-AE96-0671108D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2537D-41FE-489D-A598-E1397E3C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5E40F-8B17-440F-A190-EA1DC0E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C18AD-CD76-43F1-8D42-7E4CE53E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1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FD156-F01A-472A-85EC-C7678BAF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AC473-0A36-45B2-AFFB-B77825A0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5B87-9173-409F-9929-758AF8A5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B850-B602-4D69-9DFD-9FDD27C1111D}" type="datetimeFigureOut">
              <a:rPr lang="en-PH" smtClean="0"/>
              <a:t>06/11/2020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55E1-7C0F-42CB-B144-3EC8DA3BA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655D-4DE8-4B17-8668-6FA417A6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1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E6B35-67B9-4DD2-A257-A17A768C4CE5}"/>
              </a:ext>
            </a:extLst>
          </p:cNvPr>
          <p:cNvSpPr txBox="1"/>
          <p:nvPr/>
        </p:nvSpPr>
        <p:spPr>
          <a:xfrm>
            <a:off x="357474" y="707413"/>
            <a:ext cx="5057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link to download </a:t>
            </a:r>
            <a:r>
              <a:rPr lang="en-US" dirty="0" err="1"/>
              <a:t>xampp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https://www.apachefriends.org/download.html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ADB6-67E2-4A80-9927-C6E2D293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1645226"/>
            <a:ext cx="7508032" cy="40436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5FE6AA-05A0-48BA-AADB-16836ED161C6}"/>
              </a:ext>
            </a:extLst>
          </p:cNvPr>
          <p:cNvSpPr/>
          <p:nvPr/>
        </p:nvSpPr>
        <p:spPr>
          <a:xfrm>
            <a:off x="4730750" y="3644900"/>
            <a:ext cx="514350" cy="203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49DF4-4F37-4885-B2CB-492099BCB374}"/>
              </a:ext>
            </a:extLst>
          </p:cNvPr>
          <p:cNvSpPr txBox="1"/>
          <p:nvPr/>
        </p:nvSpPr>
        <p:spPr>
          <a:xfrm>
            <a:off x="357474" y="209725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 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4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E6B35-67B9-4DD2-A257-A17A768C4CE5}"/>
              </a:ext>
            </a:extLst>
          </p:cNvPr>
          <p:cNvSpPr txBox="1"/>
          <p:nvPr/>
        </p:nvSpPr>
        <p:spPr>
          <a:xfrm>
            <a:off x="466531" y="233265"/>
            <a:ext cx="50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program and install</a:t>
            </a:r>
            <a:endParaRPr lang="en-P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C135F4-F980-41C5-95BE-26A770A5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996193"/>
            <a:ext cx="6748664" cy="2723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6BC6BC-EA9E-4428-9899-8EE1997FED82}"/>
              </a:ext>
            </a:extLst>
          </p:cNvPr>
          <p:cNvSpPr/>
          <p:nvPr/>
        </p:nvSpPr>
        <p:spPr>
          <a:xfrm>
            <a:off x="466531" y="2869035"/>
            <a:ext cx="1899164" cy="5599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5BE19-4F70-4EA5-A193-5B2F3BC3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38" y="3911694"/>
            <a:ext cx="3230985" cy="27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5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folder c://xampp/ and find “</a:t>
            </a:r>
            <a:r>
              <a:rPr lang="en-US" dirty="0" err="1"/>
              <a:t>xampp</a:t>
            </a:r>
            <a:r>
              <a:rPr lang="en-US" dirty="0"/>
              <a:t>-control application” and run make sure apache and </a:t>
            </a:r>
            <a:r>
              <a:rPr lang="en-US" dirty="0" err="1"/>
              <a:t>mysql</a:t>
            </a:r>
            <a:r>
              <a:rPr lang="en-US" dirty="0"/>
              <a:t> is running.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D1DBD-D285-4E8B-B3A9-ADE8C08B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4" y="1424431"/>
            <a:ext cx="6138382" cy="34359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81443F-F34D-4813-BE49-60D232AFB676}"/>
              </a:ext>
            </a:extLst>
          </p:cNvPr>
          <p:cNvSpPr/>
          <p:nvPr/>
        </p:nvSpPr>
        <p:spPr>
          <a:xfrm>
            <a:off x="1317071" y="4311941"/>
            <a:ext cx="2499920" cy="2013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D00D6-97CB-47F9-A751-9ED004D3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03" y="3814382"/>
            <a:ext cx="6138382" cy="25851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372EE3-8953-4F65-B88F-518D7AA23EA9}"/>
              </a:ext>
            </a:extLst>
          </p:cNvPr>
          <p:cNvSpPr/>
          <p:nvPr/>
        </p:nvSpPr>
        <p:spPr>
          <a:xfrm>
            <a:off x="5729681" y="4311941"/>
            <a:ext cx="3707934" cy="318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918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folder “</a:t>
            </a:r>
            <a:r>
              <a:rPr lang="en-US" dirty="0" err="1"/>
              <a:t>pointblue_exam</a:t>
            </a:r>
            <a:r>
              <a:rPr lang="en-US" dirty="0"/>
              <a:t>” inside C://xampp/htdocs </a:t>
            </a:r>
            <a:endParaRPr lang="en-P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0859A-2BEE-4C54-BE26-C79B105A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63" y="1418911"/>
            <a:ext cx="7134400" cy="40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Type “localhost/</a:t>
            </a:r>
            <a:r>
              <a:rPr lang="en-US" dirty="0" err="1"/>
              <a:t>phpmyadmin</a:t>
            </a:r>
            <a:r>
              <a:rPr lang="en-US" dirty="0"/>
              <a:t>”</a:t>
            </a:r>
          </a:p>
          <a:p>
            <a:r>
              <a:rPr lang="en-US" dirty="0"/>
              <a:t>- created database </a:t>
            </a:r>
            <a:r>
              <a:rPr lang="en-US" dirty="0" err="1"/>
              <a:t>pointblue</a:t>
            </a:r>
            <a:endParaRPr lang="en-US" dirty="0"/>
          </a:p>
          <a:p>
            <a:r>
              <a:rPr lang="en-US" dirty="0"/>
              <a:t>- import "</a:t>
            </a:r>
            <a:r>
              <a:rPr lang="en-US" dirty="0" err="1"/>
              <a:t>pointblue.sql</a:t>
            </a:r>
            <a:r>
              <a:rPr lang="en-US" dirty="0"/>
              <a:t>" from folder of </a:t>
            </a:r>
            <a:r>
              <a:rPr lang="en-US" dirty="0" err="1"/>
              <a:t>pointblue</a:t>
            </a:r>
            <a:r>
              <a:rPr lang="en-US" dirty="0"/>
              <a:t> exam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E38B6-1871-451C-87D1-C5C5EA4F5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09"/>
          <a:stretch/>
        </p:blipFill>
        <p:spPr>
          <a:xfrm>
            <a:off x="357474" y="1779960"/>
            <a:ext cx="7291012" cy="14247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B720F6-FB86-4D90-B911-21D9246CE2CE}"/>
              </a:ext>
            </a:extLst>
          </p:cNvPr>
          <p:cNvSpPr/>
          <p:nvPr/>
        </p:nvSpPr>
        <p:spPr>
          <a:xfrm>
            <a:off x="357474" y="2495372"/>
            <a:ext cx="462922" cy="136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392A5-B574-4927-A8CF-ADCDD3B233D3}"/>
              </a:ext>
            </a:extLst>
          </p:cNvPr>
          <p:cNvSpPr/>
          <p:nvPr/>
        </p:nvSpPr>
        <p:spPr>
          <a:xfrm>
            <a:off x="1358781" y="2785929"/>
            <a:ext cx="2093720" cy="264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BE1D1-8E17-4C14-A19D-CA5A4A8CC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4" y="3270605"/>
            <a:ext cx="7291012" cy="32998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5B9C63-D578-4C05-8274-B19454620C65}"/>
              </a:ext>
            </a:extLst>
          </p:cNvPr>
          <p:cNvSpPr/>
          <p:nvPr/>
        </p:nvSpPr>
        <p:spPr>
          <a:xfrm>
            <a:off x="357474" y="5905144"/>
            <a:ext cx="710750" cy="136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7DC26-6F29-4E2B-B79D-406332AAAD63}"/>
              </a:ext>
            </a:extLst>
          </p:cNvPr>
          <p:cNvSpPr/>
          <p:nvPr/>
        </p:nvSpPr>
        <p:spPr>
          <a:xfrm>
            <a:off x="2991028" y="3760150"/>
            <a:ext cx="367469" cy="1281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470BC4-8D0F-412E-AD38-7AEA51B07EE6}"/>
              </a:ext>
            </a:extLst>
          </p:cNvPr>
          <p:cNvSpPr/>
          <p:nvPr/>
        </p:nvSpPr>
        <p:spPr>
          <a:xfrm>
            <a:off x="1854437" y="4520725"/>
            <a:ext cx="495656" cy="1794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7CB54-2910-43CE-AC57-923D20136517}"/>
              </a:ext>
            </a:extLst>
          </p:cNvPr>
          <p:cNvSpPr txBox="1"/>
          <p:nvPr/>
        </p:nvSpPr>
        <p:spPr>
          <a:xfrm>
            <a:off x="89971" y="254905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F220A-161A-4854-ACE4-45C3AAE7CDAE}"/>
              </a:ext>
            </a:extLst>
          </p:cNvPr>
          <p:cNvSpPr txBox="1"/>
          <p:nvPr/>
        </p:nvSpPr>
        <p:spPr>
          <a:xfrm>
            <a:off x="2465859" y="24950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D1690-82DA-4BCD-9525-80B78AB278F9}"/>
              </a:ext>
            </a:extLst>
          </p:cNvPr>
          <p:cNvSpPr txBox="1"/>
          <p:nvPr/>
        </p:nvSpPr>
        <p:spPr>
          <a:xfrm>
            <a:off x="89971" y="57888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0B267-0556-4314-89D2-E11C46C89B34}"/>
              </a:ext>
            </a:extLst>
          </p:cNvPr>
          <p:cNvSpPr txBox="1"/>
          <p:nvPr/>
        </p:nvSpPr>
        <p:spPr>
          <a:xfrm>
            <a:off x="2102265" y="41733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DB9954-4764-4870-8F7E-CD27DDE88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894" y="2864364"/>
            <a:ext cx="5077169" cy="2926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022E69-616A-4D9A-972D-3CBEF5382A91}"/>
              </a:ext>
            </a:extLst>
          </p:cNvPr>
          <p:cNvSpPr txBox="1"/>
          <p:nvPr/>
        </p:nvSpPr>
        <p:spPr>
          <a:xfrm>
            <a:off x="8755564" y="2076628"/>
            <a:ext cx="7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2376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ocalhost</a:t>
            </a:r>
            <a:r>
              <a:rPr lang="en-US" dirty="0"/>
              <a:t>/</a:t>
            </a:r>
            <a:r>
              <a:rPr lang="en-US" dirty="0" err="1"/>
              <a:t>pointblue_exam</a:t>
            </a:r>
            <a:r>
              <a:rPr lang="en-US" dirty="0"/>
              <a:t>/exam1.php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26BA7-CA7D-4294-A01C-E43ED86A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91" y="1618693"/>
            <a:ext cx="7192161" cy="38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 2 </a:t>
            </a:r>
            <a:br>
              <a:rPr lang="en-US" dirty="0"/>
            </a:br>
            <a:r>
              <a:rPr lang="en-US" dirty="0"/>
              <a:t>Click Exam 2 from exam 1 or Just click exam2.html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75599-8120-4A1D-9EA6-4E62B7155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7" t="8921" r="78726" b="62781"/>
          <a:stretch/>
        </p:blipFill>
        <p:spPr>
          <a:xfrm>
            <a:off x="357475" y="1434135"/>
            <a:ext cx="2946310" cy="2055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9EBE85-FD55-4748-974F-ED0B97EA46B7}"/>
              </a:ext>
            </a:extLst>
          </p:cNvPr>
          <p:cNvSpPr/>
          <p:nvPr/>
        </p:nvSpPr>
        <p:spPr>
          <a:xfrm>
            <a:off x="1770077" y="1463183"/>
            <a:ext cx="545284" cy="352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7AB4F-CC53-4BC0-8CC6-73A312F9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933" y="1535055"/>
            <a:ext cx="4326961" cy="164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868A81-17F3-438B-A1C6-DBEFDD0C3CA9}"/>
              </a:ext>
            </a:extLst>
          </p:cNvPr>
          <p:cNvSpPr/>
          <p:nvPr/>
        </p:nvSpPr>
        <p:spPr>
          <a:xfrm>
            <a:off x="4141933" y="2306972"/>
            <a:ext cx="4326961" cy="243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42617-D7FD-4DF5-A7B5-D8A15170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9" y="3335704"/>
            <a:ext cx="8064241" cy="3266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05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 3</a:t>
            </a:r>
            <a:br>
              <a:rPr lang="en-US" dirty="0"/>
            </a:br>
            <a:r>
              <a:rPr lang="en-US" dirty="0"/>
              <a:t>Click Exam 3 from exam 1 or Just click exam3.html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75599-8120-4A1D-9EA6-4E62B7155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7" t="8921" r="78726" b="62781"/>
          <a:stretch/>
        </p:blipFill>
        <p:spPr>
          <a:xfrm>
            <a:off x="357475" y="1434135"/>
            <a:ext cx="2946310" cy="2055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9EBE85-FD55-4748-974F-ED0B97EA46B7}"/>
              </a:ext>
            </a:extLst>
          </p:cNvPr>
          <p:cNvSpPr/>
          <p:nvPr/>
        </p:nvSpPr>
        <p:spPr>
          <a:xfrm>
            <a:off x="2374084" y="1478020"/>
            <a:ext cx="545284" cy="352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7AB4F-CC53-4BC0-8CC6-73A312F9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933" y="1535055"/>
            <a:ext cx="4326961" cy="164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868A81-17F3-438B-A1C6-DBEFDD0C3CA9}"/>
              </a:ext>
            </a:extLst>
          </p:cNvPr>
          <p:cNvSpPr/>
          <p:nvPr/>
        </p:nvSpPr>
        <p:spPr>
          <a:xfrm>
            <a:off x="4141933" y="2461977"/>
            <a:ext cx="4326961" cy="243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F996F-E116-4788-96DC-A36154D15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933" y="3489820"/>
            <a:ext cx="5604414" cy="2998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67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Haier</dc:creator>
  <cp:lastModifiedBy>Haier</cp:lastModifiedBy>
  <cp:revision>2</cp:revision>
  <dcterms:created xsi:type="dcterms:W3CDTF">2020-11-06T08:49:43Z</dcterms:created>
  <dcterms:modified xsi:type="dcterms:W3CDTF">2020-11-06T09:04:07Z</dcterms:modified>
</cp:coreProperties>
</file>