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0" r:id="rId2"/>
    <p:sldMasterId id="2147483736" r:id="rId3"/>
  </p:sldMasterIdLst>
  <p:notesMasterIdLst>
    <p:notesMasterId r:id="rId21"/>
  </p:notesMasterIdLst>
  <p:sldIdLst>
    <p:sldId id="359" r:id="rId4"/>
    <p:sldId id="488" r:id="rId5"/>
    <p:sldId id="487" r:id="rId6"/>
    <p:sldId id="266" r:id="rId7"/>
    <p:sldId id="570" r:id="rId8"/>
    <p:sldId id="571" r:id="rId9"/>
    <p:sldId id="384" r:id="rId10"/>
    <p:sldId id="509" r:id="rId11"/>
    <p:sldId id="297" r:id="rId12"/>
    <p:sldId id="385" r:id="rId13"/>
    <p:sldId id="506" r:id="rId14"/>
    <p:sldId id="507" r:id="rId15"/>
    <p:sldId id="583" r:id="rId16"/>
    <p:sldId id="383" r:id="rId17"/>
    <p:sldId id="265" r:id="rId18"/>
    <p:sldId id="398" r:id="rId19"/>
    <p:sldId id="361"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总览" id="{5C65834D-49CE-4E20-B5F4-080B446E70B9}">
          <p14:sldIdLst>
            <p14:sldId id="359"/>
            <p14:sldId id="488"/>
          </p14:sldIdLst>
        </p14:section>
        <p14:section name="第一章" id="{C8F487C4-1CB9-4C5C-9AEE-8D86375653B9}">
          <p14:sldIdLst>
            <p14:sldId id="487"/>
            <p14:sldId id="266"/>
            <p14:sldId id="570"/>
            <p14:sldId id="571"/>
          </p14:sldIdLst>
        </p14:section>
        <p14:section name="第二章" id="{E33F74E4-FFA5-4E0E-A18D-DB980C72AA70}">
          <p14:sldIdLst>
            <p14:sldId id="384"/>
            <p14:sldId id="509"/>
            <p14:sldId id="297"/>
          </p14:sldIdLst>
        </p14:section>
        <p14:section name="第三章" id="{F3F82EDB-071A-4EEE-8E5A-1837E6D4856D}">
          <p14:sldIdLst>
            <p14:sldId id="385"/>
            <p14:sldId id="506"/>
            <p14:sldId id="507"/>
            <p14:sldId id="583"/>
          </p14:sldIdLst>
        </p14:section>
        <p14:section name="第四章" id="{61EB44C4-8B6D-4D27-BEB4-5A8174D68EE2}">
          <p14:sldIdLst>
            <p14:sldId id="383"/>
            <p14:sldId id="265"/>
            <p14:sldId id="398"/>
            <p14:sldId id="3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4761"/>
    <a:srgbClr val="F2F2F2"/>
    <a:srgbClr val="EAEAEA"/>
    <a:srgbClr val="005D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94"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D27FC60-C7BE-40BC-B6A6-4C2187F31B09}" type="doc">
      <dgm:prSet loTypeId="urn:microsoft.com/office/officeart/2005/8/layout/radial5" loCatId="cycle" qsTypeId="urn:microsoft.com/office/officeart/2005/8/quickstyle/simple1#10" qsCatId="simple" csTypeId="urn:microsoft.com/office/officeart/2005/8/colors/accent1_2#9" csCatId="accent1" phldr="1"/>
      <dgm:spPr/>
      <dgm:t>
        <a:bodyPr/>
        <a:lstStyle/>
        <a:p>
          <a:endParaRPr lang="zh-CN" altLang="en-US"/>
        </a:p>
      </dgm:t>
    </dgm:pt>
    <dgm:pt modelId="{6E2DA229-884B-4222-819F-316BD95B4D89}">
      <dgm:prSet phldrT="[文本]"/>
      <dgm:spPr>
        <a:xfrm>
          <a:off x="2685465" y="2051641"/>
          <a:ext cx="1463282" cy="1463282"/>
        </a:xfrm>
        <a:prstGeom prst="ellipse">
          <a:avLst/>
        </a:prstGeom>
        <a:solidFill>
          <a:srgbClr val="485777"/>
        </a:solidFill>
        <a:ln w="25400" cap="flat" cmpd="sng" algn="ctr">
          <a:solidFill>
            <a:sysClr val="window" lastClr="FFFFFF">
              <a:hueOff val="0"/>
              <a:satOff val="0"/>
              <a:lumOff val="0"/>
              <a:alphaOff val="0"/>
            </a:sysClr>
          </a:solidFill>
          <a:prstDash val="solid"/>
        </a:ln>
        <a:effectLst/>
      </dgm:spPr>
      <dgm:t>
        <a:bodyPr/>
        <a:lstStyle/>
        <a:p>
          <a:pPr>
            <a:buNone/>
          </a:pPr>
          <a:r>
            <a:rPr lang="zh-CN" altLang="en-US" dirty="0">
              <a:solidFill>
                <a:sysClr val="window" lastClr="FFFFFF"/>
              </a:solidFill>
              <a:latin typeface="微软雅黑" panose="020B0503020204020204" pitchFamily="34" charset="-122"/>
              <a:ea typeface="微软雅黑" panose="020B0503020204020204" pitchFamily="34" charset="-122"/>
              <a:cs typeface="+mn-cs"/>
            </a:rPr>
            <a:t>智慧</a:t>
          </a:r>
          <a:endParaRPr lang="en-US" altLang="zh-CN" dirty="0">
            <a:solidFill>
              <a:sysClr val="window" lastClr="FFFFFF"/>
            </a:solidFill>
            <a:latin typeface="微软雅黑" panose="020B0503020204020204" pitchFamily="34" charset="-122"/>
            <a:ea typeface="微软雅黑" panose="020B0503020204020204" pitchFamily="34" charset="-122"/>
            <a:cs typeface="+mn-cs"/>
          </a:endParaRPr>
        </a:p>
        <a:p>
          <a:pPr>
            <a:buNone/>
          </a:pPr>
          <a:r>
            <a:rPr lang="zh-CN" altLang="en-US" dirty="0">
              <a:solidFill>
                <a:sysClr val="window" lastClr="FFFFFF"/>
              </a:solidFill>
              <a:latin typeface="微软雅黑" panose="020B0503020204020204" pitchFamily="34" charset="-122"/>
              <a:ea typeface="微软雅黑" panose="020B0503020204020204" pitchFamily="34" charset="-122"/>
              <a:cs typeface="+mn-cs"/>
            </a:rPr>
            <a:t>校园</a:t>
          </a:r>
        </a:p>
      </dgm:t>
    </dgm:pt>
    <dgm:pt modelId="{5DE604BB-7131-4ACB-906B-1DB3DAA3D921}" type="parTrans" cxnId="{FBE89D52-17CE-4024-9926-7DA806302320}">
      <dgm:prSet/>
      <dgm:spPr/>
      <dgm:t>
        <a:bodyPr/>
        <a:lstStyle/>
        <a:p>
          <a:endParaRPr lang="zh-CN" altLang="en-US">
            <a:latin typeface="微软雅黑" panose="020B0503020204020204" pitchFamily="34" charset="-122"/>
            <a:ea typeface="微软雅黑" panose="020B0503020204020204" pitchFamily="34" charset="-122"/>
          </a:endParaRPr>
        </a:p>
      </dgm:t>
    </dgm:pt>
    <dgm:pt modelId="{F8533535-541A-4EF9-A6EC-448C89D60DA5}" type="sibTrans" cxnId="{FBE89D52-17CE-4024-9926-7DA806302320}">
      <dgm:prSet/>
      <dgm:spPr/>
      <dgm:t>
        <a:bodyPr/>
        <a:lstStyle/>
        <a:p>
          <a:endParaRPr lang="zh-CN" altLang="en-US">
            <a:latin typeface="微软雅黑" panose="020B0503020204020204" pitchFamily="34" charset="-122"/>
            <a:ea typeface="微软雅黑" panose="020B0503020204020204" pitchFamily="34" charset="-122"/>
          </a:endParaRPr>
        </a:p>
      </dgm:t>
    </dgm:pt>
    <dgm:pt modelId="{0FDC4247-D1FD-4B89-A740-5E65EF0F8CB8}">
      <dgm:prSet phldrT="[文本]" custT="1"/>
      <dgm:spPr>
        <a:xfrm>
          <a:off x="2685465" y="2799"/>
          <a:ext cx="1463282" cy="1463282"/>
        </a:xfrm>
        <a:prstGeom prst="ellipse">
          <a:avLst/>
        </a:prstGeom>
        <a:solidFill>
          <a:srgbClr val="485777"/>
        </a:solidFill>
        <a:ln w="25400" cap="flat" cmpd="sng" algn="ctr">
          <a:solidFill>
            <a:sysClr val="window" lastClr="FFFFFF">
              <a:hueOff val="0"/>
              <a:satOff val="0"/>
              <a:lumOff val="0"/>
              <a:alphaOff val="0"/>
            </a:sysClr>
          </a:solidFill>
          <a:prstDash val="solid"/>
        </a:ln>
        <a:effectLst/>
      </dgm:spPr>
      <dgm:t>
        <a:bodyPr/>
        <a:lstStyle/>
        <a:p>
          <a:pPr>
            <a:buNone/>
          </a:pPr>
          <a:r>
            <a:rPr lang="zh-CN" altLang="en-US" sz="2200" dirty="0">
              <a:solidFill>
                <a:sysClr val="window" lastClr="FFFFFF"/>
              </a:solidFill>
              <a:latin typeface="微软雅黑" panose="020B0503020204020204" pitchFamily="34" charset="-122"/>
              <a:ea typeface="微软雅黑" panose="020B0503020204020204" pitchFamily="34" charset="-122"/>
              <a:cs typeface="+mn-cs"/>
            </a:rPr>
            <a:t>操作</a:t>
          </a:r>
          <a:endParaRPr lang="en-US" altLang="zh-CN" sz="2200" dirty="0">
            <a:solidFill>
              <a:sysClr val="window" lastClr="FFFFFF"/>
            </a:solidFill>
            <a:latin typeface="微软雅黑" panose="020B0503020204020204" pitchFamily="34" charset="-122"/>
            <a:ea typeface="微软雅黑" panose="020B0503020204020204" pitchFamily="34" charset="-122"/>
            <a:cs typeface="+mn-cs"/>
          </a:endParaRPr>
        </a:p>
        <a:p>
          <a:pPr>
            <a:buNone/>
          </a:pPr>
          <a:r>
            <a:rPr lang="zh-CN" altLang="en-US" sz="2200" dirty="0">
              <a:solidFill>
                <a:sysClr val="window" lastClr="FFFFFF"/>
              </a:solidFill>
              <a:latin typeface="微软雅黑" panose="020B0503020204020204" pitchFamily="34" charset="-122"/>
              <a:ea typeface="微软雅黑" panose="020B0503020204020204" pitchFamily="34" charset="-122"/>
              <a:cs typeface="+mn-cs"/>
            </a:rPr>
            <a:t>简单</a:t>
          </a:r>
        </a:p>
      </dgm:t>
    </dgm:pt>
    <dgm:pt modelId="{360D3712-2FE3-40AE-B582-FBF5B13D521A}" type="parTrans" cxnId="{70C95BED-2CDC-4F1F-AEA4-773A19F4527B}">
      <dgm:prSet/>
      <dgm:spPr>
        <a:xfrm rot="16200000">
          <a:off x="3261933" y="1518887"/>
          <a:ext cx="310346" cy="497516"/>
        </a:xfrm>
        <a:prstGeom prst="rightArrow">
          <a:avLst>
            <a:gd name="adj1" fmla="val 60000"/>
            <a:gd name="adj2" fmla="val 50000"/>
          </a:avLst>
        </a:prstGeom>
        <a:solidFill>
          <a:srgbClr val="0F6FC6">
            <a:tint val="60000"/>
            <a:hueOff val="0"/>
            <a:satOff val="0"/>
            <a:lumOff val="0"/>
            <a:alphaOff val="0"/>
          </a:srgbClr>
        </a:solidFill>
        <a:ln>
          <a:noFill/>
        </a:ln>
        <a:effectLst/>
        <a:scene3d>
          <a:camera prst="orthographicFront">
            <a:rot lat="0" lon="0" rev="10800000"/>
          </a:camera>
          <a:lightRig rig="threePt" dir="t"/>
        </a:scene3d>
      </dgm:spPr>
      <dgm:t>
        <a:bodyPr/>
        <a:lstStyle/>
        <a:p>
          <a:pPr>
            <a:buNone/>
          </a:pPr>
          <a:endParaRPr lang="zh-CN" altLang="en-US">
            <a:solidFill>
              <a:sysClr val="window" lastClr="FFFFFF"/>
            </a:solidFill>
            <a:latin typeface="微软雅黑" panose="020B0503020204020204" pitchFamily="34" charset="-122"/>
            <a:ea typeface="微软雅黑" panose="020B0503020204020204" pitchFamily="34" charset="-122"/>
            <a:cs typeface="+mn-cs"/>
          </a:endParaRPr>
        </a:p>
      </dgm:t>
    </dgm:pt>
    <dgm:pt modelId="{D3001ECC-9399-45B1-9168-C61BC0F981B8}" type="sibTrans" cxnId="{70C95BED-2CDC-4F1F-AEA4-773A19F4527B}">
      <dgm:prSet/>
      <dgm:spPr/>
      <dgm:t>
        <a:bodyPr/>
        <a:lstStyle/>
        <a:p>
          <a:endParaRPr lang="zh-CN" altLang="en-US">
            <a:latin typeface="微软雅黑" panose="020B0503020204020204" pitchFamily="34" charset="-122"/>
            <a:ea typeface="微软雅黑" panose="020B0503020204020204" pitchFamily="34" charset="-122"/>
          </a:endParaRPr>
        </a:p>
      </dgm:t>
    </dgm:pt>
    <dgm:pt modelId="{5DFFF1B5-9C50-4E5C-A9EB-0A37486D737D}">
      <dgm:prSet phldrT="[文本]" custT="1"/>
      <dgm:spPr>
        <a:xfrm>
          <a:off x="4634030" y="1418514"/>
          <a:ext cx="1463282" cy="1463282"/>
        </a:xfrm>
        <a:prstGeom prst="ellipse">
          <a:avLst/>
        </a:prstGeom>
        <a:solidFill>
          <a:srgbClr val="485777"/>
        </a:solidFill>
        <a:ln w="25400" cap="flat" cmpd="sng" algn="ctr">
          <a:solidFill>
            <a:sysClr val="window" lastClr="FFFFFF">
              <a:hueOff val="0"/>
              <a:satOff val="0"/>
              <a:lumOff val="0"/>
              <a:alphaOff val="0"/>
            </a:sysClr>
          </a:solidFill>
          <a:prstDash val="solid"/>
        </a:ln>
        <a:effectLst/>
      </dgm:spPr>
      <dgm:t>
        <a:bodyPr/>
        <a:lstStyle/>
        <a:p>
          <a:pPr>
            <a:buNone/>
          </a:pPr>
          <a:r>
            <a:rPr lang="zh-CN" altLang="en-US" sz="2200" dirty="0">
              <a:solidFill>
                <a:sysClr val="window" lastClr="FFFFFF"/>
              </a:solidFill>
              <a:latin typeface="微软雅黑" panose="020B0503020204020204" pitchFamily="34" charset="-122"/>
              <a:ea typeface="微软雅黑" panose="020B0503020204020204" pitchFamily="34" charset="-122"/>
              <a:cs typeface="+mn-cs"/>
            </a:rPr>
            <a:t>数据</a:t>
          </a:r>
          <a:endParaRPr lang="en-US" altLang="zh-CN" sz="2200" dirty="0">
            <a:solidFill>
              <a:sysClr val="window" lastClr="FFFFFF"/>
            </a:solidFill>
            <a:latin typeface="微软雅黑" panose="020B0503020204020204" pitchFamily="34" charset="-122"/>
            <a:ea typeface="微软雅黑" panose="020B0503020204020204" pitchFamily="34" charset="-122"/>
            <a:cs typeface="+mn-cs"/>
          </a:endParaRPr>
        </a:p>
        <a:p>
          <a:pPr>
            <a:buNone/>
          </a:pPr>
          <a:r>
            <a:rPr lang="zh-CN" altLang="en-US" sz="2200" dirty="0">
              <a:solidFill>
                <a:sysClr val="window" lastClr="FFFFFF"/>
              </a:solidFill>
              <a:latin typeface="微软雅黑" panose="020B0503020204020204" pitchFamily="34" charset="-122"/>
              <a:ea typeface="微软雅黑" panose="020B0503020204020204" pitchFamily="34" charset="-122"/>
              <a:cs typeface="+mn-cs"/>
            </a:rPr>
            <a:t>整合</a:t>
          </a:r>
        </a:p>
      </dgm:t>
    </dgm:pt>
    <dgm:pt modelId="{6756472A-38E0-44CC-93E4-B5A77B73E61A}" type="parTrans" cxnId="{A00C3FF7-9A61-4F47-B046-905A433EC580}">
      <dgm:prSet/>
      <dgm:spPr>
        <a:xfrm rot="20520000">
          <a:off x="4227862" y="2220675"/>
          <a:ext cx="310346" cy="497516"/>
        </a:xfrm>
        <a:prstGeom prst="rightArrow">
          <a:avLst>
            <a:gd name="adj1" fmla="val 60000"/>
            <a:gd name="adj2" fmla="val 50000"/>
          </a:avLst>
        </a:prstGeom>
        <a:solidFill>
          <a:srgbClr val="0F6FC6">
            <a:tint val="60000"/>
            <a:hueOff val="0"/>
            <a:satOff val="0"/>
            <a:lumOff val="0"/>
            <a:alphaOff val="0"/>
          </a:srgbClr>
        </a:solidFill>
        <a:ln>
          <a:noFill/>
        </a:ln>
        <a:effectLst/>
        <a:scene3d>
          <a:camera prst="orthographicFront">
            <a:rot lat="0" lon="0" rev="10800000"/>
          </a:camera>
          <a:lightRig rig="threePt" dir="t"/>
        </a:scene3d>
      </dgm:spPr>
      <dgm:t>
        <a:bodyPr/>
        <a:lstStyle/>
        <a:p>
          <a:pPr>
            <a:buNone/>
          </a:pPr>
          <a:endParaRPr lang="zh-CN" altLang="en-US">
            <a:solidFill>
              <a:sysClr val="window" lastClr="FFFFFF"/>
            </a:solidFill>
            <a:latin typeface="微软雅黑" panose="020B0503020204020204" pitchFamily="34" charset="-122"/>
            <a:ea typeface="微软雅黑" panose="020B0503020204020204" pitchFamily="34" charset="-122"/>
            <a:cs typeface="+mn-cs"/>
          </a:endParaRPr>
        </a:p>
      </dgm:t>
    </dgm:pt>
    <dgm:pt modelId="{65D65125-229B-461F-A77A-4CCDA82A7D73}" type="sibTrans" cxnId="{A00C3FF7-9A61-4F47-B046-905A433EC580}">
      <dgm:prSet/>
      <dgm:spPr/>
      <dgm:t>
        <a:bodyPr/>
        <a:lstStyle/>
        <a:p>
          <a:endParaRPr lang="zh-CN" altLang="en-US">
            <a:latin typeface="微软雅黑" panose="020B0503020204020204" pitchFamily="34" charset="-122"/>
            <a:ea typeface="微软雅黑" panose="020B0503020204020204" pitchFamily="34" charset="-122"/>
          </a:endParaRPr>
        </a:p>
      </dgm:t>
    </dgm:pt>
    <dgm:pt modelId="{A608B78A-E8A1-4CB9-9E8E-5864363BA25B}">
      <dgm:prSet phldrT="[文本]" custT="1"/>
      <dgm:spPr>
        <a:xfrm>
          <a:off x="3889745" y="3709190"/>
          <a:ext cx="1463282" cy="1463282"/>
        </a:xfrm>
        <a:prstGeom prst="ellipse">
          <a:avLst/>
        </a:prstGeom>
        <a:solidFill>
          <a:srgbClr val="485777"/>
        </a:solidFill>
        <a:ln w="25400" cap="flat" cmpd="sng" algn="ctr">
          <a:solidFill>
            <a:sysClr val="window" lastClr="FFFFFF">
              <a:hueOff val="0"/>
              <a:satOff val="0"/>
              <a:lumOff val="0"/>
              <a:alphaOff val="0"/>
            </a:sysClr>
          </a:solidFill>
          <a:prstDash val="solid"/>
        </a:ln>
        <a:effectLst/>
      </dgm:spPr>
      <dgm:t>
        <a:bodyPr/>
        <a:lstStyle/>
        <a:p>
          <a:pPr>
            <a:buNone/>
          </a:pPr>
          <a:r>
            <a:rPr lang="zh-CN" altLang="en-US" sz="2200" dirty="0">
              <a:solidFill>
                <a:sysClr val="window" lastClr="FFFFFF"/>
              </a:solidFill>
              <a:latin typeface="微软雅黑" panose="020B0503020204020204" pitchFamily="34" charset="-122"/>
              <a:ea typeface="微软雅黑" panose="020B0503020204020204" pitchFamily="34" charset="-122"/>
              <a:cs typeface="+mn-cs"/>
            </a:rPr>
            <a:t>功能</a:t>
          </a:r>
          <a:endParaRPr lang="en-US" altLang="zh-CN" sz="2200" dirty="0">
            <a:solidFill>
              <a:sysClr val="window" lastClr="FFFFFF"/>
            </a:solidFill>
            <a:latin typeface="微软雅黑" panose="020B0503020204020204" pitchFamily="34" charset="-122"/>
            <a:ea typeface="微软雅黑" panose="020B0503020204020204" pitchFamily="34" charset="-122"/>
            <a:cs typeface="+mn-cs"/>
          </a:endParaRPr>
        </a:p>
        <a:p>
          <a:pPr>
            <a:buNone/>
          </a:pPr>
          <a:r>
            <a:rPr lang="zh-CN" altLang="en-US" sz="2200" dirty="0">
              <a:solidFill>
                <a:sysClr val="window" lastClr="FFFFFF"/>
              </a:solidFill>
              <a:latin typeface="微软雅黑" panose="020B0503020204020204" pitchFamily="34" charset="-122"/>
              <a:ea typeface="微软雅黑" panose="020B0503020204020204" pitchFamily="34" charset="-122"/>
              <a:cs typeface="+mn-cs"/>
            </a:rPr>
            <a:t>整合</a:t>
          </a:r>
        </a:p>
      </dgm:t>
    </dgm:pt>
    <dgm:pt modelId="{8ABB682D-6E53-4FEF-9499-0B6E3E2910E5}" type="parTrans" cxnId="{5DCCB8C0-2D96-440D-80CA-6A9A73F34204}">
      <dgm:prSet/>
      <dgm:spPr>
        <a:xfrm rot="3240000">
          <a:off x="3858910" y="3356193"/>
          <a:ext cx="310346" cy="497516"/>
        </a:xfrm>
        <a:prstGeom prst="rightArrow">
          <a:avLst>
            <a:gd name="adj1" fmla="val 60000"/>
            <a:gd name="adj2" fmla="val 50000"/>
          </a:avLst>
        </a:prstGeom>
        <a:solidFill>
          <a:srgbClr val="0F6FC6">
            <a:tint val="60000"/>
            <a:hueOff val="0"/>
            <a:satOff val="0"/>
            <a:lumOff val="0"/>
            <a:alphaOff val="0"/>
          </a:srgbClr>
        </a:solidFill>
        <a:ln>
          <a:noFill/>
        </a:ln>
        <a:effectLst/>
        <a:scene3d>
          <a:camera prst="orthographicFront">
            <a:rot lat="0" lon="0" rev="10800000"/>
          </a:camera>
          <a:lightRig rig="threePt" dir="t"/>
        </a:scene3d>
      </dgm:spPr>
      <dgm:t>
        <a:bodyPr/>
        <a:lstStyle/>
        <a:p>
          <a:pPr>
            <a:buNone/>
          </a:pPr>
          <a:endParaRPr lang="zh-CN" altLang="en-US">
            <a:solidFill>
              <a:sysClr val="window" lastClr="FFFFFF"/>
            </a:solidFill>
            <a:latin typeface="微软雅黑" panose="020B0503020204020204" pitchFamily="34" charset="-122"/>
            <a:ea typeface="微软雅黑" panose="020B0503020204020204" pitchFamily="34" charset="-122"/>
            <a:cs typeface="+mn-cs"/>
          </a:endParaRPr>
        </a:p>
      </dgm:t>
    </dgm:pt>
    <dgm:pt modelId="{7F54BD67-BBD1-45E4-92F2-F7D54142E96E}" type="sibTrans" cxnId="{5DCCB8C0-2D96-440D-80CA-6A9A73F34204}">
      <dgm:prSet/>
      <dgm:spPr/>
      <dgm:t>
        <a:bodyPr/>
        <a:lstStyle/>
        <a:p>
          <a:endParaRPr lang="zh-CN" altLang="en-US">
            <a:latin typeface="微软雅黑" panose="020B0503020204020204" pitchFamily="34" charset="-122"/>
            <a:ea typeface="微软雅黑" panose="020B0503020204020204" pitchFamily="34" charset="-122"/>
          </a:endParaRPr>
        </a:p>
      </dgm:t>
    </dgm:pt>
    <dgm:pt modelId="{69362A62-70DF-43BB-861E-8EDA68FB9CC8}">
      <dgm:prSet phldrT="[文本]" custT="1"/>
      <dgm:spPr>
        <a:xfrm>
          <a:off x="1481186" y="3709190"/>
          <a:ext cx="1463282" cy="1463282"/>
        </a:xfrm>
        <a:prstGeom prst="ellipse">
          <a:avLst/>
        </a:prstGeom>
        <a:solidFill>
          <a:srgbClr val="485777"/>
        </a:solidFill>
        <a:ln w="25400" cap="flat" cmpd="sng" algn="ctr">
          <a:solidFill>
            <a:sysClr val="window" lastClr="FFFFFF">
              <a:hueOff val="0"/>
              <a:satOff val="0"/>
              <a:lumOff val="0"/>
              <a:alphaOff val="0"/>
            </a:sysClr>
          </a:solidFill>
          <a:prstDash val="solid"/>
        </a:ln>
        <a:effectLst/>
      </dgm:spPr>
      <dgm:t>
        <a:bodyPr/>
        <a:lstStyle/>
        <a:p>
          <a:pPr>
            <a:buNone/>
          </a:pPr>
          <a:r>
            <a:rPr lang="zh-CN" altLang="en-US" sz="2200" dirty="0">
              <a:solidFill>
                <a:sysClr val="window" lastClr="FFFFFF"/>
              </a:solidFill>
              <a:latin typeface="微软雅黑" panose="020B0503020204020204" pitchFamily="34" charset="-122"/>
              <a:ea typeface="微软雅黑" panose="020B0503020204020204" pitchFamily="34" charset="-122"/>
              <a:cs typeface="+mn-cs"/>
            </a:rPr>
            <a:t>换代</a:t>
          </a:r>
          <a:endParaRPr lang="en-US" altLang="zh-CN" sz="2200" dirty="0">
            <a:solidFill>
              <a:sysClr val="window" lastClr="FFFFFF"/>
            </a:solidFill>
            <a:latin typeface="微软雅黑" panose="020B0503020204020204" pitchFamily="34" charset="-122"/>
            <a:ea typeface="微软雅黑" panose="020B0503020204020204" pitchFamily="34" charset="-122"/>
            <a:cs typeface="+mn-cs"/>
          </a:endParaRPr>
        </a:p>
        <a:p>
          <a:pPr>
            <a:buNone/>
          </a:pPr>
          <a:r>
            <a:rPr lang="zh-CN" altLang="en-US" sz="2200" dirty="0">
              <a:solidFill>
                <a:sysClr val="window" lastClr="FFFFFF"/>
              </a:solidFill>
              <a:latin typeface="微软雅黑" panose="020B0503020204020204" pitchFamily="34" charset="-122"/>
              <a:ea typeface="微软雅黑" panose="020B0503020204020204" pitchFamily="34" charset="-122"/>
              <a:cs typeface="+mn-cs"/>
            </a:rPr>
            <a:t>便捷</a:t>
          </a:r>
        </a:p>
      </dgm:t>
    </dgm:pt>
    <dgm:pt modelId="{4F46A156-F052-4FB0-AA33-1D1CFD56526A}" type="parTrans" cxnId="{D2166239-A222-44F4-AF91-5593A73B4C1B}">
      <dgm:prSet/>
      <dgm:spPr>
        <a:xfrm rot="7560000">
          <a:off x="2664956" y="3356193"/>
          <a:ext cx="310346" cy="497516"/>
        </a:xfrm>
        <a:prstGeom prst="rightArrow">
          <a:avLst>
            <a:gd name="adj1" fmla="val 60000"/>
            <a:gd name="adj2" fmla="val 50000"/>
          </a:avLst>
        </a:prstGeom>
        <a:solidFill>
          <a:srgbClr val="0F6FC6">
            <a:tint val="60000"/>
            <a:hueOff val="0"/>
            <a:satOff val="0"/>
            <a:lumOff val="0"/>
            <a:alphaOff val="0"/>
          </a:srgbClr>
        </a:solidFill>
        <a:ln>
          <a:noFill/>
        </a:ln>
        <a:effectLst/>
        <a:scene3d>
          <a:camera prst="orthographicFront">
            <a:rot lat="0" lon="0" rev="10800000"/>
          </a:camera>
          <a:lightRig rig="threePt" dir="t"/>
        </a:scene3d>
      </dgm:spPr>
      <dgm:t>
        <a:bodyPr/>
        <a:lstStyle/>
        <a:p>
          <a:pPr>
            <a:buNone/>
          </a:pPr>
          <a:endParaRPr lang="zh-CN" altLang="en-US">
            <a:solidFill>
              <a:sysClr val="window" lastClr="FFFFFF"/>
            </a:solidFill>
            <a:latin typeface="微软雅黑" panose="020B0503020204020204" pitchFamily="34" charset="-122"/>
            <a:ea typeface="微软雅黑" panose="020B0503020204020204" pitchFamily="34" charset="-122"/>
            <a:cs typeface="+mn-cs"/>
          </a:endParaRPr>
        </a:p>
      </dgm:t>
    </dgm:pt>
    <dgm:pt modelId="{480D4AA2-3001-4706-86DD-B0C92E193285}" type="sibTrans" cxnId="{D2166239-A222-44F4-AF91-5593A73B4C1B}">
      <dgm:prSet/>
      <dgm:spPr/>
      <dgm:t>
        <a:bodyPr/>
        <a:lstStyle/>
        <a:p>
          <a:endParaRPr lang="zh-CN" altLang="en-US">
            <a:latin typeface="微软雅黑" panose="020B0503020204020204" pitchFamily="34" charset="-122"/>
            <a:ea typeface="微软雅黑" panose="020B0503020204020204" pitchFamily="34" charset="-122"/>
          </a:endParaRPr>
        </a:p>
      </dgm:t>
    </dgm:pt>
    <dgm:pt modelId="{22191293-C8C5-400D-96D9-7EEAEC053AF4}">
      <dgm:prSet phldrT="[文本]" custT="1"/>
      <dgm:spPr>
        <a:xfrm>
          <a:off x="736900" y="1418514"/>
          <a:ext cx="1463282" cy="1463282"/>
        </a:xfrm>
        <a:prstGeom prst="ellipse">
          <a:avLst/>
        </a:prstGeom>
        <a:solidFill>
          <a:srgbClr val="485777"/>
        </a:solidFill>
        <a:ln w="25400" cap="flat" cmpd="sng" algn="ctr">
          <a:solidFill>
            <a:sysClr val="window" lastClr="FFFFFF">
              <a:hueOff val="0"/>
              <a:satOff val="0"/>
              <a:lumOff val="0"/>
              <a:alphaOff val="0"/>
            </a:sysClr>
          </a:solidFill>
          <a:prstDash val="solid"/>
        </a:ln>
        <a:effectLst/>
      </dgm:spPr>
      <dgm:t>
        <a:bodyPr/>
        <a:lstStyle/>
        <a:p>
          <a:pPr>
            <a:buNone/>
          </a:pPr>
          <a:r>
            <a:rPr lang="zh-CN" altLang="en-US" sz="2200" dirty="0">
              <a:solidFill>
                <a:sysClr val="window" lastClr="FFFFFF"/>
              </a:solidFill>
              <a:latin typeface="微软雅黑" panose="020B0503020204020204" pitchFamily="34" charset="-122"/>
              <a:ea typeface="微软雅黑" panose="020B0503020204020204" pitchFamily="34" charset="-122"/>
              <a:cs typeface="+mn-cs"/>
            </a:rPr>
            <a:t>角色</a:t>
          </a:r>
          <a:endParaRPr lang="en-US" altLang="zh-CN" sz="2200" dirty="0">
            <a:solidFill>
              <a:sysClr val="window" lastClr="FFFFFF"/>
            </a:solidFill>
            <a:latin typeface="微软雅黑" panose="020B0503020204020204" pitchFamily="34" charset="-122"/>
            <a:ea typeface="微软雅黑" panose="020B0503020204020204" pitchFamily="34" charset="-122"/>
            <a:cs typeface="+mn-cs"/>
          </a:endParaRPr>
        </a:p>
        <a:p>
          <a:pPr>
            <a:buNone/>
          </a:pPr>
          <a:r>
            <a:rPr lang="zh-CN" altLang="en-US" sz="2200" dirty="0">
              <a:solidFill>
                <a:sysClr val="window" lastClr="FFFFFF"/>
              </a:solidFill>
              <a:latin typeface="微软雅黑" panose="020B0503020204020204" pitchFamily="34" charset="-122"/>
              <a:ea typeface="微软雅黑" panose="020B0503020204020204" pitchFamily="34" charset="-122"/>
              <a:cs typeface="+mn-cs"/>
            </a:rPr>
            <a:t>清晰</a:t>
          </a:r>
        </a:p>
      </dgm:t>
    </dgm:pt>
    <dgm:pt modelId="{1F2EF50A-1F84-4FDE-8815-A78F07C9526A}" type="parTrans" cxnId="{1538BD76-7ADF-4FE6-AFEE-DC00B3056C94}">
      <dgm:prSet/>
      <dgm:spPr>
        <a:xfrm rot="11880000">
          <a:off x="2296004" y="2220675"/>
          <a:ext cx="310346" cy="497516"/>
        </a:xfrm>
        <a:prstGeom prst="rightArrow">
          <a:avLst>
            <a:gd name="adj1" fmla="val 60000"/>
            <a:gd name="adj2" fmla="val 50000"/>
          </a:avLst>
        </a:prstGeom>
        <a:solidFill>
          <a:srgbClr val="0F6FC6">
            <a:tint val="60000"/>
            <a:hueOff val="0"/>
            <a:satOff val="0"/>
            <a:lumOff val="0"/>
            <a:alphaOff val="0"/>
          </a:srgbClr>
        </a:solidFill>
        <a:ln>
          <a:noFill/>
        </a:ln>
        <a:effectLst/>
        <a:scene3d>
          <a:camera prst="orthographicFront">
            <a:rot lat="0" lon="0" rev="10800000"/>
          </a:camera>
          <a:lightRig rig="threePt" dir="t"/>
        </a:scene3d>
      </dgm:spPr>
      <dgm:t>
        <a:bodyPr/>
        <a:lstStyle/>
        <a:p>
          <a:pPr>
            <a:buNone/>
          </a:pPr>
          <a:endParaRPr lang="zh-CN" altLang="en-US">
            <a:solidFill>
              <a:sysClr val="window" lastClr="FFFFFF"/>
            </a:solidFill>
            <a:latin typeface="微软雅黑" panose="020B0503020204020204" pitchFamily="34" charset="-122"/>
            <a:ea typeface="微软雅黑" panose="020B0503020204020204" pitchFamily="34" charset="-122"/>
            <a:cs typeface="+mn-cs"/>
          </a:endParaRPr>
        </a:p>
      </dgm:t>
    </dgm:pt>
    <dgm:pt modelId="{6FB408F5-B299-41FA-8916-D07E9CEDB6F1}" type="sibTrans" cxnId="{1538BD76-7ADF-4FE6-AFEE-DC00B3056C94}">
      <dgm:prSet/>
      <dgm:spPr/>
      <dgm:t>
        <a:bodyPr/>
        <a:lstStyle/>
        <a:p>
          <a:endParaRPr lang="zh-CN" altLang="en-US">
            <a:latin typeface="微软雅黑" panose="020B0503020204020204" pitchFamily="34" charset="-122"/>
            <a:ea typeface="微软雅黑" panose="020B0503020204020204" pitchFamily="34" charset="-122"/>
          </a:endParaRPr>
        </a:p>
      </dgm:t>
    </dgm:pt>
    <dgm:pt modelId="{304CC612-078B-4E93-95F3-4CAE970B665A}" type="pres">
      <dgm:prSet presAssocID="{3D27FC60-C7BE-40BC-B6A6-4C2187F31B09}" presName="Name0" presStyleCnt="0">
        <dgm:presLayoutVars>
          <dgm:chMax val="1"/>
          <dgm:dir/>
          <dgm:animLvl val="ctr"/>
          <dgm:resizeHandles val="exact"/>
        </dgm:presLayoutVars>
      </dgm:prSet>
      <dgm:spPr/>
    </dgm:pt>
    <dgm:pt modelId="{60CEA12D-CBD5-4B59-A4AF-3346DCCD3133}" type="pres">
      <dgm:prSet presAssocID="{6E2DA229-884B-4222-819F-316BD95B4D89}" presName="centerShape" presStyleLbl="node0" presStyleIdx="0" presStyleCnt="1"/>
      <dgm:spPr/>
    </dgm:pt>
    <dgm:pt modelId="{F2AC8545-A1B3-401D-A5A4-19701F1D5979}" type="pres">
      <dgm:prSet presAssocID="{360D3712-2FE3-40AE-B582-FBF5B13D521A}" presName="parTrans" presStyleLbl="sibTrans2D1" presStyleIdx="0" presStyleCnt="5"/>
      <dgm:spPr/>
    </dgm:pt>
    <dgm:pt modelId="{B000F61F-C0B2-48D8-91E5-F9AD2B2C8070}" type="pres">
      <dgm:prSet presAssocID="{360D3712-2FE3-40AE-B582-FBF5B13D521A}" presName="connectorText" presStyleLbl="sibTrans2D1" presStyleIdx="0" presStyleCnt="5"/>
      <dgm:spPr/>
    </dgm:pt>
    <dgm:pt modelId="{D8457B99-17CB-41B5-BC90-45E8DE26EC8E}" type="pres">
      <dgm:prSet presAssocID="{0FDC4247-D1FD-4B89-A740-5E65EF0F8CB8}" presName="node" presStyleLbl="node1" presStyleIdx="0" presStyleCnt="5" custRadScaleRad="100004" custRadScaleInc="-1464">
        <dgm:presLayoutVars>
          <dgm:bulletEnabled val="1"/>
        </dgm:presLayoutVars>
      </dgm:prSet>
      <dgm:spPr/>
    </dgm:pt>
    <dgm:pt modelId="{31DFC14D-F2B0-44D0-8C53-7F9675F8BF4F}" type="pres">
      <dgm:prSet presAssocID="{6756472A-38E0-44CC-93E4-B5A77B73E61A}" presName="parTrans" presStyleLbl="sibTrans2D1" presStyleIdx="1" presStyleCnt="5"/>
      <dgm:spPr/>
    </dgm:pt>
    <dgm:pt modelId="{AF20C039-445C-4F58-91C3-F848208796E5}" type="pres">
      <dgm:prSet presAssocID="{6756472A-38E0-44CC-93E4-B5A77B73E61A}" presName="connectorText" presStyleLbl="sibTrans2D1" presStyleIdx="1" presStyleCnt="5"/>
      <dgm:spPr/>
    </dgm:pt>
    <dgm:pt modelId="{DB39F85E-C987-4053-962A-F03A5FAEC83C}" type="pres">
      <dgm:prSet presAssocID="{5DFFF1B5-9C50-4E5C-A9EB-0A37486D737D}" presName="node" presStyleLbl="node1" presStyleIdx="1" presStyleCnt="5">
        <dgm:presLayoutVars>
          <dgm:bulletEnabled val="1"/>
        </dgm:presLayoutVars>
      </dgm:prSet>
      <dgm:spPr/>
    </dgm:pt>
    <dgm:pt modelId="{55F2D9B6-5F2F-4505-905C-4584ADF75FA9}" type="pres">
      <dgm:prSet presAssocID="{8ABB682D-6E53-4FEF-9499-0B6E3E2910E5}" presName="parTrans" presStyleLbl="sibTrans2D1" presStyleIdx="2" presStyleCnt="5"/>
      <dgm:spPr/>
    </dgm:pt>
    <dgm:pt modelId="{DFABF770-A0F6-44BF-91E8-052BD4898BFC}" type="pres">
      <dgm:prSet presAssocID="{8ABB682D-6E53-4FEF-9499-0B6E3E2910E5}" presName="connectorText" presStyleLbl="sibTrans2D1" presStyleIdx="2" presStyleCnt="5"/>
      <dgm:spPr/>
    </dgm:pt>
    <dgm:pt modelId="{27E21CE3-84A6-4086-B827-E253A6159B1D}" type="pres">
      <dgm:prSet presAssocID="{A608B78A-E8A1-4CB9-9E8E-5864363BA25B}" presName="node" presStyleLbl="node1" presStyleIdx="2" presStyleCnt="5">
        <dgm:presLayoutVars>
          <dgm:bulletEnabled val="1"/>
        </dgm:presLayoutVars>
      </dgm:prSet>
      <dgm:spPr/>
    </dgm:pt>
    <dgm:pt modelId="{17BDB8FB-EE54-40EE-B5A5-2D57F4029F08}" type="pres">
      <dgm:prSet presAssocID="{4F46A156-F052-4FB0-AA33-1D1CFD56526A}" presName="parTrans" presStyleLbl="sibTrans2D1" presStyleIdx="3" presStyleCnt="5"/>
      <dgm:spPr/>
    </dgm:pt>
    <dgm:pt modelId="{86044333-1A7C-43E7-9CFD-866B2A224569}" type="pres">
      <dgm:prSet presAssocID="{4F46A156-F052-4FB0-AA33-1D1CFD56526A}" presName="connectorText" presStyleLbl="sibTrans2D1" presStyleIdx="3" presStyleCnt="5"/>
      <dgm:spPr/>
    </dgm:pt>
    <dgm:pt modelId="{C38B884D-950B-42FE-BDCB-E32326CCC026}" type="pres">
      <dgm:prSet presAssocID="{69362A62-70DF-43BB-861E-8EDA68FB9CC8}" presName="node" presStyleLbl="node1" presStyleIdx="3" presStyleCnt="5">
        <dgm:presLayoutVars>
          <dgm:bulletEnabled val="1"/>
        </dgm:presLayoutVars>
      </dgm:prSet>
      <dgm:spPr/>
    </dgm:pt>
    <dgm:pt modelId="{615A33BE-6EC3-40FA-B4BB-E7D39652C040}" type="pres">
      <dgm:prSet presAssocID="{1F2EF50A-1F84-4FDE-8815-A78F07C9526A}" presName="parTrans" presStyleLbl="sibTrans2D1" presStyleIdx="4" presStyleCnt="5"/>
      <dgm:spPr/>
    </dgm:pt>
    <dgm:pt modelId="{EFF09F32-1AC8-4E42-A83A-450035A673F0}" type="pres">
      <dgm:prSet presAssocID="{1F2EF50A-1F84-4FDE-8815-A78F07C9526A}" presName="connectorText" presStyleLbl="sibTrans2D1" presStyleIdx="4" presStyleCnt="5"/>
      <dgm:spPr/>
    </dgm:pt>
    <dgm:pt modelId="{C95ED0A7-922B-44B9-ADC7-30BFB8DA7186}" type="pres">
      <dgm:prSet presAssocID="{22191293-C8C5-400D-96D9-7EEAEC053AF4}" presName="node" presStyleLbl="node1" presStyleIdx="4" presStyleCnt="5">
        <dgm:presLayoutVars>
          <dgm:bulletEnabled val="1"/>
        </dgm:presLayoutVars>
      </dgm:prSet>
      <dgm:spPr/>
    </dgm:pt>
  </dgm:ptLst>
  <dgm:cxnLst>
    <dgm:cxn modelId="{C2040A21-A68B-4DE9-B9DE-0BD6FDA257C2}" type="presOf" srcId="{6756472A-38E0-44CC-93E4-B5A77B73E61A}" destId="{AF20C039-445C-4F58-91C3-F848208796E5}" srcOrd="1" destOrd="0" presId="urn:microsoft.com/office/officeart/2005/8/layout/radial5"/>
    <dgm:cxn modelId="{5430D827-EFC4-4285-AD40-49F3F1AF317D}" type="presOf" srcId="{8ABB682D-6E53-4FEF-9499-0B6E3E2910E5}" destId="{DFABF770-A0F6-44BF-91E8-052BD4898BFC}" srcOrd="1" destOrd="0" presId="urn:microsoft.com/office/officeart/2005/8/layout/radial5"/>
    <dgm:cxn modelId="{0BBF7C29-2740-4FE2-9410-989424D233E5}" type="presOf" srcId="{A608B78A-E8A1-4CB9-9E8E-5864363BA25B}" destId="{27E21CE3-84A6-4086-B827-E253A6159B1D}" srcOrd="0" destOrd="0" presId="urn:microsoft.com/office/officeart/2005/8/layout/radial5"/>
    <dgm:cxn modelId="{A9F30532-8AD8-458F-9486-22390CD4201E}" type="presOf" srcId="{6756472A-38E0-44CC-93E4-B5A77B73E61A}" destId="{31DFC14D-F2B0-44D0-8C53-7F9675F8BF4F}" srcOrd="0" destOrd="0" presId="urn:microsoft.com/office/officeart/2005/8/layout/radial5"/>
    <dgm:cxn modelId="{D2166239-A222-44F4-AF91-5593A73B4C1B}" srcId="{6E2DA229-884B-4222-819F-316BD95B4D89}" destId="{69362A62-70DF-43BB-861E-8EDA68FB9CC8}" srcOrd="3" destOrd="0" parTransId="{4F46A156-F052-4FB0-AA33-1D1CFD56526A}" sibTransId="{480D4AA2-3001-4706-86DD-B0C92E193285}"/>
    <dgm:cxn modelId="{559F463F-7BB0-427A-8736-6DEB707198C9}" type="presOf" srcId="{360D3712-2FE3-40AE-B582-FBF5B13D521A}" destId="{B000F61F-C0B2-48D8-91E5-F9AD2B2C8070}" srcOrd="1" destOrd="0" presId="urn:microsoft.com/office/officeart/2005/8/layout/radial5"/>
    <dgm:cxn modelId="{8BC9F65F-C16A-48C2-A04A-425083C68EED}" type="presOf" srcId="{3D27FC60-C7BE-40BC-B6A6-4C2187F31B09}" destId="{304CC612-078B-4E93-95F3-4CAE970B665A}" srcOrd="0" destOrd="0" presId="urn:microsoft.com/office/officeart/2005/8/layout/radial5"/>
    <dgm:cxn modelId="{59345167-FDE6-42B4-8223-0BB617BEF340}" type="presOf" srcId="{22191293-C8C5-400D-96D9-7EEAEC053AF4}" destId="{C95ED0A7-922B-44B9-ADC7-30BFB8DA7186}" srcOrd="0" destOrd="0" presId="urn:microsoft.com/office/officeart/2005/8/layout/radial5"/>
    <dgm:cxn modelId="{9342356E-F04B-4A6A-A949-4CDAED6BFABB}" type="presOf" srcId="{69362A62-70DF-43BB-861E-8EDA68FB9CC8}" destId="{C38B884D-950B-42FE-BDCB-E32326CCC026}" srcOrd="0" destOrd="0" presId="urn:microsoft.com/office/officeart/2005/8/layout/radial5"/>
    <dgm:cxn modelId="{FBE89D52-17CE-4024-9926-7DA806302320}" srcId="{3D27FC60-C7BE-40BC-B6A6-4C2187F31B09}" destId="{6E2DA229-884B-4222-819F-316BD95B4D89}" srcOrd="0" destOrd="0" parTransId="{5DE604BB-7131-4ACB-906B-1DB3DAA3D921}" sibTransId="{F8533535-541A-4EF9-A6EC-448C89D60DA5}"/>
    <dgm:cxn modelId="{C5E85A55-28E1-4CE3-BB35-71A0B35C2987}" type="presOf" srcId="{1F2EF50A-1F84-4FDE-8815-A78F07C9526A}" destId="{615A33BE-6EC3-40FA-B4BB-E7D39652C040}" srcOrd="0" destOrd="0" presId="urn:microsoft.com/office/officeart/2005/8/layout/radial5"/>
    <dgm:cxn modelId="{1538BD76-7ADF-4FE6-AFEE-DC00B3056C94}" srcId="{6E2DA229-884B-4222-819F-316BD95B4D89}" destId="{22191293-C8C5-400D-96D9-7EEAEC053AF4}" srcOrd="4" destOrd="0" parTransId="{1F2EF50A-1F84-4FDE-8815-A78F07C9526A}" sibTransId="{6FB408F5-B299-41FA-8916-D07E9CEDB6F1}"/>
    <dgm:cxn modelId="{E7E5F47E-5754-41C8-96D0-61207D9C7CE4}" type="presOf" srcId="{0FDC4247-D1FD-4B89-A740-5E65EF0F8CB8}" destId="{D8457B99-17CB-41B5-BC90-45E8DE26EC8E}" srcOrd="0" destOrd="0" presId="urn:microsoft.com/office/officeart/2005/8/layout/radial5"/>
    <dgm:cxn modelId="{D41B758F-1A77-4990-99BB-D5A65074DFDD}" type="presOf" srcId="{8ABB682D-6E53-4FEF-9499-0B6E3E2910E5}" destId="{55F2D9B6-5F2F-4505-905C-4584ADF75FA9}" srcOrd="0" destOrd="0" presId="urn:microsoft.com/office/officeart/2005/8/layout/radial5"/>
    <dgm:cxn modelId="{0D26FA90-A0E4-42CB-956B-D378F8544E40}" type="presOf" srcId="{6E2DA229-884B-4222-819F-316BD95B4D89}" destId="{60CEA12D-CBD5-4B59-A4AF-3346DCCD3133}" srcOrd="0" destOrd="0" presId="urn:microsoft.com/office/officeart/2005/8/layout/radial5"/>
    <dgm:cxn modelId="{4C3A4B9E-17A1-4F10-93FF-120DAB452963}" type="presOf" srcId="{5DFFF1B5-9C50-4E5C-A9EB-0A37486D737D}" destId="{DB39F85E-C987-4053-962A-F03A5FAEC83C}" srcOrd="0" destOrd="0" presId="urn:microsoft.com/office/officeart/2005/8/layout/radial5"/>
    <dgm:cxn modelId="{C56AEFAD-15BB-487D-87B4-8533DAC70D4D}" type="presOf" srcId="{360D3712-2FE3-40AE-B582-FBF5B13D521A}" destId="{F2AC8545-A1B3-401D-A5A4-19701F1D5979}" srcOrd="0" destOrd="0" presId="urn:microsoft.com/office/officeart/2005/8/layout/radial5"/>
    <dgm:cxn modelId="{093572B3-ED3E-429B-A88B-915B9EC3FFEA}" type="presOf" srcId="{1F2EF50A-1F84-4FDE-8815-A78F07C9526A}" destId="{EFF09F32-1AC8-4E42-A83A-450035A673F0}" srcOrd="1" destOrd="0" presId="urn:microsoft.com/office/officeart/2005/8/layout/radial5"/>
    <dgm:cxn modelId="{5DCCB8C0-2D96-440D-80CA-6A9A73F34204}" srcId="{6E2DA229-884B-4222-819F-316BD95B4D89}" destId="{A608B78A-E8A1-4CB9-9E8E-5864363BA25B}" srcOrd="2" destOrd="0" parTransId="{8ABB682D-6E53-4FEF-9499-0B6E3E2910E5}" sibTransId="{7F54BD67-BBD1-45E4-92F2-F7D54142E96E}"/>
    <dgm:cxn modelId="{7CC851C7-B03B-47FC-AF2F-3BE20AEEC3BA}" type="presOf" srcId="{4F46A156-F052-4FB0-AA33-1D1CFD56526A}" destId="{86044333-1A7C-43E7-9CFD-866B2A224569}" srcOrd="1" destOrd="0" presId="urn:microsoft.com/office/officeart/2005/8/layout/radial5"/>
    <dgm:cxn modelId="{0ED73FEB-87EB-49E4-A11D-A0F720D23E8F}" type="presOf" srcId="{4F46A156-F052-4FB0-AA33-1D1CFD56526A}" destId="{17BDB8FB-EE54-40EE-B5A5-2D57F4029F08}" srcOrd="0" destOrd="0" presId="urn:microsoft.com/office/officeart/2005/8/layout/radial5"/>
    <dgm:cxn modelId="{70C95BED-2CDC-4F1F-AEA4-773A19F4527B}" srcId="{6E2DA229-884B-4222-819F-316BD95B4D89}" destId="{0FDC4247-D1FD-4B89-A740-5E65EF0F8CB8}" srcOrd="0" destOrd="0" parTransId="{360D3712-2FE3-40AE-B582-FBF5B13D521A}" sibTransId="{D3001ECC-9399-45B1-9168-C61BC0F981B8}"/>
    <dgm:cxn modelId="{A00C3FF7-9A61-4F47-B046-905A433EC580}" srcId="{6E2DA229-884B-4222-819F-316BD95B4D89}" destId="{5DFFF1B5-9C50-4E5C-A9EB-0A37486D737D}" srcOrd="1" destOrd="0" parTransId="{6756472A-38E0-44CC-93E4-B5A77B73E61A}" sibTransId="{65D65125-229B-461F-A77A-4CCDA82A7D73}"/>
    <dgm:cxn modelId="{20313A43-EB35-424E-91F7-BDAE24B63151}" type="presParOf" srcId="{304CC612-078B-4E93-95F3-4CAE970B665A}" destId="{60CEA12D-CBD5-4B59-A4AF-3346DCCD3133}" srcOrd="0" destOrd="0" presId="urn:microsoft.com/office/officeart/2005/8/layout/radial5"/>
    <dgm:cxn modelId="{3ADDB907-E2DB-498F-9404-582B8E768832}" type="presParOf" srcId="{304CC612-078B-4E93-95F3-4CAE970B665A}" destId="{F2AC8545-A1B3-401D-A5A4-19701F1D5979}" srcOrd="1" destOrd="0" presId="urn:microsoft.com/office/officeart/2005/8/layout/radial5"/>
    <dgm:cxn modelId="{FB5B5403-F5DF-44A7-B60A-8E512490EAF2}" type="presParOf" srcId="{F2AC8545-A1B3-401D-A5A4-19701F1D5979}" destId="{B000F61F-C0B2-48D8-91E5-F9AD2B2C8070}" srcOrd="0" destOrd="0" presId="urn:microsoft.com/office/officeart/2005/8/layout/radial5"/>
    <dgm:cxn modelId="{EC251861-6E7D-4063-8E8E-B2C8CD6CA18B}" type="presParOf" srcId="{304CC612-078B-4E93-95F3-4CAE970B665A}" destId="{D8457B99-17CB-41B5-BC90-45E8DE26EC8E}" srcOrd="2" destOrd="0" presId="urn:microsoft.com/office/officeart/2005/8/layout/radial5"/>
    <dgm:cxn modelId="{455EA6BD-E5BC-42BB-B995-BFF5669D90F1}" type="presParOf" srcId="{304CC612-078B-4E93-95F3-4CAE970B665A}" destId="{31DFC14D-F2B0-44D0-8C53-7F9675F8BF4F}" srcOrd="3" destOrd="0" presId="urn:microsoft.com/office/officeart/2005/8/layout/radial5"/>
    <dgm:cxn modelId="{A1DA8C13-50F2-4F07-B8D5-A329EFEAD5CC}" type="presParOf" srcId="{31DFC14D-F2B0-44D0-8C53-7F9675F8BF4F}" destId="{AF20C039-445C-4F58-91C3-F848208796E5}" srcOrd="0" destOrd="0" presId="urn:microsoft.com/office/officeart/2005/8/layout/radial5"/>
    <dgm:cxn modelId="{81FF6632-B61F-4030-BDBA-AF8D2C59065A}" type="presParOf" srcId="{304CC612-078B-4E93-95F3-4CAE970B665A}" destId="{DB39F85E-C987-4053-962A-F03A5FAEC83C}" srcOrd="4" destOrd="0" presId="urn:microsoft.com/office/officeart/2005/8/layout/radial5"/>
    <dgm:cxn modelId="{E272B143-532D-4A26-9A6D-E78EE58709A4}" type="presParOf" srcId="{304CC612-078B-4E93-95F3-4CAE970B665A}" destId="{55F2D9B6-5F2F-4505-905C-4584ADF75FA9}" srcOrd="5" destOrd="0" presId="urn:microsoft.com/office/officeart/2005/8/layout/radial5"/>
    <dgm:cxn modelId="{C71E68D5-63C2-45E8-A2AE-3A99DC76764D}" type="presParOf" srcId="{55F2D9B6-5F2F-4505-905C-4584ADF75FA9}" destId="{DFABF770-A0F6-44BF-91E8-052BD4898BFC}" srcOrd="0" destOrd="0" presId="urn:microsoft.com/office/officeart/2005/8/layout/radial5"/>
    <dgm:cxn modelId="{40CB458D-C3C4-4109-AC64-4F0CEC0E81D4}" type="presParOf" srcId="{304CC612-078B-4E93-95F3-4CAE970B665A}" destId="{27E21CE3-84A6-4086-B827-E253A6159B1D}" srcOrd="6" destOrd="0" presId="urn:microsoft.com/office/officeart/2005/8/layout/radial5"/>
    <dgm:cxn modelId="{73CAFE28-1925-4FBA-B1FE-8E02A551551B}" type="presParOf" srcId="{304CC612-078B-4E93-95F3-4CAE970B665A}" destId="{17BDB8FB-EE54-40EE-B5A5-2D57F4029F08}" srcOrd="7" destOrd="0" presId="urn:microsoft.com/office/officeart/2005/8/layout/radial5"/>
    <dgm:cxn modelId="{F2B79871-0A73-4E5F-BAC2-5A0058B996C8}" type="presParOf" srcId="{17BDB8FB-EE54-40EE-B5A5-2D57F4029F08}" destId="{86044333-1A7C-43E7-9CFD-866B2A224569}" srcOrd="0" destOrd="0" presId="urn:microsoft.com/office/officeart/2005/8/layout/radial5"/>
    <dgm:cxn modelId="{25BCE7D6-9D32-449B-82CB-53D398AEA6A4}" type="presParOf" srcId="{304CC612-078B-4E93-95F3-4CAE970B665A}" destId="{C38B884D-950B-42FE-BDCB-E32326CCC026}" srcOrd="8" destOrd="0" presId="urn:microsoft.com/office/officeart/2005/8/layout/radial5"/>
    <dgm:cxn modelId="{E70DF6F1-3CD6-4CAC-9A70-3B5383F4AF6D}" type="presParOf" srcId="{304CC612-078B-4E93-95F3-4CAE970B665A}" destId="{615A33BE-6EC3-40FA-B4BB-E7D39652C040}" srcOrd="9" destOrd="0" presId="urn:microsoft.com/office/officeart/2005/8/layout/radial5"/>
    <dgm:cxn modelId="{0B59EE82-3016-40C1-BD76-4E369B86DBC5}" type="presParOf" srcId="{615A33BE-6EC3-40FA-B4BB-E7D39652C040}" destId="{EFF09F32-1AC8-4E42-A83A-450035A673F0}" srcOrd="0" destOrd="0" presId="urn:microsoft.com/office/officeart/2005/8/layout/radial5"/>
    <dgm:cxn modelId="{503F2D0D-6591-4FAB-976C-25A22260A708}" type="presParOf" srcId="{304CC612-078B-4E93-95F3-4CAE970B665A}" destId="{C95ED0A7-922B-44B9-ADC7-30BFB8DA7186}"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EA12D-CBD5-4B59-A4AF-3346DCCD3133}">
      <dsp:nvSpPr>
        <dsp:cNvPr id="0" name=""/>
        <dsp:cNvSpPr/>
      </dsp:nvSpPr>
      <dsp:spPr>
        <a:xfrm>
          <a:off x="2685465" y="2051641"/>
          <a:ext cx="1463282" cy="1463282"/>
        </a:xfrm>
        <a:prstGeom prst="ellipse">
          <a:avLst/>
        </a:prstGeom>
        <a:solidFill>
          <a:srgbClr val="485777"/>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ysClr val="window" lastClr="FFFFFF"/>
              </a:solidFill>
              <a:latin typeface="微软雅黑" panose="020B0503020204020204" pitchFamily="34" charset="-122"/>
              <a:ea typeface="微软雅黑" panose="020B0503020204020204" pitchFamily="34" charset="-122"/>
              <a:cs typeface="+mn-cs"/>
            </a:rPr>
            <a:t>智慧</a:t>
          </a:r>
          <a:endParaRPr lang="en-US" altLang="zh-CN" sz="2000" kern="1200" dirty="0">
            <a:solidFill>
              <a:sysClr val="window" lastClr="FFFFFF"/>
            </a:solidFill>
            <a:latin typeface="微软雅黑" panose="020B0503020204020204" pitchFamily="34" charset="-122"/>
            <a:ea typeface="微软雅黑" panose="020B0503020204020204" pitchFamily="34" charset="-122"/>
            <a:cs typeface="+mn-cs"/>
          </a:endParaRPr>
        </a:p>
        <a:p>
          <a:pPr marL="0" lvl="0" indent="0" algn="ctr" defTabSz="889000">
            <a:lnSpc>
              <a:spcPct val="90000"/>
            </a:lnSpc>
            <a:spcBef>
              <a:spcPct val="0"/>
            </a:spcBef>
            <a:spcAft>
              <a:spcPct val="35000"/>
            </a:spcAft>
            <a:buNone/>
          </a:pPr>
          <a:r>
            <a:rPr lang="zh-CN" altLang="en-US" sz="2000" kern="1200" dirty="0">
              <a:solidFill>
                <a:sysClr val="window" lastClr="FFFFFF"/>
              </a:solidFill>
              <a:latin typeface="微软雅黑" panose="020B0503020204020204" pitchFamily="34" charset="-122"/>
              <a:ea typeface="微软雅黑" panose="020B0503020204020204" pitchFamily="34" charset="-122"/>
              <a:cs typeface="+mn-cs"/>
            </a:rPr>
            <a:t>校园</a:t>
          </a:r>
        </a:p>
      </dsp:txBody>
      <dsp:txXfrm>
        <a:off x="2899758" y="2265934"/>
        <a:ext cx="1034696" cy="1034696"/>
      </dsp:txXfrm>
    </dsp:sp>
    <dsp:sp modelId="{F2AC8545-A1B3-401D-A5A4-19701F1D5979}">
      <dsp:nvSpPr>
        <dsp:cNvPr id="0" name=""/>
        <dsp:cNvSpPr/>
      </dsp:nvSpPr>
      <dsp:spPr>
        <a:xfrm rot="16168378">
          <a:off x="3252569" y="1518890"/>
          <a:ext cx="310390" cy="497516"/>
        </a:xfrm>
        <a:prstGeom prst="rightArrow">
          <a:avLst>
            <a:gd name="adj1" fmla="val 60000"/>
            <a:gd name="adj2" fmla="val 50000"/>
          </a:avLst>
        </a:prstGeom>
        <a:solidFill>
          <a:srgbClr val="0F6FC6">
            <a:tint val="60000"/>
            <a:hueOff val="0"/>
            <a:satOff val="0"/>
            <a:lumOff val="0"/>
            <a:alphaOff val="0"/>
          </a:srgbClr>
        </a:solidFill>
        <a:ln>
          <a:noFill/>
        </a:ln>
        <a:effectLst/>
        <a:scene3d>
          <a:camera prst="orthographicFront">
            <a:rot lat="0" lon="0" rev="10800000"/>
          </a:camera>
          <a:lightRig rig="threePt" dir="t"/>
        </a:scene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solidFill>
              <a:sysClr val="window" lastClr="FFFFFF"/>
            </a:solidFill>
            <a:latin typeface="微软雅黑" panose="020B0503020204020204" pitchFamily="34" charset="-122"/>
            <a:ea typeface="微软雅黑" panose="020B0503020204020204" pitchFamily="34" charset="-122"/>
            <a:cs typeface="+mn-cs"/>
          </a:endParaRPr>
        </a:p>
      </dsp:txBody>
      <dsp:txXfrm rot="10800000">
        <a:off x="3299556" y="1664950"/>
        <a:ext cx="217273" cy="298510"/>
      </dsp:txXfrm>
    </dsp:sp>
    <dsp:sp modelId="{D8457B99-17CB-41B5-BC90-45E8DE26EC8E}">
      <dsp:nvSpPr>
        <dsp:cNvPr id="0" name=""/>
        <dsp:cNvSpPr/>
      </dsp:nvSpPr>
      <dsp:spPr>
        <a:xfrm>
          <a:off x="2666618" y="2803"/>
          <a:ext cx="1463282" cy="1463282"/>
        </a:xfrm>
        <a:prstGeom prst="ellipse">
          <a:avLst/>
        </a:prstGeom>
        <a:solidFill>
          <a:srgbClr val="485777"/>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solidFill>
                <a:sysClr val="window" lastClr="FFFFFF"/>
              </a:solidFill>
              <a:latin typeface="微软雅黑" panose="020B0503020204020204" pitchFamily="34" charset="-122"/>
              <a:ea typeface="微软雅黑" panose="020B0503020204020204" pitchFamily="34" charset="-122"/>
              <a:cs typeface="+mn-cs"/>
            </a:rPr>
            <a:t>操作</a:t>
          </a:r>
          <a:endParaRPr lang="en-US" altLang="zh-CN" sz="2200" kern="1200" dirty="0">
            <a:solidFill>
              <a:sysClr val="window" lastClr="FFFFFF"/>
            </a:solidFill>
            <a:latin typeface="微软雅黑" panose="020B0503020204020204" pitchFamily="34" charset="-122"/>
            <a:ea typeface="微软雅黑" panose="020B0503020204020204" pitchFamily="34" charset="-122"/>
            <a:cs typeface="+mn-cs"/>
          </a:endParaRPr>
        </a:p>
        <a:p>
          <a:pPr marL="0" lvl="0" indent="0" algn="ctr" defTabSz="977900">
            <a:lnSpc>
              <a:spcPct val="90000"/>
            </a:lnSpc>
            <a:spcBef>
              <a:spcPct val="0"/>
            </a:spcBef>
            <a:spcAft>
              <a:spcPct val="35000"/>
            </a:spcAft>
            <a:buNone/>
          </a:pPr>
          <a:r>
            <a:rPr lang="zh-CN" altLang="en-US" sz="2200" kern="1200" dirty="0">
              <a:solidFill>
                <a:sysClr val="window" lastClr="FFFFFF"/>
              </a:solidFill>
              <a:latin typeface="微软雅黑" panose="020B0503020204020204" pitchFamily="34" charset="-122"/>
              <a:ea typeface="微软雅黑" panose="020B0503020204020204" pitchFamily="34" charset="-122"/>
              <a:cs typeface="+mn-cs"/>
            </a:rPr>
            <a:t>简单</a:t>
          </a:r>
        </a:p>
      </dsp:txBody>
      <dsp:txXfrm>
        <a:off x="2880911" y="217096"/>
        <a:ext cx="1034696" cy="1034696"/>
      </dsp:txXfrm>
    </dsp:sp>
    <dsp:sp modelId="{31DFC14D-F2B0-44D0-8C53-7F9675F8BF4F}">
      <dsp:nvSpPr>
        <dsp:cNvPr id="0" name=""/>
        <dsp:cNvSpPr/>
      </dsp:nvSpPr>
      <dsp:spPr>
        <a:xfrm rot="20520000">
          <a:off x="4227862" y="2220675"/>
          <a:ext cx="310346" cy="497516"/>
        </a:xfrm>
        <a:prstGeom prst="rightArrow">
          <a:avLst>
            <a:gd name="adj1" fmla="val 60000"/>
            <a:gd name="adj2" fmla="val 50000"/>
          </a:avLst>
        </a:prstGeom>
        <a:solidFill>
          <a:srgbClr val="0F6FC6">
            <a:tint val="60000"/>
            <a:hueOff val="0"/>
            <a:satOff val="0"/>
            <a:lumOff val="0"/>
            <a:alphaOff val="0"/>
          </a:srgbClr>
        </a:solidFill>
        <a:ln>
          <a:noFill/>
        </a:ln>
        <a:effectLst/>
        <a:scene3d>
          <a:camera prst="orthographicFront">
            <a:rot lat="0" lon="0" rev="10800000"/>
          </a:camera>
          <a:lightRig rig="threePt" dir="t"/>
        </a:scene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solidFill>
              <a:sysClr val="window" lastClr="FFFFFF"/>
            </a:solidFill>
            <a:latin typeface="微软雅黑" panose="020B0503020204020204" pitchFamily="34" charset="-122"/>
            <a:ea typeface="微软雅黑" panose="020B0503020204020204" pitchFamily="34" charset="-122"/>
            <a:cs typeface="+mn-cs"/>
          </a:endParaRPr>
        </a:p>
      </dsp:txBody>
      <dsp:txXfrm>
        <a:off x="4230140" y="2334563"/>
        <a:ext cx="217242" cy="298510"/>
      </dsp:txXfrm>
    </dsp:sp>
    <dsp:sp modelId="{DB39F85E-C987-4053-962A-F03A5FAEC83C}">
      <dsp:nvSpPr>
        <dsp:cNvPr id="0" name=""/>
        <dsp:cNvSpPr/>
      </dsp:nvSpPr>
      <dsp:spPr>
        <a:xfrm>
          <a:off x="4634030" y="1418514"/>
          <a:ext cx="1463282" cy="1463282"/>
        </a:xfrm>
        <a:prstGeom prst="ellipse">
          <a:avLst/>
        </a:prstGeom>
        <a:solidFill>
          <a:srgbClr val="485777"/>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solidFill>
                <a:sysClr val="window" lastClr="FFFFFF"/>
              </a:solidFill>
              <a:latin typeface="微软雅黑" panose="020B0503020204020204" pitchFamily="34" charset="-122"/>
              <a:ea typeface="微软雅黑" panose="020B0503020204020204" pitchFamily="34" charset="-122"/>
              <a:cs typeface="+mn-cs"/>
            </a:rPr>
            <a:t>数据</a:t>
          </a:r>
          <a:endParaRPr lang="en-US" altLang="zh-CN" sz="2200" kern="1200" dirty="0">
            <a:solidFill>
              <a:sysClr val="window" lastClr="FFFFFF"/>
            </a:solidFill>
            <a:latin typeface="微软雅黑" panose="020B0503020204020204" pitchFamily="34" charset="-122"/>
            <a:ea typeface="微软雅黑" panose="020B0503020204020204" pitchFamily="34" charset="-122"/>
            <a:cs typeface="+mn-cs"/>
          </a:endParaRPr>
        </a:p>
        <a:p>
          <a:pPr marL="0" lvl="0" indent="0" algn="ctr" defTabSz="977900">
            <a:lnSpc>
              <a:spcPct val="90000"/>
            </a:lnSpc>
            <a:spcBef>
              <a:spcPct val="0"/>
            </a:spcBef>
            <a:spcAft>
              <a:spcPct val="35000"/>
            </a:spcAft>
            <a:buNone/>
          </a:pPr>
          <a:r>
            <a:rPr lang="zh-CN" altLang="en-US" sz="2200" kern="1200" dirty="0">
              <a:solidFill>
                <a:sysClr val="window" lastClr="FFFFFF"/>
              </a:solidFill>
              <a:latin typeface="微软雅黑" panose="020B0503020204020204" pitchFamily="34" charset="-122"/>
              <a:ea typeface="微软雅黑" panose="020B0503020204020204" pitchFamily="34" charset="-122"/>
              <a:cs typeface="+mn-cs"/>
            </a:rPr>
            <a:t>整合</a:t>
          </a:r>
        </a:p>
      </dsp:txBody>
      <dsp:txXfrm>
        <a:off x="4848323" y="1632807"/>
        <a:ext cx="1034696" cy="1034696"/>
      </dsp:txXfrm>
    </dsp:sp>
    <dsp:sp modelId="{55F2D9B6-5F2F-4505-905C-4584ADF75FA9}">
      <dsp:nvSpPr>
        <dsp:cNvPr id="0" name=""/>
        <dsp:cNvSpPr/>
      </dsp:nvSpPr>
      <dsp:spPr>
        <a:xfrm rot="3240000">
          <a:off x="3858910" y="3356193"/>
          <a:ext cx="310346" cy="497516"/>
        </a:xfrm>
        <a:prstGeom prst="rightArrow">
          <a:avLst>
            <a:gd name="adj1" fmla="val 60000"/>
            <a:gd name="adj2" fmla="val 50000"/>
          </a:avLst>
        </a:prstGeom>
        <a:solidFill>
          <a:srgbClr val="0F6FC6">
            <a:tint val="60000"/>
            <a:hueOff val="0"/>
            <a:satOff val="0"/>
            <a:lumOff val="0"/>
            <a:alphaOff val="0"/>
          </a:srgbClr>
        </a:solidFill>
        <a:ln>
          <a:noFill/>
        </a:ln>
        <a:effectLst/>
        <a:scene3d>
          <a:camera prst="orthographicFront">
            <a:rot lat="0" lon="0" rev="10800000"/>
          </a:camera>
          <a:lightRig rig="threePt" dir="t"/>
        </a:scene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solidFill>
              <a:sysClr val="window" lastClr="FFFFFF"/>
            </a:solidFill>
            <a:latin typeface="微软雅黑" panose="020B0503020204020204" pitchFamily="34" charset="-122"/>
            <a:ea typeface="微软雅黑" panose="020B0503020204020204" pitchFamily="34" charset="-122"/>
            <a:cs typeface="+mn-cs"/>
          </a:endParaRPr>
        </a:p>
      </dsp:txBody>
      <dsp:txXfrm>
        <a:off x="3878099" y="3418035"/>
        <a:ext cx="217242" cy="298510"/>
      </dsp:txXfrm>
    </dsp:sp>
    <dsp:sp modelId="{27E21CE3-84A6-4086-B827-E253A6159B1D}">
      <dsp:nvSpPr>
        <dsp:cNvPr id="0" name=""/>
        <dsp:cNvSpPr/>
      </dsp:nvSpPr>
      <dsp:spPr>
        <a:xfrm>
          <a:off x="3889745" y="3709190"/>
          <a:ext cx="1463282" cy="1463282"/>
        </a:xfrm>
        <a:prstGeom prst="ellipse">
          <a:avLst/>
        </a:prstGeom>
        <a:solidFill>
          <a:srgbClr val="485777"/>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solidFill>
                <a:sysClr val="window" lastClr="FFFFFF"/>
              </a:solidFill>
              <a:latin typeface="微软雅黑" panose="020B0503020204020204" pitchFamily="34" charset="-122"/>
              <a:ea typeface="微软雅黑" panose="020B0503020204020204" pitchFamily="34" charset="-122"/>
              <a:cs typeface="+mn-cs"/>
            </a:rPr>
            <a:t>功能</a:t>
          </a:r>
          <a:endParaRPr lang="en-US" altLang="zh-CN" sz="2200" kern="1200" dirty="0">
            <a:solidFill>
              <a:sysClr val="window" lastClr="FFFFFF"/>
            </a:solidFill>
            <a:latin typeface="微软雅黑" panose="020B0503020204020204" pitchFamily="34" charset="-122"/>
            <a:ea typeface="微软雅黑" panose="020B0503020204020204" pitchFamily="34" charset="-122"/>
            <a:cs typeface="+mn-cs"/>
          </a:endParaRPr>
        </a:p>
        <a:p>
          <a:pPr marL="0" lvl="0" indent="0" algn="ctr" defTabSz="977900">
            <a:lnSpc>
              <a:spcPct val="90000"/>
            </a:lnSpc>
            <a:spcBef>
              <a:spcPct val="0"/>
            </a:spcBef>
            <a:spcAft>
              <a:spcPct val="35000"/>
            </a:spcAft>
            <a:buNone/>
          </a:pPr>
          <a:r>
            <a:rPr lang="zh-CN" altLang="en-US" sz="2200" kern="1200" dirty="0">
              <a:solidFill>
                <a:sysClr val="window" lastClr="FFFFFF"/>
              </a:solidFill>
              <a:latin typeface="微软雅黑" panose="020B0503020204020204" pitchFamily="34" charset="-122"/>
              <a:ea typeface="微软雅黑" panose="020B0503020204020204" pitchFamily="34" charset="-122"/>
              <a:cs typeface="+mn-cs"/>
            </a:rPr>
            <a:t>整合</a:t>
          </a:r>
        </a:p>
      </dsp:txBody>
      <dsp:txXfrm>
        <a:off x="4104038" y="3923483"/>
        <a:ext cx="1034696" cy="1034696"/>
      </dsp:txXfrm>
    </dsp:sp>
    <dsp:sp modelId="{17BDB8FB-EE54-40EE-B5A5-2D57F4029F08}">
      <dsp:nvSpPr>
        <dsp:cNvPr id="0" name=""/>
        <dsp:cNvSpPr/>
      </dsp:nvSpPr>
      <dsp:spPr>
        <a:xfrm rot="7560000">
          <a:off x="2664956" y="3356193"/>
          <a:ext cx="310346" cy="497516"/>
        </a:xfrm>
        <a:prstGeom prst="rightArrow">
          <a:avLst>
            <a:gd name="adj1" fmla="val 60000"/>
            <a:gd name="adj2" fmla="val 50000"/>
          </a:avLst>
        </a:prstGeom>
        <a:solidFill>
          <a:srgbClr val="0F6FC6">
            <a:tint val="60000"/>
            <a:hueOff val="0"/>
            <a:satOff val="0"/>
            <a:lumOff val="0"/>
            <a:alphaOff val="0"/>
          </a:srgbClr>
        </a:solidFill>
        <a:ln>
          <a:noFill/>
        </a:ln>
        <a:effectLst/>
        <a:scene3d>
          <a:camera prst="orthographicFront">
            <a:rot lat="0" lon="0" rev="10800000"/>
          </a:camera>
          <a:lightRig rig="threePt" dir="t"/>
        </a:scene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solidFill>
              <a:sysClr val="window" lastClr="FFFFFF"/>
            </a:solidFill>
            <a:latin typeface="微软雅黑" panose="020B0503020204020204" pitchFamily="34" charset="-122"/>
            <a:ea typeface="微软雅黑" panose="020B0503020204020204" pitchFamily="34" charset="-122"/>
            <a:cs typeface="+mn-cs"/>
          </a:endParaRPr>
        </a:p>
      </dsp:txBody>
      <dsp:txXfrm rot="10800000">
        <a:off x="2738871" y="3418035"/>
        <a:ext cx="217242" cy="298510"/>
      </dsp:txXfrm>
    </dsp:sp>
    <dsp:sp modelId="{C38B884D-950B-42FE-BDCB-E32326CCC026}">
      <dsp:nvSpPr>
        <dsp:cNvPr id="0" name=""/>
        <dsp:cNvSpPr/>
      </dsp:nvSpPr>
      <dsp:spPr>
        <a:xfrm>
          <a:off x="1481186" y="3709190"/>
          <a:ext cx="1463282" cy="1463282"/>
        </a:xfrm>
        <a:prstGeom prst="ellipse">
          <a:avLst/>
        </a:prstGeom>
        <a:solidFill>
          <a:srgbClr val="485777"/>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solidFill>
                <a:sysClr val="window" lastClr="FFFFFF"/>
              </a:solidFill>
              <a:latin typeface="微软雅黑" panose="020B0503020204020204" pitchFamily="34" charset="-122"/>
              <a:ea typeface="微软雅黑" panose="020B0503020204020204" pitchFamily="34" charset="-122"/>
              <a:cs typeface="+mn-cs"/>
            </a:rPr>
            <a:t>换代</a:t>
          </a:r>
          <a:endParaRPr lang="en-US" altLang="zh-CN" sz="2200" kern="1200" dirty="0">
            <a:solidFill>
              <a:sysClr val="window" lastClr="FFFFFF"/>
            </a:solidFill>
            <a:latin typeface="微软雅黑" panose="020B0503020204020204" pitchFamily="34" charset="-122"/>
            <a:ea typeface="微软雅黑" panose="020B0503020204020204" pitchFamily="34" charset="-122"/>
            <a:cs typeface="+mn-cs"/>
          </a:endParaRPr>
        </a:p>
        <a:p>
          <a:pPr marL="0" lvl="0" indent="0" algn="ctr" defTabSz="977900">
            <a:lnSpc>
              <a:spcPct val="90000"/>
            </a:lnSpc>
            <a:spcBef>
              <a:spcPct val="0"/>
            </a:spcBef>
            <a:spcAft>
              <a:spcPct val="35000"/>
            </a:spcAft>
            <a:buNone/>
          </a:pPr>
          <a:r>
            <a:rPr lang="zh-CN" altLang="en-US" sz="2200" kern="1200" dirty="0">
              <a:solidFill>
                <a:sysClr val="window" lastClr="FFFFFF"/>
              </a:solidFill>
              <a:latin typeface="微软雅黑" panose="020B0503020204020204" pitchFamily="34" charset="-122"/>
              <a:ea typeface="微软雅黑" panose="020B0503020204020204" pitchFamily="34" charset="-122"/>
              <a:cs typeface="+mn-cs"/>
            </a:rPr>
            <a:t>便捷</a:t>
          </a:r>
        </a:p>
      </dsp:txBody>
      <dsp:txXfrm>
        <a:off x="1695479" y="3923483"/>
        <a:ext cx="1034696" cy="1034696"/>
      </dsp:txXfrm>
    </dsp:sp>
    <dsp:sp modelId="{615A33BE-6EC3-40FA-B4BB-E7D39652C040}">
      <dsp:nvSpPr>
        <dsp:cNvPr id="0" name=""/>
        <dsp:cNvSpPr/>
      </dsp:nvSpPr>
      <dsp:spPr>
        <a:xfrm rot="11880000">
          <a:off x="2296004" y="2220675"/>
          <a:ext cx="310346" cy="497516"/>
        </a:xfrm>
        <a:prstGeom prst="rightArrow">
          <a:avLst>
            <a:gd name="adj1" fmla="val 60000"/>
            <a:gd name="adj2" fmla="val 50000"/>
          </a:avLst>
        </a:prstGeom>
        <a:solidFill>
          <a:srgbClr val="0F6FC6">
            <a:tint val="60000"/>
            <a:hueOff val="0"/>
            <a:satOff val="0"/>
            <a:lumOff val="0"/>
            <a:alphaOff val="0"/>
          </a:srgbClr>
        </a:solidFill>
        <a:ln>
          <a:noFill/>
        </a:ln>
        <a:effectLst/>
        <a:scene3d>
          <a:camera prst="orthographicFront">
            <a:rot lat="0" lon="0" rev="10800000"/>
          </a:camera>
          <a:lightRig rig="threePt" dir="t"/>
        </a:scene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solidFill>
              <a:sysClr val="window" lastClr="FFFFFF"/>
            </a:solidFill>
            <a:latin typeface="微软雅黑" panose="020B0503020204020204" pitchFamily="34" charset="-122"/>
            <a:ea typeface="微软雅黑" panose="020B0503020204020204" pitchFamily="34" charset="-122"/>
            <a:cs typeface="+mn-cs"/>
          </a:endParaRPr>
        </a:p>
      </dsp:txBody>
      <dsp:txXfrm rot="10800000">
        <a:off x="2386830" y="2334563"/>
        <a:ext cx="217242" cy="298510"/>
      </dsp:txXfrm>
    </dsp:sp>
    <dsp:sp modelId="{C95ED0A7-922B-44B9-ADC7-30BFB8DA7186}">
      <dsp:nvSpPr>
        <dsp:cNvPr id="0" name=""/>
        <dsp:cNvSpPr/>
      </dsp:nvSpPr>
      <dsp:spPr>
        <a:xfrm>
          <a:off x="736900" y="1418514"/>
          <a:ext cx="1463282" cy="1463282"/>
        </a:xfrm>
        <a:prstGeom prst="ellipse">
          <a:avLst/>
        </a:prstGeom>
        <a:solidFill>
          <a:srgbClr val="485777"/>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solidFill>
                <a:sysClr val="window" lastClr="FFFFFF"/>
              </a:solidFill>
              <a:latin typeface="微软雅黑" panose="020B0503020204020204" pitchFamily="34" charset="-122"/>
              <a:ea typeface="微软雅黑" panose="020B0503020204020204" pitchFamily="34" charset="-122"/>
              <a:cs typeface="+mn-cs"/>
            </a:rPr>
            <a:t>角色</a:t>
          </a:r>
          <a:endParaRPr lang="en-US" altLang="zh-CN" sz="2200" kern="1200" dirty="0">
            <a:solidFill>
              <a:sysClr val="window" lastClr="FFFFFF"/>
            </a:solidFill>
            <a:latin typeface="微软雅黑" panose="020B0503020204020204" pitchFamily="34" charset="-122"/>
            <a:ea typeface="微软雅黑" panose="020B0503020204020204" pitchFamily="34" charset="-122"/>
            <a:cs typeface="+mn-cs"/>
          </a:endParaRPr>
        </a:p>
        <a:p>
          <a:pPr marL="0" lvl="0" indent="0" algn="ctr" defTabSz="977900">
            <a:lnSpc>
              <a:spcPct val="90000"/>
            </a:lnSpc>
            <a:spcBef>
              <a:spcPct val="0"/>
            </a:spcBef>
            <a:spcAft>
              <a:spcPct val="35000"/>
            </a:spcAft>
            <a:buNone/>
          </a:pPr>
          <a:r>
            <a:rPr lang="zh-CN" altLang="en-US" sz="2200" kern="1200" dirty="0">
              <a:solidFill>
                <a:sysClr val="window" lastClr="FFFFFF"/>
              </a:solidFill>
              <a:latin typeface="微软雅黑" panose="020B0503020204020204" pitchFamily="34" charset="-122"/>
              <a:ea typeface="微软雅黑" panose="020B0503020204020204" pitchFamily="34" charset="-122"/>
              <a:cs typeface="+mn-cs"/>
            </a:rPr>
            <a:t>清晰</a:t>
          </a:r>
        </a:p>
      </dsp:txBody>
      <dsp:txXfrm>
        <a:off x="951193" y="1632807"/>
        <a:ext cx="1034696" cy="1034696"/>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9F3CF-9561-4239-8AF9-E0A579BC05E2}" type="datetimeFigureOut">
              <a:rPr lang="zh-CN" altLang="en-US" smtClean="0"/>
              <a:t>2022/7/20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49F7E8-B914-42A4-A90A-24A767781D3E}" type="slidenum">
              <a:rPr lang="zh-CN" altLang="en-US" smtClean="0"/>
              <a:t>‹#›</a:t>
            </a:fld>
            <a:endParaRPr lang="zh-CN" altLang="en-US"/>
          </a:p>
        </p:txBody>
      </p:sp>
    </p:spTree>
    <p:extLst>
      <p:ext uri="{BB962C8B-B14F-4D97-AF65-F5344CB8AC3E}">
        <p14:creationId xmlns:p14="http://schemas.microsoft.com/office/powerpoint/2010/main" val="2439406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4168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4168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55980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36797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49F7E8-B914-42A4-A90A-24A767781D3E}" type="slidenum">
              <a:rPr lang="zh-CN" altLang="en-US" smtClean="0"/>
              <a:t>8</a:t>
            </a:fld>
            <a:endParaRPr lang="zh-CN" altLang="en-US"/>
          </a:p>
        </p:txBody>
      </p:sp>
    </p:spTree>
    <p:extLst>
      <p:ext uri="{BB962C8B-B14F-4D97-AF65-F5344CB8AC3E}">
        <p14:creationId xmlns:p14="http://schemas.microsoft.com/office/powerpoint/2010/main" val="2410213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93660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668957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855190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charset="-122"/>
                <a:cs typeface="+mn-cs"/>
              </a:rPr>
              <a:t>13</a:t>
            </a:fld>
            <a:endParaRPr kumimoji="1" lang="zh-CN" altLang="en-US" sz="1200" b="0" i="0" u="none" strike="noStrike" kern="1200" cap="none" spc="0" normalizeH="0" baseline="0" noProof="0">
              <a:ln>
                <a:noFill/>
              </a:ln>
              <a:solidFill>
                <a:prstClr val="black"/>
              </a:solidFill>
              <a:effectLst/>
              <a:uLnTx/>
              <a:uFillTx/>
              <a:latin typeface="Calibri"/>
              <a:ea typeface="宋体" charset="-122"/>
              <a:cs typeface="+mn-cs"/>
            </a:endParaRPr>
          </a:p>
        </p:txBody>
      </p:sp>
    </p:spTree>
    <p:extLst>
      <p:ext uri="{BB962C8B-B14F-4D97-AF65-F5344CB8AC3E}">
        <p14:creationId xmlns:p14="http://schemas.microsoft.com/office/powerpoint/2010/main" val="1561737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charset="-122"/>
                <a:cs typeface="+mn-cs"/>
              </a:rPr>
              <a:t>16</a:t>
            </a:fld>
            <a:endParaRPr kumimoji="1" lang="zh-CN" altLang="en-US" sz="1200" b="0" i="0" u="none" strike="noStrike" kern="1200" cap="none" spc="0" normalizeH="0" baseline="0" noProof="0">
              <a:ln>
                <a:noFill/>
              </a:ln>
              <a:solidFill>
                <a:prstClr val="black"/>
              </a:solidFill>
              <a:effectLst/>
              <a:uLnTx/>
              <a:uFillTx/>
              <a:latin typeface="Calibri"/>
              <a:ea typeface="宋体"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xml"/><Relationship Id="rId1" Type="http://schemas.openxmlformats.org/officeDocument/2006/relationships/tags" Target="../tags/tag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tags" Target="../tags/tag3.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8.xml"/><Relationship Id="rId1" Type="http://schemas.openxmlformats.org/officeDocument/2006/relationships/tags" Target="../tags/tag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0.xml"/><Relationship Id="rId1" Type="http://schemas.openxmlformats.org/officeDocument/2006/relationships/tags" Target="../tags/tag9.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xml"/><Relationship Id="rId1" Type="http://schemas.openxmlformats.org/officeDocument/2006/relationships/tags" Target="../tags/tag1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65194C-98AB-4AA4-ACF5-8F098E7C32F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0278F1B-41E4-4302-B965-1DC24DA13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6587DFD-A104-408B-BDC8-B24626065157}"/>
              </a:ext>
            </a:extLst>
          </p:cNvPr>
          <p:cNvSpPr>
            <a:spLocks noGrp="1"/>
          </p:cNvSpPr>
          <p:nvPr>
            <p:ph type="dt" sz="half" idx="10"/>
          </p:nvPr>
        </p:nvSpPr>
        <p:spPr/>
        <p:txBody>
          <a:bodyPr/>
          <a:lstStyle/>
          <a:p>
            <a:fld id="{66D48E56-D851-4DC2-983A-6947F21D85D8}" type="datetimeFigureOut">
              <a:rPr lang="zh-CN" altLang="en-US" smtClean="0"/>
              <a:t>2022/7/20</a:t>
            </a:fld>
            <a:endParaRPr lang="zh-CN" altLang="en-US"/>
          </a:p>
        </p:txBody>
      </p:sp>
      <p:sp>
        <p:nvSpPr>
          <p:cNvPr id="5" name="页脚占位符 4">
            <a:extLst>
              <a:ext uri="{FF2B5EF4-FFF2-40B4-BE49-F238E27FC236}">
                <a16:creationId xmlns:a16="http://schemas.microsoft.com/office/drawing/2014/main" id="{D46F45AE-4C1D-431F-B64B-4313F78B76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5F37D8-BC97-416A-8AA7-5E1EA33C09FB}"/>
              </a:ext>
            </a:extLst>
          </p:cNvPr>
          <p:cNvSpPr>
            <a:spLocks noGrp="1"/>
          </p:cNvSpPr>
          <p:nvPr>
            <p:ph type="sldNum" sz="quarter" idx="12"/>
          </p:nvPr>
        </p:nvSpPr>
        <p:spPr/>
        <p:txBody>
          <a:bodyPr/>
          <a:lstStyle/>
          <a:p>
            <a:fld id="{F1ACDB25-2B6F-4EC1-9EC8-51F2B904B2FC}" type="slidenum">
              <a:rPr lang="zh-CN" altLang="en-US" smtClean="0"/>
              <a:t>‹#›</a:t>
            </a:fld>
            <a:endParaRPr lang="zh-CN" altLang="en-US"/>
          </a:p>
        </p:txBody>
      </p:sp>
    </p:spTree>
    <p:extLst>
      <p:ext uri="{BB962C8B-B14F-4D97-AF65-F5344CB8AC3E}">
        <p14:creationId xmlns:p14="http://schemas.microsoft.com/office/powerpoint/2010/main" val="304202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373C02-301C-43B9-B7CA-A0A05D408EE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8AC23AD-2B06-4FC2-BA55-E4A99350D60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156B44B-019B-42CB-A2F2-6792CC5EAC09}"/>
              </a:ext>
            </a:extLst>
          </p:cNvPr>
          <p:cNvSpPr>
            <a:spLocks noGrp="1"/>
          </p:cNvSpPr>
          <p:nvPr>
            <p:ph type="dt" sz="half" idx="10"/>
          </p:nvPr>
        </p:nvSpPr>
        <p:spPr/>
        <p:txBody>
          <a:bodyPr/>
          <a:lstStyle/>
          <a:p>
            <a:fld id="{66D48E56-D851-4DC2-983A-6947F21D85D8}" type="datetimeFigureOut">
              <a:rPr lang="zh-CN" altLang="en-US" smtClean="0"/>
              <a:t>2022/7/20</a:t>
            </a:fld>
            <a:endParaRPr lang="zh-CN" altLang="en-US"/>
          </a:p>
        </p:txBody>
      </p:sp>
      <p:sp>
        <p:nvSpPr>
          <p:cNvPr id="5" name="页脚占位符 4">
            <a:extLst>
              <a:ext uri="{FF2B5EF4-FFF2-40B4-BE49-F238E27FC236}">
                <a16:creationId xmlns:a16="http://schemas.microsoft.com/office/drawing/2014/main" id="{64DA62F6-8E49-4578-B07B-C0AAF8D066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682C5B-5106-4C5D-806F-B3803C182AB0}"/>
              </a:ext>
            </a:extLst>
          </p:cNvPr>
          <p:cNvSpPr>
            <a:spLocks noGrp="1"/>
          </p:cNvSpPr>
          <p:nvPr>
            <p:ph type="sldNum" sz="quarter" idx="12"/>
          </p:nvPr>
        </p:nvSpPr>
        <p:spPr/>
        <p:txBody>
          <a:bodyPr/>
          <a:lstStyle/>
          <a:p>
            <a:fld id="{F1ACDB25-2B6F-4EC1-9EC8-51F2B904B2FC}" type="slidenum">
              <a:rPr lang="zh-CN" altLang="en-US" smtClean="0"/>
              <a:t>‹#›</a:t>
            </a:fld>
            <a:endParaRPr lang="zh-CN" altLang="en-US"/>
          </a:p>
        </p:txBody>
      </p:sp>
    </p:spTree>
    <p:extLst>
      <p:ext uri="{BB962C8B-B14F-4D97-AF65-F5344CB8AC3E}">
        <p14:creationId xmlns:p14="http://schemas.microsoft.com/office/powerpoint/2010/main" val="77226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F127793-6C26-454C-8292-642BB8E9512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B69B1D1-80DA-4F4D-A77E-0EBD55F8BC7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8841C13-8AD2-4AE9-BF48-1C6B05BDC355}"/>
              </a:ext>
            </a:extLst>
          </p:cNvPr>
          <p:cNvSpPr>
            <a:spLocks noGrp="1"/>
          </p:cNvSpPr>
          <p:nvPr>
            <p:ph type="dt" sz="half" idx="10"/>
          </p:nvPr>
        </p:nvSpPr>
        <p:spPr/>
        <p:txBody>
          <a:bodyPr/>
          <a:lstStyle/>
          <a:p>
            <a:fld id="{66D48E56-D851-4DC2-983A-6947F21D85D8}" type="datetimeFigureOut">
              <a:rPr lang="zh-CN" altLang="en-US" smtClean="0"/>
              <a:t>2022/7/20</a:t>
            </a:fld>
            <a:endParaRPr lang="zh-CN" altLang="en-US"/>
          </a:p>
        </p:txBody>
      </p:sp>
      <p:sp>
        <p:nvSpPr>
          <p:cNvPr id="5" name="页脚占位符 4">
            <a:extLst>
              <a:ext uri="{FF2B5EF4-FFF2-40B4-BE49-F238E27FC236}">
                <a16:creationId xmlns:a16="http://schemas.microsoft.com/office/drawing/2014/main" id="{9778509F-4115-4721-81D1-99A5B5255F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7317C4-592D-4542-9BE5-9DE9B0FC8483}"/>
              </a:ext>
            </a:extLst>
          </p:cNvPr>
          <p:cNvSpPr>
            <a:spLocks noGrp="1"/>
          </p:cNvSpPr>
          <p:nvPr>
            <p:ph type="sldNum" sz="quarter" idx="12"/>
          </p:nvPr>
        </p:nvSpPr>
        <p:spPr/>
        <p:txBody>
          <a:bodyPr/>
          <a:lstStyle/>
          <a:p>
            <a:fld id="{F1ACDB25-2B6F-4EC1-9EC8-51F2B904B2FC}" type="slidenum">
              <a:rPr lang="zh-CN" altLang="en-US" smtClean="0"/>
              <a:t>‹#›</a:t>
            </a:fld>
            <a:endParaRPr lang="zh-CN" altLang="en-US"/>
          </a:p>
        </p:txBody>
      </p:sp>
    </p:spTree>
    <p:extLst>
      <p:ext uri="{BB962C8B-B14F-4D97-AF65-F5344CB8AC3E}">
        <p14:creationId xmlns:p14="http://schemas.microsoft.com/office/powerpoint/2010/main" val="19393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553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cxnSp>
        <p:nvCxnSpPr>
          <p:cNvPr id="4" name="直接连接符 3"/>
          <p:cNvCxnSpPr/>
          <p:nvPr userDrawn="1"/>
        </p:nvCxnSpPr>
        <p:spPr>
          <a:xfrm>
            <a:off x="5496560" y="850132"/>
            <a:ext cx="1127760" cy="0"/>
          </a:xfrm>
          <a:prstGeom prst="line">
            <a:avLst/>
          </a:prstGeom>
          <a:ln w="19050">
            <a:solidFill>
              <a:srgbClr val="304860"/>
            </a:solidFill>
          </a:ln>
        </p:spPr>
        <p:style>
          <a:lnRef idx="1">
            <a:schemeClr val="accent1"/>
          </a:lnRef>
          <a:fillRef idx="0">
            <a:schemeClr val="accent1"/>
          </a:fillRef>
          <a:effectRef idx="0">
            <a:schemeClr val="accent1"/>
          </a:effectRef>
          <a:fontRef idx="minor">
            <a:schemeClr val="tx1"/>
          </a:fontRef>
        </p:style>
      </p:cxnSp>
      <p:sp>
        <p:nvSpPr>
          <p:cNvPr id="8" name="等腰三角形 7"/>
          <p:cNvSpPr/>
          <p:nvPr userDrawn="1"/>
        </p:nvSpPr>
        <p:spPr>
          <a:xfrm rot="10800000">
            <a:off x="6002812" y="850132"/>
            <a:ext cx="115256" cy="76399"/>
          </a:xfrm>
          <a:prstGeom prst="triangle">
            <a:avLst/>
          </a:prstGeom>
          <a:solidFill>
            <a:srgbClr val="30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33225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a:off x="695515" y="740161"/>
            <a:ext cx="11498604" cy="29671"/>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376" tIns="44688" rIns="89376" bIns="44688" numCol="1" spcCol="0" rtlCol="0" fromWordArt="0" anchor="ctr" anchorCtr="0" forceAA="0" compatLnSpc="1">
            <a:prstTxWarp prst="textNoShape">
              <a:avLst/>
            </a:prstTxWarp>
            <a:noAutofit/>
          </a:bodyPr>
          <a:lstStyle/>
          <a:p>
            <a:pPr algn="ctr"/>
            <a:endParaRPr lang="zh-CN" altLang="en-US" sz="1867">
              <a:latin typeface="Arial" panose="020B0604020202020204" pitchFamily="34" charset="0"/>
              <a:ea typeface="微软雅黑" panose="020B0503020204020204" pitchFamily="34" charset="-122"/>
              <a:sym typeface="Arial" panose="020B0604020202020204" pitchFamily="34" charset="0"/>
            </a:endParaRPr>
          </a:p>
        </p:txBody>
      </p:sp>
      <p:sp>
        <p:nvSpPr>
          <p:cNvPr id="9" name="任意多边形 8"/>
          <p:cNvSpPr/>
          <p:nvPr userDrawn="1">
            <p:custDataLst>
              <p:tags r:id="rId2"/>
            </p:custDataLst>
          </p:nvPr>
        </p:nvSpPr>
        <p:spPr>
          <a:xfrm>
            <a:off x="3" y="260648"/>
            <a:ext cx="547381" cy="509181"/>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3B476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376" tIns="44688" rIns="89376" bIns="44688" numCol="1" spcCol="0" rtlCol="0" fromWordArt="0" anchor="ctr" anchorCtr="0" forceAA="0" compatLnSpc="1">
            <a:prstTxWarp prst="textNoShape">
              <a:avLst/>
            </a:prstTxWarp>
            <a:noAutofit/>
          </a:bodyPr>
          <a:lstStyle/>
          <a:p>
            <a:pPr algn="ctr"/>
            <a:endParaRPr lang="zh-CN" altLang="en-US" sz="1867"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itle 1"/>
          <p:cNvSpPr txBox="1">
            <a:spLocks/>
          </p:cNvSpPr>
          <p:nvPr userDrawn="1"/>
        </p:nvSpPr>
        <p:spPr>
          <a:xfrm>
            <a:off x="815414" y="234192"/>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bg1">
                    <a:lumMod val="50000"/>
                  </a:schemeClr>
                </a:solidFill>
                <a:latin typeface="微软雅黑" panose="020B0503020204020204" pitchFamily="34" charset="-122"/>
                <a:ea typeface="微软雅黑" panose="020B0503020204020204" pitchFamily="34" charset="-122"/>
              </a:rPr>
              <a:t>点击输入标题内容</a:t>
            </a:r>
            <a:endParaRPr lang="en-GB" altLang="zh-CN" sz="2400" b="1"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5776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36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2022/7/20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80561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2022/7/20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356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a:off x="695515" y="740161"/>
            <a:ext cx="11498604" cy="29671"/>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376" tIns="44688" rIns="89376" bIns="44688" numCol="1" spcCol="0" rtlCol="0" fromWordArt="0" anchor="ctr" anchorCtr="0" forceAA="0" compatLnSpc="1">
            <a:prstTxWarp prst="textNoShape">
              <a:avLst/>
            </a:prstTxWarp>
            <a:noAutofit/>
          </a:bodyPr>
          <a:lstStyle/>
          <a:p>
            <a:pPr algn="ctr"/>
            <a:endParaRPr lang="zh-CN" altLang="en-US" sz="1867">
              <a:solidFill>
                <a:srgbClr val="FFFFFF"/>
              </a:solidFill>
              <a:sym typeface="Arial" panose="020B0604020202020204" pitchFamily="34" charset="0"/>
            </a:endParaRPr>
          </a:p>
        </p:txBody>
      </p:sp>
      <p:sp>
        <p:nvSpPr>
          <p:cNvPr id="9" name="任意多边形 8"/>
          <p:cNvSpPr/>
          <p:nvPr userDrawn="1">
            <p:custDataLst>
              <p:tags r:id="rId2"/>
            </p:custDataLst>
          </p:nvPr>
        </p:nvSpPr>
        <p:spPr>
          <a:xfrm>
            <a:off x="3" y="260648"/>
            <a:ext cx="547381" cy="509181"/>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49719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376" tIns="44688" rIns="89376" bIns="44688" numCol="1" spcCol="0" rtlCol="0" fromWordArt="0" anchor="ctr" anchorCtr="0" forceAA="0" compatLnSpc="1">
            <a:prstTxWarp prst="textNoShape">
              <a:avLst/>
            </a:prstTxWarp>
            <a:noAutofit/>
          </a:bodyPr>
          <a:lstStyle/>
          <a:p>
            <a:pPr algn="ctr"/>
            <a:endParaRPr lang="zh-CN" altLang="en-US" sz="1867" dirty="0">
              <a:solidFill>
                <a:srgbClr val="7EC234"/>
              </a:solidFill>
              <a:sym typeface="Arial" panose="020B0604020202020204" pitchFamily="34" charset="0"/>
            </a:endParaRPr>
          </a:p>
        </p:txBody>
      </p:sp>
      <p:sp>
        <p:nvSpPr>
          <p:cNvPr id="4" name="Title 1"/>
          <p:cNvSpPr txBox="1">
            <a:spLocks/>
          </p:cNvSpPr>
          <p:nvPr userDrawn="1"/>
        </p:nvSpPr>
        <p:spPr>
          <a:xfrm>
            <a:off x="815414" y="234192"/>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rgbClr val="FFFFFF">
                    <a:lumMod val="50000"/>
                  </a:srgbClr>
                </a:solidFill>
                <a:latin typeface="微软雅黑" panose="020B0503020204020204" pitchFamily="34" charset="-122"/>
                <a:ea typeface="微软雅黑" panose="020B0503020204020204" pitchFamily="34" charset="-122"/>
              </a:rPr>
              <a:t>点击输入标题内容</a:t>
            </a:r>
            <a:endParaRPr lang="en-GB" altLang="zh-CN" sz="2400" b="1" dirty="0">
              <a:solidFill>
                <a:srgbClr val="FFFFFF">
                  <a:lumMod val="50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240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a:off x="695515" y="740161"/>
            <a:ext cx="11498604" cy="29671"/>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376" tIns="44688" rIns="89376" bIns="44688" numCol="1" spcCol="0" rtlCol="0" fromWordArt="0" anchor="ctr" anchorCtr="0" forceAA="0" compatLnSpc="1">
            <a:prstTxWarp prst="textNoShape">
              <a:avLst/>
            </a:prstTxWarp>
            <a:noAutofit/>
          </a:bodyPr>
          <a:lstStyle/>
          <a:p>
            <a:pPr algn="ctr"/>
            <a:endParaRPr lang="zh-CN" altLang="en-US" sz="1867">
              <a:solidFill>
                <a:srgbClr val="FFFFFF"/>
              </a:solidFill>
              <a:sym typeface="Arial" panose="020B0604020202020204" pitchFamily="34" charset="0"/>
            </a:endParaRPr>
          </a:p>
        </p:txBody>
      </p:sp>
      <p:sp>
        <p:nvSpPr>
          <p:cNvPr id="9" name="任意多边形 8"/>
          <p:cNvSpPr/>
          <p:nvPr userDrawn="1">
            <p:custDataLst>
              <p:tags r:id="rId2"/>
            </p:custDataLst>
          </p:nvPr>
        </p:nvSpPr>
        <p:spPr>
          <a:xfrm>
            <a:off x="3" y="260648"/>
            <a:ext cx="547381" cy="509181"/>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3B476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376" tIns="44688" rIns="89376" bIns="44688" numCol="1" spcCol="0" rtlCol="0" fromWordArt="0" anchor="ctr" anchorCtr="0" forceAA="0" compatLnSpc="1">
            <a:prstTxWarp prst="textNoShape">
              <a:avLst/>
            </a:prstTxWarp>
            <a:noAutofit/>
          </a:bodyPr>
          <a:lstStyle/>
          <a:p>
            <a:pPr algn="ctr"/>
            <a:endParaRPr lang="zh-CN" altLang="en-US" sz="1867" dirty="0">
              <a:solidFill>
                <a:srgbClr val="7EC234"/>
              </a:solidFill>
              <a:sym typeface="Arial" panose="020B0604020202020204" pitchFamily="34" charset="0"/>
            </a:endParaRPr>
          </a:p>
        </p:txBody>
      </p:sp>
      <p:sp>
        <p:nvSpPr>
          <p:cNvPr id="4" name="Title 1"/>
          <p:cNvSpPr txBox="1">
            <a:spLocks/>
          </p:cNvSpPr>
          <p:nvPr userDrawn="1"/>
        </p:nvSpPr>
        <p:spPr>
          <a:xfrm>
            <a:off x="815414" y="234192"/>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rgbClr val="FFFFFF">
                    <a:lumMod val="50000"/>
                  </a:srgbClr>
                </a:solidFill>
                <a:latin typeface="微软雅黑" panose="020B0503020204020204" pitchFamily="34" charset="-122"/>
                <a:ea typeface="微软雅黑" panose="020B0503020204020204" pitchFamily="34" charset="-122"/>
              </a:rPr>
              <a:t>点击输入标题内容</a:t>
            </a:r>
            <a:endParaRPr lang="en-GB" altLang="zh-CN" sz="2400" b="1" dirty="0">
              <a:solidFill>
                <a:srgbClr val="FFFFFF">
                  <a:lumMod val="50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36603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AF89BA-8333-492B-98D1-B66B715A66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70C0FC-BB2C-47AA-B421-3B2033B1BDC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7E2BBA-5D0B-4DCB-8C81-31C41354D256}"/>
              </a:ext>
            </a:extLst>
          </p:cNvPr>
          <p:cNvSpPr>
            <a:spLocks noGrp="1"/>
          </p:cNvSpPr>
          <p:nvPr>
            <p:ph type="dt" sz="half" idx="10"/>
          </p:nvPr>
        </p:nvSpPr>
        <p:spPr/>
        <p:txBody>
          <a:bodyPr/>
          <a:lstStyle/>
          <a:p>
            <a:fld id="{66D48E56-D851-4DC2-983A-6947F21D85D8}" type="datetimeFigureOut">
              <a:rPr lang="zh-CN" altLang="en-US" smtClean="0"/>
              <a:t>2022/7/20</a:t>
            </a:fld>
            <a:endParaRPr lang="zh-CN" altLang="en-US"/>
          </a:p>
        </p:txBody>
      </p:sp>
      <p:sp>
        <p:nvSpPr>
          <p:cNvPr id="5" name="页脚占位符 4">
            <a:extLst>
              <a:ext uri="{FF2B5EF4-FFF2-40B4-BE49-F238E27FC236}">
                <a16:creationId xmlns:a16="http://schemas.microsoft.com/office/drawing/2014/main" id="{B1729179-07A2-49C7-9B7F-E45C3E1ED0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6D43D4-A53A-4DBE-96F7-1320C35B10AA}"/>
              </a:ext>
            </a:extLst>
          </p:cNvPr>
          <p:cNvSpPr>
            <a:spLocks noGrp="1"/>
          </p:cNvSpPr>
          <p:nvPr>
            <p:ph type="sldNum" sz="quarter" idx="12"/>
          </p:nvPr>
        </p:nvSpPr>
        <p:spPr/>
        <p:txBody>
          <a:bodyPr/>
          <a:lstStyle/>
          <a:p>
            <a:fld id="{F1ACDB25-2B6F-4EC1-9EC8-51F2B904B2FC}" type="slidenum">
              <a:rPr lang="zh-CN" altLang="en-US" smtClean="0"/>
              <a:t>‹#›</a:t>
            </a:fld>
            <a:endParaRPr lang="zh-CN" altLang="en-US"/>
          </a:p>
        </p:txBody>
      </p:sp>
    </p:spTree>
    <p:extLst>
      <p:ext uri="{BB962C8B-B14F-4D97-AF65-F5344CB8AC3E}">
        <p14:creationId xmlns:p14="http://schemas.microsoft.com/office/powerpoint/2010/main" val="24023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2022/7/20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5906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2022/7/20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userDrawn="1"/>
        </p:nvSpPr>
        <p:spPr>
          <a:xfrm>
            <a:off x="9818059" y="6400782"/>
            <a:ext cx="1033515" cy="276422"/>
          </a:xfrm>
          <a:prstGeom prst="rect">
            <a:avLst/>
          </a:prstGeom>
        </p:spPr>
        <p:txBody>
          <a:bodyPr wrap="square">
            <a:spAutoFit/>
          </a:bodyPr>
          <a:lstStyle/>
          <a:p>
            <a:r>
              <a:rPr lang="en-US" altLang="zh-CN" sz="133" dirty="0">
                <a:solidFill>
                  <a:prstClr val="white"/>
                </a:solidFill>
                <a:latin typeface="Calibri"/>
                <a:ea typeface="宋体"/>
              </a:rPr>
              <a:t>PPT</a:t>
            </a:r>
            <a:r>
              <a:rPr lang="zh-CN" altLang="en-US" sz="133" dirty="0">
                <a:solidFill>
                  <a:prstClr val="white"/>
                </a:solidFill>
                <a:latin typeface="Calibri"/>
                <a:ea typeface="宋体"/>
              </a:rPr>
              <a:t>模板下载：</a:t>
            </a:r>
            <a:r>
              <a:rPr lang="en-US" altLang="zh-CN" sz="133" dirty="0">
                <a:solidFill>
                  <a:prstClr val="white"/>
                </a:solidFill>
                <a:latin typeface="Calibri"/>
                <a:ea typeface="宋体"/>
              </a:rPr>
              <a:t>www.1ppt.com/moban/          </a:t>
            </a:r>
            <a:r>
              <a:rPr lang="zh-CN" altLang="en-US" sz="133" dirty="0">
                <a:solidFill>
                  <a:prstClr val="white"/>
                </a:solidFill>
                <a:latin typeface="Calibri"/>
                <a:ea typeface="宋体"/>
              </a:rPr>
              <a:t>行业</a:t>
            </a:r>
            <a:r>
              <a:rPr lang="en-US" altLang="zh-CN" sz="133" dirty="0">
                <a:solidFill>
                  <a:prstClr val="white"/>
                </a:solidFill>
                <a:latin typeface="Calibri"/>
                <a:ea typeface="宋体"/>
              </a:rPr>
              <a:t>PPT</a:t>
            </a:r>
            <a:r>
              <a:rPr lang="zh-CN" altLang="en-US" sz="133" dirty="0">
                <a:solidFill>
                  <a:prstClr val="white"/>
                </a:solidFill>
                <a:latin typeface="Calibri"/>
                <a:ea typeface="宋体"/>
              </a:rPr>
              <a:t>模板：</a:t>
            </a:r>
            <a:r>
              <a:rPr lang="en-US" altLang="zh-CN" sz="133" dirty="0">
                <a:solidFill>
                  <a:prstClr val="white"/>
                </a:solidFill>
                <a:latin typeface="Calibri"/>
                <a:ea typeface="宋体"/>
              </a:rPr>
              <a:t>www.1ppt.com/hangye/ </a:t>
            </a:r>
          </a:p>
          <a:p>
            <a:r>
              <a:rPr lang="zh-CN" altLang="en-US" sz="133" dirty="0">
                <a:solidFill>
                  <a:prstClr val="white"/>
                </a:solidFill>
                <a:latin typeface="Calibri"/>
                <a:ea typeface="宋体"/>
              </a:rPr>
              <a:t>节日</a:t>
            </a:r>
            <a:r>
              <a:rPr lang="en-US" altLang="zh-CN" sz="133" dirty="0">
                <a:solidFill>
                  <a:prstClr val="white"/>
                </a:solidFill>
                <a:latin typeface="Calibri"/>
                <a:ea typeface="宋体"/>
              </a:rPr>
              <a:t>PPT</a:t>
            </a:r>
            <a:r>
              <a:rPr lang="zh-CN" altLang="en-US" sz="133" dirty="0">
                <a:solidFill>
                  <a:prstClr val="white"/>
                </a:solidFill>
                <a:latin typeface="Calibri"/>
                <a:ea typeface="宋体"/>
              </a:rPr>
              <a:t>模板：</a:t>
            </a:r>
            <a:r>
              <a:rPr lang="en-US" altLang="zh-CN" sz="133" dirty="0">
                <a:solidFill>
                  <a:prstClr val="white"/>
                </a:solidFill>
                <a:latin typeface="Calibri"/>
                <a:ea typeface="宋体"/>
              </a:rPr>
              <a:t>www.1ppt.com/jieri/          PPT</a:t>
            </a:r>
            <a:r>
              <a:rPr lang="zh-CN" altLang="en-US" sz="133" dirty="0">
                <a:solidFill>
                  <a:prstClr val="white"/>
                </a:solidFill>
                <a:latin typeface="Calibri"/>
                <a:ea typeface="宋体"/>
              </a:rPr>
              <a:t>素材：</a:t>
            </a:r>
            <a:r>
              <a:rPr lang="en-US" altLang="zh-CN" sz="133" dirty="0">
                <a:solidFill>
                  <a:prstClr val="white"/>
                </a:solidFill>
                <a:latin typeface="Calibri"/>
                <a:ea typeface="宋体"/>
              </a:rPr>
              <a:t>www.1ppt.com/sucai/</a:t>
            </a:r>
          </a:p>
          <a:p>
            <a:r>
              <a:rPr lang="en-US" altLang="zh-CN" sz="133" dirty="0">
                <a:solidFill>
                  <a:prstClr val="white"/>
                </a:solidFill>
                <a:latin typeface="Calibri"/>
                <a:ea typeface="宋体"/>
              </a:rPr>
              <a:t>PPT</a:t>
            </a:r>
            <a:r>
              <a:rPr lang="zh-CN" altLang="en-US" sz="133" dirty="0">
                <a:solidFill>
                  <a:prstClr val="white"/>
                </a:solidFill>
                <a:latin typeface="Calibri"/>
                <a:ea typeface="宋体"/>
              </a:rPr>
              <a:t>背景图片：</a:t>
            </a:r>
            <a:r>
              <a:rPr lang="en-US" altLang="zh-CN" sz="133" dirty="0">
                <a:solidFill>
                  <a:prstClr val="white"/>
                </a:solidFill>
                <a:latin typeface="Calibri"/>
                <a:ea typeface="宋体"/>
              </a:rPr>
              <a:t>www.1ppt.com/beijing/        PPT</a:t>
            </a:r>
            <a:r>
              <a:rPr lang="zh-CN" altLang="en-US" sz="133" dirty="0">
                <a:solidFill>
                  <a:prstClr val="white"/>
                </a:solidFill>
                <a:latin typeface="Calibri"/>
                <a:ea typeface="宋体"/>
              </a:rPr>
              <a:t>图表：</a:t>
            </a:r>
            <a:r>
              <a:rPr lang="en-US" altLang="zh-CN" sz="133" dirty="0">
                <a:solidFill>
                  <a:prstClr val="white"/>
                </a:solidFill>
                <a:latin typeface="Calibri"/>
                <a:ea typeface="宋体"/>
              </a:rPr>
              <a:t>www.1ppt.com/tubiao/      </a:t>
            </a:r>
          </a:p>
          <a:p>
            <a:r>
              <a:rPr lang="zh-CN" altLang="en-US" sz="133" dirty="0">
                <a:solidFill>
                  <a:prstClr val="white"/>
                </a:solidFill>
                <a:latin typeface="Calibri"/>
                <a:ea typeface="宋体"/>
              </a:rPr>
              <a:t>精美</a:t>
            </a:r>
            <a:r>
              <a:rPr lang="en-US" altLang="zh-CN" sz="133" dirty="0">
                <a:solidFill>
                  <a:prstClr val="white"/>
                </a:solidFill>
                <a:latin typeface="Calibri"/>
                <a:ea typeface="宋体"/>
              </a:rPr>
              <a:t>PPT</a:t>
            </a:r>
            <a:r>
              <a:rPr lang="zh-CN" altLang="en-US" sz="133" dirty="0">
                <a:solidFill>
                  <a:prstClr val="white"/>
                </a:solidFill>
                <a:latin typeface="Calibri"/>
                <a:ea typeface="宋体"/>
              </a:rPr>
              <a:t>下载：</a:t>
            </a:r>
            <a:r>
              <a:rPr lang="en-US" altLang="zh-CN" sz="133" dirty="0">
                <a:solidFill>
                  <a:prstClr val="white"/>
                </a:solidFill>
                <a:latin typeface="Calibri"/>
                <a:ea typeface="宋体"/>
              </a:rPr>
              <a:t>www.1ppt.com/xiazai/         PPT</a:t>
            </a:r>
            <a:r>
              <a:rPr lang="zh-CN" altLang="en-US" sz="133" dirty="0">
                <a:solidFill>
                  <a:prstClr val="white"/>
                </a:solidFill>
                <a:latin typeface="Calibri"/>
                <a:ea typeface="宋体"/>
              </a:rPr>
              <a:t>教程： </a:t>
            </a:r>
            <a:r>
              <a:rPr lang="en-US" altLang="zh-CN" sz="133" dirty="0">
                <a:solidFill>
                  <a:prstClr val="white"/>
                </a:solidFill>
                <a:latin typeface="Calibri"/>
                <a:ea typeface="宋体"/>
              </a:rPr>
              <a:t>www.1ppt.com/powerpoint/      </a:t>
            </a:r>
          </a:p>
          <a:p>
            <a:r>
              <a:rPr lang="en-US" altLang="zh-CN" sz="133" dirty="0">
                <a:solidFill>
                  <a:prstClr val="white"/>
                </a:solidFill>
                <a:latin typeface="Calibri"/>
                <a:ea typeface="宋体"/>
              </a:rPr>
              <a:t>PPT</a:t>
            </a:r>
            <a:r>
              <a:rPr lang="zh-CN" altLang="en-US" sz="133" dirty="0">
                <a:solidFill>
                  <a:prstClr val="white"/>
                </a:solidFill>
                <a:latin typeface="Calibri"/>
                <a:ea typeface="宋体"/>
              </a:rPr>
              <a:t>课件：</a:t>
            </a:r>
            <a:r>
              <a:rPr lang="en-US" altLang="zh-CN" sz="133" dirty="0">
                <a:solidFill>
                  <a:prstClr val="white"/>
                </a:solidFill>
                <a:latin typeface="Calibri"/>
                <a:ea typeface="宋体"/>
              </a:rPr>
              <a:t>www.1ppt.com/kejian/             </a:t>
            </a:r>
            <a:r>
              <a:rPr lang="zh-CN" altLang="en-US" sz="133" dirty="0">
                <a:solidFill>
                  <a:prstClr val="white"/>
                </a:solidFill>
                <a:latin typeface="Calibri"/>
                <a:ea typeface="宋体"/>
              </a:rPr>
              <a:t>字体下载：</a:t>
            </a:r>
            <a:r>
              <a:rPr lang="en-US" altLang="zh-CN" sz="133" dirty="0">
                <a:solidFill>
                  <a:prstClr val="white"/>
                </a:solidFill>
                <a:latin typeface="Calibri"/>
                <a:ea typeface="宋体"/>
              </a:rPr>
              <a:t>www.1ppt.com/ziti/</a:t>
            </a:r>
          </a:p>
          <a:p>
            <a:r>
              <a:rPr lang="zh-CN" altLang="en-US" sz="133" dirty="0">
                <a:solidFill>
                  <a:prstClr val="white"/>
                </a:solidFill>
                <a:latin typeface="Calibri"/>
                <a:ea typeface="宋体"/>
              </a:rPr>
              <a:t>工作总结</a:t>
            </a:r>
            <a:r>
              <a:rPr lang="en-US" altLang="zh-CN" sz="133" dirty="0">
                <a:solidFill>
                  <a:prstClr val="white"/>
                </a:solidFill>
                <a:latin typeface="Calibri"/>
                <a:ea typeface="宋体"/>
              </a:rPr>
              <a:t>PPT</a:t>
            </a:r>
            <a:r>
              <a:rPr lang="zh-CN" altLang="en-US" sz="133" dirty="0">
                <a:solidFill>
                  <a:prstClr val="white"/>
                </a:solidFill>
                <a:latin typeface="Calibri"/>
                <a:ea typeface="宋体"/>
              </a:rPr>
              <a:t>：</a:t>
            </a:r>
            <a:r>
              <a:rPr lang="en-US" altLang="zh-CN" sz="133" dirty="0">
                <a:solidFill>
                  <a:prstClr val="white"/>
                </a:solidFill>
                <a:latin typeface="Calibri"/>
                <a:ea typeface="宋体"/>
              </a:rPr>
              <a:t>www.1ppt.com/xiazai/zongjie/ </a:t>
            </a:r>
            <a:r>
              <a:rPr lang="zh-CN" altLang="en-US" sz="133" dirty="0">
                <a:solidFill>
                  <a:prstClr val="white"/>
                </a:solidFill>
                <a:latin typeface="Calibri"/>
                <a:ea typeface="宋体"/>
              </a:rPr>
              <a:t>工作计划：</a:t>
            </a:r>
            <a:r>
              <a:rPr lang="en-US" altLang="zh-CN" sz="133" dirty="0">
                <a:solidFill>
                  <a:prstClr val="white"/>
                </a:solidFill>
                <a:latin typeface="Calibri"/>
                <a:ea typeface="宋体"/>
              </a:rPr>
              <a:t>www.1ppt.com/xiazai/jihua/</a:t>
            </a:r>
          </a:p>
          <a:p>
            <a:r>
              <a:rPr lang="zh-CN" altLang="en-US" sz="133" dirty="0">
                <a:solidFill>
                  <a:prstClr val="white"/>
                </a:solidFill>
                <a:latin typeface="Calibri"/>
                <a:ea typeface="宋体"/>
              </a:rPr>
              <a:t>商务</a:t>
            </a:r>
            <a:r>
              <a:rPr lang="en-US" altLang="zh-CN" sz="133" dirty="0">
                <a:solidFill>
                  <a:prstClr val="white"/>
                </a:solidFill>
                <a:latin typeface="Calibri"/>
                <a:ea typeface="宋体"/>
              </a:rPr>
              <a:t>PPT</a:t>
            </a:r>
            <a:r>
              <a:rPr lang="zh-CN" altLang="en-US" sz="133" dirty="0">
                <a:solidFill>
                  <a:prstClr val="white"/>
                </a:solidFill>
                <a:latin typeface="Calibri"/>
                <a:ea typeface="宋体"/>
              </a:rPr>
              <a:t>模板：</a:t>
            </a:r>
            <a:r>
              <a:rPr lang="en-US" altLang="zh-CN" sz="133" dirty="0">
                <a:solidFill>
                  <a:prstClr val="white"/>
                </a:solidFill>
                <a:latin typeface="Calibri"/>
                <a:ea typeface="宋体"/>
              </a:rPr>
              <a:t>www.1ppt.com/moban/shangwu/  </a:t>
            </a:r>
            <a:r>
              <a:rPr lang="zh-CN" altLang="en-US" sz="133" dirty="0">
                <a:solidFill>
                  <a:prstClr val="white"/>
                </a:solidFill>
                <a:latin typeface="Calibri"/>
                <a:ea typeface="宋体"/>
              </a:rPr>
              <a:t>个人简历</a:t>
            </a:r>
            <a:r>
              <a:rPr lang="en-US" altLang="zh-CN" sz="133" dirty="0">
                <a:solidFill>
                  <a:prstClr val="white"/>
                </a:solidFill>
                <a:latin typeface="Calibri"/>
                <a:ea typeface="宋体"/>
              </a:rPr>
              <a:t>PPT</a:t>
            </a:r>
            <a:r>
              <a:rPr lang="zh-CN" altLang="en-US" sz="133" dirty="0">
                <a:solidFill>
                  <a:prstClr val="white"/>
                </a:solidFill>
                <a:latin typeface="Calibri"/>
                <a:ea typeface="宋体"/>
              </a:rPr>
              <a:t>：</a:t>
            </a:r>
            <a:r>
              <a:rPr lang="en-US" altLang="zh-CN" sz="133" dirty="0">
                <a:solidFill>
                  <a:prstClr val="white"/>
                </a:solidFill>
                <a:latin typeface="Calibri"/>
                <a:ea typeface="宋体"/>
              </a:rPr>
              <a:t>www.1ppt.com/xiazai/jianli/  </a:t>
            </a:r>
          </a:p>
          <a:p>
            <a:r>
              <a:rPr lang="zh-CN" altLang="en-US" sz="133" dirty="0">
                <a:solidFill>
                  <a:prstClr val="white"/>
                </a:solidFill>
                <a:latin typeface="Calibri"/>
                <a:ea typeface="宋体"/>
              </a:rPr>
              <a:t>毕业答辩</a:t>
            </a:r>
            <a:r>
              <a:rPr lang="en-US" altLang="zh-CN" sz="133" dirty="0">
                <a:solidFill>
                  <a:prstClr val="white"/>
                </a:solidFill>
                <a:latin typeface="Calibri"/>
                <a:ea typeface="宋体"/>
              </a:rPr>
              <a:t>PPT</a:t>
            </a:r>
            <a:r>
              <a:rPr lang="zh-CN" altLang="en-US" sz="133" dirty="0">
                <a:solidFill>
                  <a:prstClr val="white"/>
                </a:solidFill>
                <a:latin typeface="Calibri"/>
                <a:ea typeface="宋体"/>
              </a:rPr>
              <a:t>：</a:t>
            </a:r>
            <a:r>
              <a:rPr lang="en-US" altLang="zh-CN" sz="133" dirty="0">
                <a:solidFill>
                  <a:prstClr val="white"/>
                </a:solidFill>
                <a:latin typeface="Calibri"/>
                <a:ea typeface="宋体"/>
              </a:rPr>
              <a:t>www.1ppt.com/xiazai/dabian/  </a:t>
            </a:r>
            <a:r>
              <a:rPr lang="zh-CN" altLang="en-US" sz="133" dirty="0">
                <a:solidFill>
                  <a:prstClr val="white"/>
                </a:solidFill>
                <a:latin typeface="Calibri"/>
                <a:ea typeface="宋体"/>
              </a:rPr>
              <a:t>工作汇报</a:t>
            </a:r>
            <a:r>
              <a:rPr lang="en-US" altLang="zh-CN" sz="133" dirty="0">
                <a:solidFill>
                  <a:prstClr val="white"/>
                </a:solidFill>
                <a:latin typeface="Calibri"/>
                <a:ea typeface="宋体"/>
              </a:rPr>
              <a:t>PPT</a:t>
            </a:r>
            <a:r>
              <a:rPr lang="zh-CN" altLang="en-US" sz="133" dirty="0">
                <a:solidFill>
                  <a:prstClr val="white"/>
                </a:solidFill>
                <a:latin typeface="Calibri"/>
                <a:ea typeface="宋体"/>
              </a:rPr>
              <a:t>：</a:t>
            </a:r>
            <a:r>
              <a:rPr lang="en-US" altLang="zh-CN" sz="133" dirty="0">
                <a:solidFill>
                  <a:prstClr val="white"/>
                </a:solidFill>
                <a:latin typeface="Calibri"/>
                <a:ea typeface="宋体"/>
              </a:rPr>
              <a:t>www.1ppt.com/xiazai/huibao/    </a:t>
            </a:r>
          </a:p>
          <a:p>
            <a:r>
              <a:rPr lang="en-US" altLang="zh-CN" sz="133" dirty="0">
                <a:solidFill>
                  <a:prstClr val="white"/>
                </a:solidFill>
                <a:latin typeface="Calibri"/>
                <a:ea typeface="宋体"/>
              </a:rPr>
              <a:t> </a:t>
            </a:r>
          </a:p>
        </p:txBody>
      </p:sp>
    </p:spTree>
    <p:extLst>
      <p:ext uri="{BB962C8B-B14F-4D97-AF65-F5344CB8AC3E}">
        <p14:creationId xmlns:p14="http://schemas.microsoft.com/office/powerpoint/2010/main" val="270115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D48E56-D851-4DC2-983A-6947F21D85D8}" type="datetimeFigureOut">
              <a:rPr lang="zh-CN" altLang="en-US" smtClean="0"/>
              <a:t>2022/7/20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ACDB25-2B6F-4EC1-9EC8-51F2B904B2FC}" type="slidenum">
              <a:rPr lang="zh-CN" altLang="en-US" smtClean="0"/>
              <a:t>‹#›</a:t>
            </a:fld>
            <a:endParaRPr lang="zh-CN" altLang="en-US"/>
          </a:p>
        </p:txBody>
      </p:sp>
    </p:spTree>
    <p:extLst>
      <p:ext uri="{BB962C8B-B14F-4D97-AF65-F5344CB8AC3E}">
        <p14:creationId xmlns:p14="http://schemas.microsoft.com/office/powerpoint/2010/main" val="395677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a:off x="695515" y="740161"/>
            <a:ext cx="11498604" cy="29671"/>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376" tIns="44688" rIns="89376" bIns="44688" numCol="1" spcCol="0" rtlCol="0" fromWordArt="0" anchor="ctr" anchorCtr="0" forceAA="0" compatLnSpc="1">
            <a:prstTxWarp prst="textNoShape">
              <a:avLst/>
            </a:prstTxWarp>
            <a:noAutofit/>
          </a:bodyPr>
          <a:lstStyle/>
          <a:p>
            <a:pPr algn="ctr"/>
            <a:endParaRPr lang="zh-CN" altLang="en-US" sz="1867">
              <a:latin typeface="Arial" panose="020B0604020202020204" pitchFamily="34" charset="0"/>
              <a:ea typeface="微软雅黑" panose="020B0503020204020204" pitchFamily="34" charset="-122"/>
              <a:sym typeface="Arial" panose="020B0604020202020204" pitchFamily="34" charset="0"/>
            </a:endParaRPr>
          </a:p>
        </p:txBody>
      </p:sp>
      <p:sp>
        <p:nvSpPr>
          <p:cNvPr id="9" name="任意多边形 8"/>
          <p:cNvSpPr/>
          <p:nvPr userDrawn="1">
            <p:custDataLst>
              <p:tags r:id="rId2"/>
            </p:custDataLst>
          </p:nvPr>
        </p:nvSpPr>
        <p:spPr>
          <a:xfrm>
            <a:off x="3" y="260648"/>
            <a:ext cx="547381" cy="509181"/>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3B476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376" tIns="44688" rIns="89376" bIns="44688" numCol="1" spcCol="0" rtlCol="0" fromWordArt="0" anchor="ctr" anchorCtr="0" forceAA="0" compatLnSpc="1">
            <a:prstTxWarp prst="textNoShape">
              <a:avLst/>
            </a:prstTxWarp>
            <a:noAutofit/>
          </a:bodyPr>
          <a:lstStyle/>
          <a:p>
            <a:pPr algn="ctr"/>
            <a:endParaRPr lang="zh-CN" altLang="en-US" sz="1867"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itle 1"/>
          <p:cNvSpPr txBox="1">
            <a:spLocks/>
          </p:cNvSpPr>
          <p:nvPr userDrawn="1"/>
        </p:nvSpPr>
        <p:spPr>
          <a:xfrm>
            <a:off x="815414" y="234192"/>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bg1">
                    <a:lumMod val="50000"/>
                  </a:schemeClr>
                </a:solidFill>
                <a:latin typeface="微软雅黑" panose="020B0503020204020204" pitchFamily="34" charset="-122"/>
                <a:ea typeface="微软雅黑" panose="020B0503020204020204" pitchFamily="34" charset="-122"/>
              </a:rPr>
              <a:t>点击输入标题内容</a:t>
            </a:r>
            <a:endParaRPr lang="en-GB" altLang="zh-CN" sz="2400" b="1"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5304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98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2022/7/20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1257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2022/7/20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9089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a:off x="695515" y="740161"/>
            <a:ext cx="11498604" cy="29671"/>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376" tIns="44688" rIns="89376" bIns="44688" numCol="1" spcCol="0" rtlCol="0" fromWordArt="0" anchor="ctr" anchorCtr="0" forceAA="0" compatLnSpc="1">
            <a:prstTxWarp prst="textNoShape">
              <a:avLst/>
            </a:prstTxWarp>
            <a:noAutofit/>
          </a:bodyPr>
          <a:lstStyle/>
          <a:p>
            <a:pPr algn="ctr"/>
            <a:endParaRPr lang="zh-CN" altLang="en-US" sz="1867">
              <a:solidFill>
                <a:srgbClr val="FFFFFF"/>
              </a:solidFill>
              <a:sym typeface="Arial" panose="020B0604020202020204" pitchFamily="34" charset="0"/>
            </a:endParaRPr>
          </a:p>
        </p:txBody>
      </p:sp>
      <p:sp>
        <p:nvSpPr>
          <p:cNvPr id="9" name="任意多边形 8"/>
          <p:cNvSpPr/>
          <p:nvPr userDrawn="1">
            <p:custDataLst>
              <p:tags r:id="rId2"/>
            </p:custDataLst>
          </p:nvPr>
        </p:nvSpPr>
        <p:spPr>
          <a:xfrm>
            <a:off x="3" y="260648"/>
            <a:ext cx="547381" cy="509181"/>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49719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376" tIns="44688" rIns="89376" bIns="44688" numCol="1" spcCol="0" rtlCol="0" fromWordArt="0" anchor="ctr" anchorCtr="0" forceAA="0" compatLnSpc="1">
            <a:prstTxWarp prst="textNoShape">
              <a:avLst/>
            </a:prstTxWarp>
            <a:noAutofit/>
          </a:bodyPr>
          <a:lstStyle/>
          <a:p>
            <a:pPr algn="ctr"/>
            <a:endParaRPr lang="zh-CN" altLang="en-US" sz="1867" dirty="0">
              <a:solidFill>
                <a:srgbClr val="7EC234"/>
              </a:solidFill>
              <a:sym typeface="Arial" panose="020B0604020202020204" pitchFamily="34" charset="0"/>
            </a:endParaRPr>
          </a:p>
        </p:txBody>
      </p:sp>
      <p:sp>
        <p:nvSpPr>
          <p:cNvPr id="4" name="Title 1"/>
          <p:cNvSpPr txBox="1">
            <a:spLocks/>
          </p:cNvSpPr>
          <p:nvPr userDrawn="1"/>
        </p:nvSpPr>
        <p:spPr>
          <a:xfrm>
            <a:off x="815414" y="234192"/>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rgbClr val="FFFFFF">
                    <a:lumMod val="50000"/>
                  </a:srgbClr>
                </a:solidFill>
                <a:latin typeface="微软雅黑" panose="020B0503020204020204" pitchFamily="34" charset="-122"/>
                <a:ea typeface="微软雅黑" panose="020B0503020204020204" pitchFamily="34" charset="-122"/>
              </a:rPr>
              <a:t>点击输入标题内容</a:t>
            </a:r>
            <a:endParaRPr lang="en-GB" altLang="zh-CN" sz="2400" b="1" dirty="0">
              <a:solidFill>
                <a:srgbClr val="FFFFFF">
                  <a:lumMod val="50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239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a:off x="695515" y="740161"/>
            <a:ext cx="11498604" cy="29671"/>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376" tIns="44688" rIns="89376" bIns="44688" numCol="1" spcCol="0" rtlCol="0" fromWordArt="0" anchor="ctr" anchorCtr="0" forceAA="0" compatLnSpc="1">
            <a:prstTxWarp prst="textNoShape">
              <a:avLst/>
            </a:prstTxWarp>
            <a:noAutofit/>
          </a:bodyPr>
          <a:lstStyle/>
          <a:p>
            <a:pPr algn="ctr"/>
            <a:endParaRPr lang="zh-CN" altLang="en-US" sz="1867">
              <a:solidFill>
                <a:srgbClr val="FFFFFF"/>
              </a:solidFill>
              <a:sym typeface="Arial" panose="020B0604020202020204" pitchFamily="34" charset="0"/>
            </a:endParaRPr>
          </a:p>
        </p:txBody>
      </p:sp>
      <p:sp>
        <p:nvSpPr>
          <p:cNvPr id="9" name="任意多边形 8"/>
          <p:cNvSpPr/>
          <p:nvPr userDrawn="1">
            <p:custDataLst>
              <p:tags r:id="rId2"/>
            </p:custDataLst>
          </p:nvPr>
        </p:nvSpPr>
        <p:spPr>
          <a:xfrm>
            <a:off x="3" y="260648"/>
            <a:ext cx="547381" cy="509181"/>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3B476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376" tIns="44688" rIns="89376" bIns="44688" numCol="1" spcCol="0" rtlCol="0" fromWordArt="0" anchor="ctr" anchorCtr="0" forceAA="0" compatLnSpc="1">
            <a:prstTxWarp prst="textNoShape">
              <a:avLst/>
            </a:prstTxWarp>
            <a:noAutofit/>
          </a:bodyPr>
          <a:lstStyle/>
          <a:p>
            <a:pPr algn="ctr"/>
            <a:endParaRPr lang="zh-CN" altLang="en-US" sz="1867" dirty="0">
              <a:solidFill>
                <a:srgbClr val="7EC234"/>
              </a:solidFill>
              <a:sym typeface="Arial" panose="020B0604020202020204" pitchFamily="34" charset="0"/>
            </a:endParaRPr>
          </a:p>
        </p:txBody>
      </p:sp>
      <p:sp>
        <p:nvSpPr>
          <p:cNvPr id="4" name="Title 1"/>
          <p:cNvSpPr txBox="1">
            <a:spLocks/>
          </p:cNvSpPr>
          <p:nvPr userDrawn="1"/>
        </p:nvSpPr>
        <p:spPr>
          <a:xfrm>
            <a:off x="815414" y="234192"/>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rgbClr val="FFFFFF">
                    <a:lumMod val="50000"/>
                  </a:srgbClr>
                </a:solidFill>
                <a:latin typeface="微软雅黑" panose="020B0503020204020204" pitchFamily="34" charset="-122"/>
                <a:ea typeface="微软雅黑" panose="020B0503020204020204" pitchFamily="34" charset="-122"/>
              </a:rPr>
              <a:t>点击输入标题内容</a:t>
            </a:r>
            <a:endParaRPr lang="en-GB" altLang="zh-CN" sz="2400" b="1" dirty="0">
              <a:solidFill>
                <a:srgbClr val="FFFFFF">
                  <a:lumMod val="50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8291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2022/7/20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2723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855FC0-C739-4175-8A4C-27F0B24A412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047ACA6-57C8-436B-B8CD-DC90EDFDFB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3D77F14-468A-45EC-A7D9-37FA9924CC54}"/>
              </a:ext>
            </a:extLst>
          </p:cNvPr>
          <p:cNvSpPr>
            <a:spLocks noGrp="1"/>
          </p:cNvSpPr>
          <p:nvPr>
            <p:ph type="dt" sz="half" idx="10"/>
          </p:nvPr>
        </p:nvSpPr>
        <p:spPr/>
        <p:txBody>
          <a:bodyPr/>
          <a:lstStyle/>
          <a:p>
            <a:fld id="{66D48E56-D851-4DC2-983A-6947F21D85D8}" type="datetimeFigureOut">
              <a:rPr lang="zh-CN" altLang="en-US" smtClean="0"/>
              <a:t>2022/7/20</a:t>
            </a:fld>
            <a:endParaRPr lang="zh-CN" altLang="en-US"/>
          </a:p>
        </p:txBody>
      </p:sp>
      <p:sp>
        <p:nvSpPr>
          <p:cNvPr id="5" name="页脚占位符 4">
            <a:extLst>
              <a:ext uri="{FF2B5EF4-FFF2-40B4-BE49-F238E27FC236}">
                <a16:creationId xmlns:a16="http://schemas.microsoft.com/office/drawing/2014/main" id="{16130B0E-04CD-4660-B28B-2ABAFE3373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3E245F-133C-46B7-AE6E-E65D96DC16F1}"/>
              </a:ext>
            </a:extLst>
          </p:cNvPr>
          <p:cNvSpPr>
            <a:spLocks noGrp="1"/>
          </p:cNvSpPr>
          <p:nvPr>
            <p:ph type="sldNum" sz="quarter" idx="12"/>
          </p:nvPr>
        </p:nvSpPr>
        <p:spPr/>
        <p:txBody>
          <a:bodyPr/>
          <a:lstStyle/>
          <a:p>
            <a:fld id="{F1ACDB25-2B6F-4EC1-9EC8-51F2B904B2FC}" type="slidenum">
              <a:rPr lang="zh-CN" altLang="en-US" smtClean="0"/>
              <a:t>‹#›</a:t>
            </a:fld>
            <a:endParaRPr lang="zh-CN" altLang="en-US"/>
          </a:p>
        </p:txBody>
      </p:sp>
    </p:spTree>
    <p:extLst>
      <p:ext uri="{BB962C8B-B14F-4D97-AF65-F5344CB8AC3E}">
        <p14:creationId xmlns:p14="http://schemas.microsoft.com/office/powerpoint/2010/main" val="154067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2022/7/20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userDrawn="1"/>
        </p:nvSpPr>
        <p:spPr>
          <a:xfrm>
            <a:off x="9818059" y="6400782"/>
            <a:ext cx="1033515" cy="276422"/>
          </a:xfrm>
          <a:prstGeom prst="rect">
            <a:avLst/>
          </a:prstGeom>
        </p:spPr>
        <p:txBody>
          <a:bodyPr wrap="square">
            <a:spAutoFit/>
          </a:bodyPr>
          <a:lstStyle/>
          <a:p>
            <a:r>
              <a:rPr lang="en-US" altLang="zh-CN" sz="133" dirty="0">
                <a:solidFill>
                  <a:prstClr val="white"/>
                </a:solidFill>
                <a:latin typeface="Calibri"/>
                <a:ea typeface="宋体"/>
              </a:rPr>
              <a:t>PPT</a:t>
            </a:r>
            <a:r>
              <a:rPr lang="zh-CN" altLang="en-US" sz="133" dirty="0">
                <a:solidFill>
                  <a:prstClr val="white"/>
                </a:solidFill>
                <a:latin typeface="Calibri"/>
                <a:ea typeface="宋体"/>
              </a:rPr>
              <a:t>模板下载：</a:t>
            </a:r>
            <a:r>
              <a:rPr lang="en-US" altLang="zh-CN" sz="133" dirty="0">
                <a:solidFill>
                  <a:prstClr val="white"/>
                </a:solidFill>
                <a:latin typeface="Calibri"/>
                <a:ea typeface="宋体"/>
              </a:rPr>
              <a:t>www.1ppt.com/moban/          </a:t>
            </a:r>
            <a:r>
              <a:rPr lang="zh-CN" altLang="en-US" sz="133" dirty="0">
                <a:solidFill>
                  <a:prstClr val="white"/>
                </a:solidFill>
                <a:latin typeface="Calibri"/>
                <a:ea typeface="宋体"/>
              </a:rPr>
              <a:t>行业</a:t>
            </a:r>
            <a:r>
              <a:rPr lang="en-US" altLang="zh-CN" sz="133" dirty="0">
                <a:solidFill>
                  <a:prstClr val="white"/>
                </a:solidFill>
                <a:latin typeface="Calibri"/>
                <a:ea typeface="宋体"/>
              </a:rPr>
              <a:t>PPT</a:t>
            </a:r>
            <a:r>
              <a:rPr lang="zh-CN" altLang="en-US" sz="133" dirty="0">
                <a:solidFill>
                  <a:prstClr val="white"/>
                </a:solidFill>
                <a:latin typeface="Calibri"/>
                <a:ea typeface="宋体"/>
              </a:rPr>
              <a:t>模板：</a:t>
            </a:r>
            <a:r>
              <a:rPr lang="en-US" altLang="zh-CN" sz="133" dirty="0">
                <a:solidFill>
                  <a:prstClr val="white"/>
                </a:solidFill>
                <a:latin typeface="Calibri"/>
                <a:ea typeface="宋体"/>
              </a:rPr>
              <a:t>www.1ppt.com/hangye/ </a:t>
            </a:r>
          </a:p>
          <a:p>
            <a:r>
              <a:rPr lang="zh-CN" altLang="en-US" sz="133" dirty="0">
                <a:solidFill>
                  <a:prstClr val="white"/>
                </a:solidFill>
                <a:latin typeface="Calibri"/>
                <a:ea typeface="宋体"/>
              </a:rPr>
              <a:t>节日</a:t>
            </a:r>
            <a:r>
              <a:rPr lang="en-US" altLang="zh-CN" sz="133" dirty="0">
                <a:solidFill>
                  <a:prstClr val="white"/>
                </a:solidFill>
                <a:latin typeface="Calibri"/>
                <a:ea typeface="宋体"/>
              </a:rPr>
              <a:t>PPT</a:t>
            </a:r>
            <a:r>
              <a:rPr lang="zh-CN" altLang="en-US" sz="133" dirty="0">
                <a:solidFill>
                  <a:prstClr val="white"/>
                </a:solidFill>
                <a:latin typeface="Calibri"/>
                <a:ea typeface="宋体"/>
              </a:rPr>
              <a:t>模板：</a:t>
            </a:r>
            <a:r>
              <a:rPr lang="en-US" altLang="zh-CN" sz="133" dirty="0">
                <a:solidFill>
                  <a:prstClr val="white"/>
                </a:solidFill>
                <a:latin typeface="Calibri"/>
                <a:ea typeface="宋体"/>
              </a:rPr>
              <a:t>www.1ppt.com/jieri/          PPT</a:t>
            </a:r>
            <a:r>
              <a:rPr lang="zh-CN" altLang="en-US" sz="133" dirty="0">
                <a:solidFill>
                  <a:prstClr val="white"/>
                </a:solidFill>
                <a:latin typeface="Calibri"/>
                <a:ea typeface="宋体"/>
              </a:rPr>
              <a:t>素材：</a:t>
            </a:r>
            <a:r>
              <a:rPr lang="en-US" altLang="zh-CN" sz="133" dirty="0">
                <a:solidFill>
                  <a:prstClr val="white"/>
                </a:solidFill>
                <a:latin typeface="Calibri"/>
                <a:ea typeface="宋体"/>
              </a:rPr>
              <a:t>www.1ppt.com/sucai/</a:t>
            </a:r>
          </a:p>
          <a:p>
            <a:r>
              <a:rPr lang="en-US" altLang="zh-CN" sz="133" dirty="0">
                <a:solidFill>
                  <a:prstClr val="white"/>
                </a:solidFill>
                <a:latin typeface="Calibri"/>
                <a:ea typeface="宋体"/>
              </a:rPr>
              <a:t>PPT</a:t>
            </a:r>
            <a:r>
              <a:rPr lang="zh-CN" altLang="en-US" sz="133" dirty="0">
                <a:solidFill>
                  <a:prstClr val="white"/>
                </a:solidFill>
                <a:latin typeface="Calibri"/>
                <a:ea typeface="宋体"/>
              </a:rPr>
              <a:t>背景图片：</a:t>
            </a:r>
            <a:r>
              <a:rPr lang="en-US" altLang="zh-CN" sz="133" dirty="0">
                <a:solidFill>
                  <a:prstClr val="white"/>
                </a:solidFill>
                <a:latin typeface="Calibri"/>
                <a:ea typeface="宋体"/>
              </a:rPr>
              <a:t>www.1ppt.com/beijing/        PPT</a:t>
            </a:r>
            <a:r>
              <a:rPr lang="zh-CN" altLang="en-US" sz="133" dirty="0">
                <a:solidFill>
                  <a:prstClr val="white"/>
                </a:solidFill>
                <a:latin typeface="Calibri"/>
                <a:ea typeface="宋体"/>
              </a:rPr>
              <a:t>图表：</a:t>
            </a:r>
            <a:r>
              <a:rPr lang="en-US" altLang="zh-CN" sz="133" dirty="0">
                <a:solidFill>
                  <a:prstClr val="white"/>
                </a:solidFill>
                <a:latin typeface="Calibri"/>
                <a:ea typeface="宋体"/>
              </a:rPr>
              <a:t>www.1ppt.com/tubiao/      </a:t>
            </a:r>
          </a:p>
          <a:p>
            <a:r>
              <a:rPr lang="zh-CN" altLang="en-US" sz="133" dirty="0">
                <a:solidFill>
                  <a:prstClr val="white"/>
                </a:solidFill>
                <a:latin typeface="Calibri"/>
                <a:ea typeface="宋体"/>
              </a:rPr>
              <a:t>精美</a:t>
            </a:r>
            <a:r>
              <a:rPr lang="en-US" altLang="zh-CN" sz="133" dirty="0">
                <a:solidFill>
                  <a:prstClr val="white"/>
                </a:solidFill>
                <a:latin typeface="Calibri"/>
                <a:ea typeface="宋体"/>
              </a:rPr>
              <a:t>PPT</a:t>
            </a:r>
            <a:r>
              <a:rPr lang="zh-CN" altLang="en-US" sz="133" dirty="0">
                <a:solidFill>
                  <a:prstClr val="white"/>
                </a:solidFill>
                <a:latin typeface="Calibri"/>
                <a:ea typeface="宋体"/>
              </a:rPr>
              <a:t>下载：</a:t>
            </a:r>
            <a:r>
              <a:rPr lang="en-US" altLang="zh-CN" sz="133" dirty="0">
                <a:solidFill>
                  <a:prstClr val="white"/>
                </a:solidFill>
                <a:latin typeface="Calibri"/>
                <a:ea typeface="宋体"/>
              </a:rPr>
              <a:t>www.1ppt.com/xiazai/         PPT</a:t>
            </a:r>
            <a:r>
              <a:rPr lang="zh-CN" altLang="en-US" sz="133" dirty="0">
                <a:solidFill>
                  <a:prstClr val="white"/>
                </a:solidFill>
                <a:latin typeface="Calibri"/>
                <a:ea typeface="宋体"/>
              </a:rPr>
              <a:t>教程： </a:t>
            </a:r>
            <a:r>
              <a:rPr lang="en-US" altLang="zh-CN" sz="133" dirty="0">
                <a:solidFill>
                  <a:prstClr val="white"/>
                </a:solidFill>
                <a:latin typeface="Calibri"/>
                <a:ea typeface="宋体"/>
              </a:rPr>
              <a:t>www.1ppt.com/powerpoint/      </a:t>
            </a:r>
          </a:p>
          <a:p>
            <a:r>
              <a:rPr lang="en-US" altLang="zh-CN" sz="133" dirty="0">
                <a:solidFill>
                  <a:prstClr val="white"/>
                </a:solidFill>
                <a:latin typeface="Calibri"/>
                <a:ea typeface="宋体"/>
              </a:rPr>
              <a:t>PPT</a:t>
            </a:r>
            <a:r>
              <a:rPr lang="zh-CN" altLang="en-US" sz="133" dirty="0">
                <a:solidFill>
                  <a:prstClr val="white"/>
                </a:solidFill>
                <a:latin typeface="Calibri"/>
                <a:ea typeface="宋体"/>
              </a:rPr>
              <a:t>课件：</a:t>
            </a:r>
            <a:r>
              <a:rPr lang="en-US" altLang="zh-CN" sz="133" dirty="0">
                <a:solidFill>
                  <a:prstClr val="white"/>
                </a:solidFill>
                <a:latin typeface="Calibri"/>
                <a:ea typeface="宋体"/>
              </a:rPr>
              <a:t>www.1ppt.com/kejian/             </a:t>
            </a:r>
            <a:r>
              <a:rPr lang="zh-CN" altLang="en-US" sz="133" dirty="0">
                <a:solidFill>
                  <a:prstClr val="white"/>
                </a:solidFill>
                <a:latin typeface="Calibri"/>
                <a:ea typeface="宋体"/>
              </a:rPr>
              <a:t>字体下载：</a:t>
            </a:r>
            <a:r>
              <a:rPr lang="en-US" altLang="zh-CN" sz="133" dirty="0">
                <a:solidFill>
                  <a:prstClr val="white"/>
                </a:solidFill>
                <a:latin typeface="Calibri"/>
                <a:ea typeface="宋体"/>
              </a:rPr>
              <a:t>www.1ppt.com/ziti/</a:t>
            </a:r>
          </a:p>
          <a:p>
            <a:r>
              <a:rPr lang="zh-CN" altLang="en-US" sz="133" dirty="0">
                <a:solidFill>
                  <a:prstClr val="white"/>
                </a:solidFill>
                <a:latin typeface="Calibri"/>
                <a:ea typeface="宋体"/>
              </a:rPr>
              <a:t>工作总结</a:t>
            </a:r>
            <a:r>
              <a:rPr lang="en-US" altLang="zh-CN" sz="133" dirty="0">
                <a:solidFill>
                  <a:prstClr val="white"/>
                </a:solidFill>
                <a:latin typeface="Calibri"/>
                <a:ea typeface="宋体"/>
              </a:rPr>
              <a:t>PPT</a:t>
            </a:r>
            <a:r>
              <a:rPr lang="zh-CN" altLang="en-US" sz="133" dirty="0">
                <a:solidFill>
                  <a:prstClr val="white"/>
                </a:solidFill>
                <a:latin typeface="Calibri"/>
                <a:ea typeface="宋体"/>
              </a:rPr>
              <a:t>：</a:t>
            </a:r>
            <a:r>
              <a:rPr lang="en-US" altLang="zh-CN" sz="133" dirty="0">
                <a:solidFill>
                  <a:prstClr val="white"/>
                </a:solidFill>
                <a:latin typeface="Calibri"/>
                <a:ea typeface="宋体"/>
              </a:rPr>
              <a:t>www.1ppt.com/xiazai/zongjie/ </a:t>
            </a:r>
            <a:r>
              <a:rPr lang="zh-CN" altLang="en-US" sz="133" dirty="0">
                <a:solidFill>
                  <a:prstClr val="white"/>
                </a:solidFill>
                <a:latin typeface="Calibri"/>
                <a:ea typeface="宋体"/>
              </a:rPr>
              <a:t>工作计划：</a:t>
            </a:r>
            <a:r>
              <a:rPr lang="en-US" altLang="zh-CN" sz="133" dirty="0">
                <a:solidFill>
                  <a:prstClr val="white"/>
                </a:solidFill>
                <a:latin typeface="Calibri"/>
                <a:ea typeface="宋体"/>
              </a:rPr>
              <a:t>www.1ppt.com/xiazai/jihua/</a:t>
            </a:r>
          </a:p>
          <a:p>
            <a:r>
              <a:rPr lang="zh-CN" altLang="en-US" sz="133" dirty="0">
                <a:solidFill>
                  <a:prstClr val="white"/>
                </a:solidFill>
                <a:latin typeface="Calibri"/>
                <a:ea typeface="宋体"/>
              </a:rPr>
              <a:t>商务</a:t>
            </a:r>
            <a:r>
              <a:rPr lang="en-US" altLang="zh-CN" sz="133" dirty="0">
                <a:solidFill>
                  <a:prstClr val="white"/>
                </a:solidFill>
                <a:latin typeface="Calibri"/>
                <a:ea typeface="宋体"/>
              </a:rPr>
              <a:t>PPT</a:t>
            </a:r>
            <a:r>
              <a:rPr lang="zh-CN" altLang="en-US" sz="133" dirty="0">
                <a:solidFill>
                  <a:prstClr val="white"/>
                </a:solidFill>
                <a:latin typeface="Calibri"/>
                <a:ea typeface="宋体"/>
              </a:rPr>
              <a:t>模板：</a:t>
            </a:r>
            <a:r>
              <a:rPr lang="en-US" altLang="zh-CN" sz="133" dirty="0">
                <a:solidFill>
                  <a:prstClr val="white"/>
                </a:solidFill>
                <a:latin typeface="Calibri"/>
                <a:ea typeface="宋体"/>
              </a:rPr>
              <a:t>www.1ppt.com/moban/shangwu/  </a:t>
            </a:r>
            <a:r>
              <a:rPr lang="zh-CN" altLang="en-US" sz="133" dirty="0">
                <a:solidFill>
                  <a:prstClr val="white"/>
                </a:solidFill>
                <a:latin typeface="Calibri"/>
                <a:ea typeface="宋体"/>
              </a:rPr>
              <a:t>个人简历</a:t>
            </a:r>
            <a:r>
              <a:rPr lang="en-US" altLang="zh-CN" sz="133" dirty="0">
                <a:solidFill>
                  <a:prstClr val="white"/>
                </a:solidFill>
                <a:latin typeface="Calibri"/>
                <a:ea typeface="宋体"/>
              </a:rPr>
              <a:t>PPT</a:t>
            </a:r>
            <a:r>
              <a:rPr lang="zh-CN" altLang="en-US" sz="133" dirty="0">
                <a:solidFill>
                  <a:prstClr val="white"/>
                </a:solidFill>
                <a:latin typeface="Calibri"/>
                <a:ea typeface="宋体"/>
              </a:rPr>
              <a:t>：</a:t>
            </a:r>
            <a:r>
              <a:rPr lang="en-US" altLang="zh-CN" sz="133" dirty="0">
                <a:solidFill>
                  <a:prstClr val="white"/>
                </a:solidFill>
                <a:latin typeface="Calibri"/>
                <a:ea typeface="宋体"/>
              </a:rPr>
              <a:t>www.1ppt.com/xiazai/jianli/  </a:t>
            </a:r>
          </a:p>
          <a:p>
            <a:r>
              <a:rPr lang="zh-CN" altLang="en-US" sz="133" dirty="0">
                <a:solidFill>
                  <a:prstClr val="white"/>
                </a:solidFill>
                <a:latin typeface="Calibri"/>
                <a:ea typeface="宋体"/>
              </a:rPr>
              <a:t>毕业答辩</a:t>
            </a:r>
            <a:r>
              <a:rPr lang="en-US" altLang="zh-CN" sz="133" dirty="0">
                <a:solidFill>
                  <a:prstClr val="white"/>
                </a:solidFill>
                <a:latin typeface="Calibri"/>
                <a:ea typeface="宋体"/>
              </a:rPr>
              <a:t>PPT</a:t>
            </a:r>
            <a:r>
              <a:rPr lang="zh-CN" altLang="en-US" sz="133" dirty="0">
                <a:solidFill>
                  <a:prstClr val="white"/>
                </a:solidFill>
                <a:latin typeface="Calibri"/>
                <a:ea typeface="宋体"/>
              </a:rPr>
              <a:t>：</a:t>
            </a:r>
            <a:r>
              <a:rPr lang="en-US" altLang="zh-CN" sz="133" dirty="0">
                <a:solidFill>
                  <a:prstClr val="white"/>
                </a:solidFill>
                <a:latin typeface="Calibri"/>
                <a:ea typeface="宋体"/>
              </a:rPr>
              <a:t>www.1ppt.com/xiazai/dabian/  </a:t>
            </a:r>
            <a:r>
              <a:rPr lang="zh-CN" altLang="en-US" sz="133" dirty="0">
                <a:solidFill>
                  <a:prstClr val="white"/>
                </a:solidFill>
                <a:latin typeface="Calibri"/>
                <a:ea typeface="宋体"/>
              </a:rPr>
              <a:t>工作汇报</a:t>
            </a:r>
            <a:r>
              <a:rPr lang="en-US" altLang="zh-CN" sz="133" dirty="0">
                <a:solidFill>
                  <a:prstClr val="white"/>
                </a:solidFill>
                <a:latin typeface="Calibri"/>
                <a:ea typeface="宋体"/>
              </a:rPr>
              <a:t>PPT</a:t>
            </a:r>
            <a:r>
              <a:rPr lang="zh-CN" altLang="en-US" sz="133" dirty="0">
                <a:solidFill>
                  <a:prstClr val="white"/>
                </a:solidFill>
                <a:latin typeface="Calibri"/>
                <a:ea typeface="宋体"/>
              </a:rPr>
              <a:t>：</a:t>
            </a:r>
            <a:r>
              <a:rPr lang="en-US" altLang="zh-CN" sz="133" dirty="0">
                <a:solidFill>
                  <a:prstClr val="white"/>
                </a:solidFill>
                <a:latin typeface="Calibri"/>
                <a:ea typeface="宋体"/>
              </a:rPr>
              <a:t>www.1ppt.com/xiazai/huibao/    </a:t>
            </a:r>
          </a:p>
          <a:p>
            <a:r>
              <a:rPr lang="en-US" altLang="zh-CN" sz="133" dirty="0">
                <a:solidFill>
                  <a:prstClr val="white"/>
                </a:solidFill>
                <a:latin typeface="Calibri"/>
                <a:ea typeface="宋体"/>
              </a:rPr>
              <a:t> </a:t>
            </a:r>
          </a:p>
        </p:txBody>
      </p:sp>
    </p:spTree>
    <p:extLst>
      <p:ext uri="{BB962C8B-B14F-4D97-AF65-F5344CB8AC3E}">
        <p14:creationId xmlns:p14="http://schemas.microsoft.com/office/powerpoint/2010/main" val="1571199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7AB2E-73CB-4D89-98CE-1938ED1361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340EF96-012F-48FB-92B2-7A89058BAFE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DD91D76-F356-4B25-99F5-1EDB04A112F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D599ED4-37BE-40B0-BE84-8C177E3CF30E}"/>
              </a:ext>
            </a:extLst>
          </p:cNvPr>
          <p:cNvSpPr>
            <a:spLocks noGrp="1"/>
          </p:cNvSpPr>
          <p:nvPr>
            <p:ph type="dt" sz="half" idx="10"/>
          </p:nvPr>
        </p:nvSpPr>
        <p:spPr/>
        <p:txBody>
          <a:bodyPr/>
          <a:lstStyle/>
          <a:p>
            <a:fld id="{66D48E56-D851-4DC2-983A-6947F21D85D8}" type="datetimeFigureOut">
              <a:rPr lang="zh-CN" altLang="en-US" smtClean="0"/>
              <a:t>2022/7/20</a:t>
            </a:fld>
            <a:endParaRPr lang="zh-CN" altLang="en-US"/>
          </a:p>
        </p:txBody>
      </p:sp>
      <p:sp>
        <p:nvSpPr>
          <p:cNvPr id="6" name="页脚占位符 5">
            <a:extLst>
              <a:ext uri="{FF2B5EF4-FFF2-40B4-BE49-F238E27FC236}">
                <a16:creationId xmlns:a16="http://schemas.microsoft.com/office/drawing/2014/main" id="{21822B1E-EA34-43FD-80C9-A6F313731B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9F222B-C98A-4CE6-A30F-F177CC715288}"/>
              </a:ext>
            </a:extLst>
          </p:cNvPr>
          <p:cNvSpPr>
            <a:spLocks noGrp="1"/>
          </p:cNvSpPr>
          <p:nvPr>
            <p:ph type="sldNum" sz="quarter" idx="12"/>
          </p:nvPr>
        </p:nvSpPr>
        <p:spPr/>
        <p:txBody>
          <a:bodyPr/>
          <a:lstStyle/>
          <a:p>
            <a:fld id="{F1ACDB25-2B6F-4EC1-9EC8-51F2B904B2FC}" type="slidenum">
              <a:rPr lang="zh-CN" altLang="en-US" smtClean="0"/>
              <a:t>‹#›</a:t>
            </a:fld>
            <a:endParaRPr lang="zh-CN" altLang="en-US"/>
          </a:p>
        </p:txBody>
      </p:sp>
    </p:spTree>
    <p:extLst>
      <p:ext uri="{BB962C8B-B14F-4D97-AF65-F5344CB8AC3E}">
        <p14:creationId xmlns:p14="http://schemas.microsoft.com/office/powerpoint/2010/main" val="426943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01A102-E3FA-4DF0-804A-D7FBEFBB198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5AD9F81-22E7-4174-90C4-366F5111F9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E350480-693E-4AD3-92FF-3BE639D0460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DF92C07-0BCC-42EB-A6AB-63EEFDD772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F7DF211-C2D8-4872-8B8D-538C5356433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6D55D88-3310-49DA-BEB5-5B11289A7CB9}"/>
              </a:ext>
            </a:extLst>
          </p:cNvPr>
          <p:cNvSpPr>
            <a:spLocks noGrp="1"/>
          </p:cNvSpPr>
          <p:nvPr>
            <p:ph type="dt" sz="half" idx="10"/>
          </p:nvPr>
        </p:nvSpPr>
        <p:spPr/>
        <p:txBody>
          <a:bodyPr/>
          <a:lstStyle/>
          <a:p>
            <a:fld id="{66D48E56-D851-4DC2-983A-6947F21D85D8}" type="datetimeFigureOut">
              <a:rPr lang="zh-CN" altLang="en-US" smtClean="0"/>
              <a:t>2022/7/20</a:t>
            </a:fld>
            <a:endParaRPr lang="zh-CN" altLang="en-US"/>
          </a:p>
        </p:txBody>
      </p:sp>
      <p:sp>
        <p:nvSpPr>
          <p:cNvPr id="8" name="页脚占位符 7">
            <a:extLst>
              <a:ext uri="{FF2B5EF4-FFF2-40B4-BE49-F238E27FC236}">
                <a16:creationId xmlns:a16="http://schemas.microsoft.com/office/drawing/2014/main" id="{9A9A51DB-094C-4CFA-870E-50595ACAA6E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3A458DD-B3F9-45B0-9D2E-D076922B1E61}"/>
              </a:ext>
            </a:extLst>
          </p:cNvPr>
          <p:cNvSpPr>
            <a:spLocks noGrp="1"/>
          </p:cNvSpPr>
          <p:nvPr>
            <p:ph type="sldNum" sz="quarter" idx="12"/>
          </p:nvPr>
        </p:nvSpPr>
        <p:spPr/>
        <p:txBody>
          <a:bodyPr/>
          <a:lstStyle/>
          <a:p>
            <a:fld id="{F1ACDB25-2B6F-4EC1-9EC8-51F2B904B2FC}" type="slidenum">
              <a:rPr lang="zh-CN" altLang="en-US" smtClean="0"/>
              <a:t>‹#›</a:t>
            </a:fld>
            <a:endParaRPr lang="zh-CN" altLang="en-US"/>
          </a:p>
        </p:txBody>
      </p:sp>
    </p:spTree>
    <p:extLst>
      <p:ext uri="{BB962C8B-B14F-4D97-AF65-F5344CB8AC3E}">
        <p14:creationId xmlns:p14="http://schemas.microsoft.com/office/powerpoint/2010/main" val="2116878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6FCCC8-FB15-4C42-81D0-D4EDF805448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D54D74A-48A3-4196-94B3-18EB195C12D0}"/>
              </a:ext>
            </a:extLst>
          </p:cNvPr>
          <p:cNvSpPr>
            <a:spLocks noGrp="1"/>
          </p:cNvSpPr>
          <p:nvPr>
            <p:ph type="dt" sz="half" idx="10"/>
          </p:nvPr>
        </p:nvSpPr>
        <p:spPr/>
        <p:txBody>
          <a:bodyPr/>
          <a:lstStyle/>
          <a:p>
            <a:fld id="{66D48E56-D851-4DC2-983A-6947F21D85D8}" type="datetimeFigureOut">
              <a:rPr lang="zh-CN" altLang="en-US" smtClean="0"/>
              <a:t>2022/7/20</a:t>
            </a:fld>
            <a:endParaRPr lang="zh-CN" altLang="en-US"/>
          </a:p>
        </p:txBody>
      </p:sp>
      <p:sp>
        <p:nvSpPr>
          <p:cNvPr id="4" name="页脚占位符 3">
            <a:extLst>
              <a:ext uri="{FF2B5EF4-FFF2-40B4-BE49-F238E27FC236}">
                <a16:creationId xmlns:a16="http://schemas.microsoft.com/office/drawing/2014/main" id="{8F3E75A1-A628-4C91-A4A7-60BC1C7EFA2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036CD92-FA43-40F5-A862-CFE7DD2DAB7D}"/>
              </a:ext>
            </a:extLst>
          </p:cNvPr>
          <p:cNvSpPr>
            <a:spLocks noGrp="1"/>
          </p:cNvSpPr>
          <p:nvPr>
            <p:ph type="sldNum" sz="quarter" idx="12"/>
          </p:nvPr>
        </p:nvSpPr>
        <p:spPr/>
        <p:txBody>
          <a:bodyPr/>
          <a:lstStyle/>
          <a:p>
            <a:fld id="{F1ACDB25-2B6F-4EC1-9EC8-51F2B904B2FC}" type="slidenum">
              <a:rPr lang="zh-CN" altLang="en-US" smtClean="0"/>
              <a:t>‹#›</a:t>
            </a:fld>
            <a:endParaRPr lang="zh-CN" altLang="en-US"/>
          </a:p>
        </p:txBody>
      </p:sp>
    </p:spTree>
    <p:extLst>
      <p:ext uri="{BB962C8B-B14F-4D97-AF65-F5344CB8AC3E}">
        <p14:creationId xmlns:p14="http://schemas.microsoft.com/office/powerpoint/2010/main" val="247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C8E396A-E4DC-4F14-8C57-D6E630C94279}"/>
              </a:ext>
            </a:extLst>
          </p:cNvPr>
          <p:cNvSpPr>
            <a:spLocks noGrp="1"/>
          </p:cNvSpPr>
          <p:nvPr>
            <p:ph type="dt" sz="half" idx="10"/>
          </p:nvPr>
        </p:nvSpPr>
        <p:spPr/>
        <p:txBody>
          <a:bodyPr/>
          <a:lstStyle/>
          <a:p>
            <a:fld id="{66D48E56-D851-4DC2-983A-6947F21D85D8}" type="datetimeFigureOut">
              <a:rPr lang="zh-CN" altLang="en-US" smtClean="0"/>
              <a:t>2022/7/20</a:t>
            </a:fld>
            <a:endParaRPr lang="zh-CN" altLang="en-US"/>
          </a:p>
        </p:txBody>
      </p:sp>
      <p:sp>
        <p:nvSpPr>
          <p:cNvPr id="3" name="页脚占位符 2">
            <a:extLst>
              <a:ext uri="{FF2B5EF4-FFF2-40B4-BE49-F238E27FC236}">
                <a16:creationId xmlns:a16="http://schemas.microsoft.com/office/drawing/2014/main" id="{FC776124-C7BA-4453-9EEE-0EA3654C5BA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4F32E1D-FD04-4C10-B869-22272B59C7B7}"/>
              </a:ext>
            </a:extLst>
          </p:cNvPr>
          <p:cNvSpPr>
            <a:spLocks noGrp="1"/>
          </p:cNvSpPr>
          <p:nvPr>
            <p:ph type="sldNum" sz="quarter" idx="12"/>
          </p:nvPr>
        </p:nvSpPr>
        <p:spPr/>
        <p:txBody>
          <a:bodyPr/>
          <a:lstStyle/>
          <a:p>
            <a:fld id="{F1ACDB25-2B6F-4EC1-9EC8-51F2B904B2FC}" type="slidenum">
              <a:rPr lang="zh-CN" altLang="en-US" smtClean="0"/>
              <a:t>‹#›</a:t>
            </a:fld>
            <a:endParaRPr lang="zh-CN" altLang="en-US"/>
          </a:p>
        </p:txBody>
      </p:sp>
    </p:spTree>
    <p:extLst>
      <p:ext uri="{BB962C8B-B14F-4D97-AF65-F5344CB8AC3E}">
        <p14:creationId xmlns:p14="http://schemas.microsoft.com/office/powerpoint/2010/main" val="297929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4295F-A292-4698-A51E-6FB3C48BACA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EAD95E8-9E7A-4099-9AEC-D036A14B9F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A6CC87E-27C5-42F9-B199-2444902489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1CC0C1-C254-47D2-A721-E876DDC068A5}"/>
              </a:ext>
            </a:extLst>
          </p:cNvPr>
          <p:cNvSpPr>
            <a:spLocks noGrp="1"/>
          </p:cNvSpPr>
          <p:nvPr>
            <p:ph type="dt" sz="half" idx="10"/>
          </p:nvPr>
        </p:nvSpPr>
        <p:spPr/>
        <p:txBody>
          <a:bodyPr/>
          <a:lstStyle/>
          <a:p>
            <a:fld id="{66D48E56-D851-4DC2-983A-6947F21D85D8}" type="datetimeFigureOut">
              <a:rPr lang="zh-CN" altLang="en-US" smtClean="0"/>
              <a:t>2022/7/20</a:t>
            </a:fld>
            <a:endParaRPr lang="zh-CN" altLang="en-US"/>
          </a:p>
        </p:txBody>
      </p:sp>
      <p:sp>
        <p:nvSpPr>
          <p:cNvPr id="6" name="页脚占位符 5">
            <a:extLst>
              <a:ext uri="{FF2B5EF4-FFF2-40B4-BE49-F238E27FC236}">
                <a16:creationId xmlns:a16="http://schemas.microsoft.com/office/drawing/2014/main" id="{C920A617-8134-40EE-BD64-E9DE416F88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3B5243-0AC8-4E7A-8610-26FE767F8A49}"/>
              </a:ext>
            </a:extLst>
          </p:cNvPr>
          <p:cNvSpPr>
            <a:spLocks noGrp="1"/>
          </p:cNvSpPr>
          <p:nvPr>
            <p:ph type="sldNum" sz="quarter" idx="12"/>
          </p:nvPr>
        </p:nvSpPr>
        <p:spPr/>
        <p:txBody>
          <a:bodyPr/>
          <a:lstStyle/>
          <a:p>
            <a:fld id="{F1ACDB25-2B6F-4EC1-9EC8-51F2B904B2FC}" type="slidenum">
              <a:rPr lang="zh-CN" altLang="en-US" smtClean="0"/>
              <a:t>‹#›</a:t>
            </a:fld>
            <a:endParaRPr lang="zh-CN" altLang="en-US"/>
          </a:p>
        </p:txBody>
      </p:sp>
    </p:spTree>
    <p:extLst>
      <p:ext uri="{BB962C8B-B14F-4D97-AF65-F5344CB8AC3E}">
        <p14:creationId xmlns:p14="http://schemas.microsoft.com/office/powerpoint/2010/main" val="209988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F6584-90A6-4309-A75C-505B0C0B2DD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4BE5A38-9F6E-49EC-AE75-180A9CBFFC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658E436-F115-4CE2-B037-D6E8ED9673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E2DC27A-1D0A-40AA-A04C-A2B550CB2EF0}"/>
              </a:ext>
            </a:extLst>
          </p:cNvPr>
          <p:cNvSpPr>
            <a:spLocks noGrp="1"/>
          </p:cNvSpPr>
          <p:nvPr>
            <p:ph type="dt" sz="half" idx="10"/>
          </p:nvPr>
        </p:nvSpPr>
        <p:spPr/>
        <p:txBody>
          <a:bodyPr/>
          <a:lstStyle/>
          <a:p>
            <a:fld id="{66D48E56-D851-4DC2-983A-6947F21D85D8}" type="datetimeFigureOut">
              <a:rPr lang="zh-CN" altLang="en-US" smtClean="0"/>
              <a:t>2022/7/20</a:t>
            </a:fld>
            <a:endParaRPr lang="zh-CN" altLang="en-US"/>
          </a:p>
        </p:txBody>
      </p:sp>
      <p:sp>
        <p:nvSpPr>
          <p:cNvPr id="6" name="页脚占位符 5">
            <a:extLst>
              <a:ext uri="{FF2B5EF4-FFF2-40B4-BE49-F238E27FC236}">
                <a16:creationId xmlns:a16="http://schemas.microsoft.com/office/drawing/2014/main" id="{BA5EDDF3-0052-46F7-BB4C-867CAD626C5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48CBC86-C6CA-476F-BEB8-007A53BB3141}"/>
              </a:ext>
            </a:extLst>
          </p:cNvPr>
          <p:cNvSpPr>
            <a:spLocks noGrp="1"/>
          </p:cNvSpPr>
          <p:nvPr>
            <p:ph type="sldNum" sz="quarter" idx="12"/>
          </p:nvPr>
        </p:nvSpPr>
        <p:spPr/>
        <p:txBody>
          <a:bodyPr/>
          <a:lstStyle/>
          <a:p>
            <a:fld id="{F1ACDB25-2B6F-4EC1-9EC8-51F2B904B2FC}" type="slidenum">
              <a:rPr lang="zh-CN" altLang="en-US" smtClean="0"/>
              <a:t>‹#›</a:t>
            </a:fld>
            <a:endParaRPr lang="zh-CN" altLang="en-US"/>
          </a:p>
        </p:txBody>
      </p:sp>
    </p:spTree>
    <p:extLst>
      <p:ext uri="{BB962C8B-B14F-4D97-AF65-F5344CB8AC3E}">
        <p14:creationId xmlns:p14="http://schemas.microsoft.com/office/powerpoint/2010/main" val="3734248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microsoft.com/office/2007/relationships/hdphoto" Target="../media/hdphoto1.wdp"/><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2.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1.jpg"/><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microsoft.com/office/2007/relationships/hdphoto" Target="../media/hdphoto1.wdp"/><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image" Target="../media/image2.png"/><Relationship Id="rId5" Type="http://schemas.openxmlformats.org/officeDocument/2006/relationships/slideLayout" Target="../slideLayouts/slideLayout27.xml"/><Relationship Id="rId10" Type="http://schemas.openxmlformats.org/officeDocument/2006/relationships/image" Target="../media/image3.jpeg"/><Relationship Id="rId4" Type="http://schemas.openxmlformats.org/officeDocument/2006/relationships/slideLayout" Target="../slideLayouts/slideLayout26.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AFA3885-A430-41AD-9F83-C507916DDE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BDF0F12-D945-414F-A1D6-DF3A2A0036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8EF1BD-6391-4BD4-BB6A-54E8D643AB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D48E56-D851-4DC2-983A-6947F21D85D8}" type="datetimeFigureOut">
              <a:rPr lang="zh-CN" altLang="en-US" smtClean="0"/>
              <a:t>2022/7/20</a:t>
            </a:fld>
            <a:endParaRPr lang="zh-CN" altLang="en-US"/>
          </a:p>
        </p:txBody>
      </p:sp>
      <p:sp>
        <p:nvSpPr>
          <p:cNvPr id="5" name="页脚占位符 4">
            <a:extLst>
              <a:ext uri="{FF2B5EF4-FFF2-40B4-BE49-F238E27FC236}">
                <a16:creationId xmlns:a16="http://schemas.microsoft.com/office/drawing/2014/main" id="{97B809DB-ECEE-4F90-BF0E-D1D86FB6E0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B3F2BF6-5F14-4DE2-870D-DAB503AA4E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ACDB25-2B6F-4EC1-9EC8-51F2B904B2FC}" type="slidenum">
              <a:rPr lang="zh-CN" altLang="en-US" smtClean="0"/>
              <a:t>‹#›</a:t>
            </a:fld>
            <a:endParaRPr lang="zh-CN" altLang="en-US"/>
          </a:p>
        </p:txBody>
      </p:sp>
    </p:spTree>
    <p:extLst>
      <p:ext uri="{BB962C8B-B14F-4D97-AF65-F5344CB8AC3E}">
        <p14:creationId xmlns:p14="http://schemas.microsoft.com/office/powerpoint/2010/main" val="1746711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74" r:id="rId12"/>
    <p:sldLayoutId id="2147483776"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t>2022/7/20</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pic>
        <p:nvPicPr>
          <p:cNvPr id="8" name="图片 7"/>
          <p:cNvPicPr>
            <a:picLocks noChangeAspect="1"/>
          </p:cNvPicPr>
          <p:nvPr userDrawn="1"/>
        </p:nvPicPr>
        <p:blipFill>
          <a:blip r:embed="rId12" cstate="screen">
            <a:extLst>
              <a:ext uri="{BEBA8EAE-BF5A-486C-A8C5-ECC9F3942E4B}">
                <a14:imgProps xmlns:a14="http://schemas.microsoft.com/office/drawing/2010/main">
                  <a14:imgLayer r:embed="rId13">
                    <a14:imgEffect>
                      <a14:brightnessContrast contrast="-20000"/>
                    </a14:imgEffect>
                  </a14:imgLayer>
                </a14:imgProps>
              </a:ext>
              <a:ext uri="{28A0092B-C50C-407E-A947-70E740481C1C}">
                <a14:useLocalDpi xmlns:a14="http://schemas.microsoft.com/office/drawing/2010/main"/>
              </a:ext>
            </a:extLst>
          </a:blip>
          <a:stretch>
            <a:fillRect/>
          </a:stretch>
        </p:blipFill>
        <p:spPr>
          <a:xfrm>
            <a:off x="0" y="0"/>
            <a:ext cx="12194117" cy="6860117"/>
          </a:xfrm>
          <a:prstGeom prst="rect">
            <a:avLst/>
          </a:prstGeom>
        </p:spPr>
      </p:pic>
      <p:sp>
        <p:nvSpPr>
          <p:cNvPr id="9" name="矩形 8"/>
          <p:cNvSpPr/>
          <p:nvPr userDrawn="1"/>
        </p:nvSpPr>
        <p:spPr>
          <a:xfrm>
            <a:off x="0" y="0"/>
            <a:ext cx="12194117" cy="6860117"/>
          </a:xfrm>
          <a:prstGeom prst="rect">
            <a:avLst/>
          </a:prstGeom>
          <a:gradFill flip="none" rotWithShape="1">
            <a:gsLst>
              <a:gs pos="0">
                <a:schemeClr val="bg1">
                  <a:alpha val="55000"/>
                </a:schemeClr>
              </a:gs>
              <a:gs pos="71000">
                <a:schemeClr val="bg1">
                  <a:lumMod val="9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36" tIns="60968" rIns="121936" bIns="60968" numCol="1" spcCol="0" rtlCol="0" fromWordArt="0" anchor="ctr" anchorCtr="0" forceAA="0" compatLnSpc="1">
            <a:prstTxWarp prst="textNoShape">
              <a:avLst/>
            </a:prstTxWarp>
            <a:noAutofit/>
          </a:bodyPr>
          <a:lstStyle/>
          <a:p>
            <a:pPr algn="ctr"/>
            <a:endParaRPr lang="zh-CN" altLang="en-US" sz="2400"/>
          </a:p>
        </p:txBody>
      </p:sp>
    </p:spTree>
    <p:extLst>
      <p:ext uri="{BB962C8B-B14F-4D97-AF65-F5344CB8AC3E}">
        <p14:creationId xmlns:p14="http://schemas.microsoft.com/office/powerpoint/2010/main" val="418241436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4" r:id="rId3"/>
    <p:sldLayoutId id="2147483695" r:id="rId4"/>
    <p:sldLayoutId id="2147483696" r:id="rId5"/>
    <p:sldLayoutId id="2147483699" r:id="rId6"/>
    <p:sldLayoutId id="2147483712" r:id="rId7"/>
    <p:sldLayoutId id="2147483713" r:id="rId8"/>
    <p:sldLayoutId id="2147483775"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0"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t>2022/7/20</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pic>
        <p:nvPicPr>
          <p:cNvPr id="8" name="图片 7"/>
          <p:cNvPicPr>
            <a:picLocks noChangeAspect="1"/>
          </p:cNvPicPr>
          <p:nvPr userDrawn="1"/>
        </p:nvPicPr>
        <p:blipFill>
          <a:blip r:embed="rId11" cstate="screen">
            <a:extLst>
              <a:ext uri="{BEBA8EAE-BF5A-486C-A8C5-ECC9F3942E4B}">
                <a14:imgProps xmlns:a14="http://schemas.microsoft.com/office/drawing/2010/main">
                  <a14:imgLayer r:embed="rId12">
                    <a14:imgEffect>
                      <a14:brightnessContrast contrast="-20000"/>
                    </a14:imgEffect>
                  </a14:imgLayer>
                </a14:imgProps>
              </a:ext>
              <a:ext uri="{28A0092B-C50C-407E-A947-70E740481C1C}">
                <a14:useLocalDpi xmlns:a14="http://schemas.microsoft.com/office/drawing/2010/main"/>
              </a:ext>
            </a:extLst>
          </a:blip>
          <a:stretch>
            <a:fillRect/>
          </a:stretch>
        </p:blipFill>
        <p:spPr>
          <a:xfrm>
            <a:off x="0" y="0"/>
            <a:ext cx="12194117" cy="6860117"/>
          </a:xfrm>
          <a:prstGeom prst="rect">
            <a:avLst/>
          </a:prstGeom>
        </p:spPr>
      </p:pic>
      <p:sp>
        <p:nvSpPr>
          <p:cNvPr id="9" name="矩形 8"/>
          <p:cNvSpPr/>
          <p:nvPr userDrawn="1"/>
        </p:nvSpPr>
        <p:spPr>
          <a:xfrm>
            <a:off x="0" y="0"/>
            <a:ext cx="12194117" cy="6860117"/>
          </a:xfrm>
          <a:prstGeom prst="rect">
            <a:avLst/>
          </a:prstGeom>
          <a:gradFill flip="none" rotWithShape="1">
            <a:gsLst>
              <a:gs pos="0">
                <a:schemeClr val="bg1">
                  <a:alpha val="55000"/>
                </a:schemeClr>
              </a:gs>
              <a:gs pos="71000">
                <a:schemeClr val="bg1">
                  <a:lumMod val="9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36" tIns="60968" rIns="121936" bIns="60968" numCol="1" spcCol="0" rtlCol="0" fromWordArt="0" anchor="ctr" anchorCtr="0" forceAA="0" compatLnSpc="1">
            <a:prstTxWarp prst="textNoShape">
              <a:avLst/>
            </a:prstTxWarp>
            <a:noAutofit/>
          </a:bodyPr>
          <a:lstStyle/>
          <a:p>
            <a:pPr algn="ctr"/>
            <a:endParaRPr lang="zh-CN" altLang="en-US" sz="2400"/>
          </a:p>
        </p:txBody>
      </p:sp>
    </p:spTree>
    <p:extLst>
      <p:ext uri="{BB962C8B-B14F-4D97-AF65-F5344CB8AC3E}">
        <p14:creationId xmlns:p14="http://schemas.microsoft.com/office/powerpoint/2010/main" val="177052004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40" r:id="rId3"/>
    <p:sldLayoutId id="2147483741" r:id="rId4"/>
    <p:sldLayoutId id="2147483742" r:id="rId5"/>
    <p:sldLayoutId id="2147483745" r:id="rId6"/>
    <p:sldLayoutId id="2147483758" r:id="rId7"/>
    <p:sldLayoutId id="2147483759"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3" Type="http://schemas.openxmlformats.org/officeDocument/2006/relationships/slide" Target="slide7.xml"/><Relationship Id="rId8" Type="http://schemas.openxmlformats.org/officeDocument/2006/relationships/image" Target="../media/image80.png"/><Relationship Id="rId3" Type="http://schemas.openxmlformats.org/officeDocument/2006/relationships/image" Target="../media/image4.png"/><Relationship Id="rId12" Type="http://schemas.openxmlformats.org/officeDocument/2006/relationships/image" Target="../media/image6.png"/><Relationship Id="rId7" Type="http://schemas.openxmlformats.org/officeDocument/2006/relationships/slide" Target="slide14.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5.png"/><Relationship Id="rId11" Type="http://schemas.openxmlformats.org/officeDocument/2006/relationships/image" Target="../media/image60.png"/><Relationship Id="rId5" Type="http://schemas.openxmlformats.org/officeDocument/2006/relationships/image" Target="../media/image40.png"/><Relationship Id="rId15" Type="http://schemas.openxmlformats.org/officeDocument/2006/relationships/image" Target="../media/image7.png"/><Relationship Id="rId10" Type="http://schemas.openxmlformats.org/officeDocument/2006/relationships/slide" Target="slide10.xml"/><Relationship Id="rId4" Type="http://schemas.openxmlformats.org/officeDocument/2006/relationships/slide" Target="slide3.xml"/><Relationship Id="rId14" Type="http://schemas.openxmlformats.org/officeDocument/2006/relationships/image" Target="../media/image7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344493" y="1124744"/>
            <a:ext cx="5262468" cy="4608512"/>
            <a:chOff x="3275856" y="1275606"/>
            <a:chExt cx="2960137" cy="2592288"/>
          </a:xfrm>
        </p:grpSpPr>
        <p:sp>
          <p:nvSpPr>
            <p:cNvPr id="34" name="矩形 33"/>
            <p:cNvSpPr/>
            <p:nvPr/>
          </p:nvSpPr>
          <p:spPr>
            <a:xfrm rot="2700000">
              <a:off x="3958996" y="1433250"/>
              <a:ext cx="2276997" cy="2276997"/>
            </a:xfrm>
            <a:prstGeom prst="rect">
              <a:avLst/>
            </a:prstGeom>
            <a:noFill/>
            <a:ln>
              <a:solidFill>
                <a:srgbClr val="3B47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Arial"/>
                <a:ea typeface="微软雅黑"/>
                <a:cs typeface="+mn-ea"/>
                <a:sym typeface="+mn-lt"/>
              </a:endParaRPr>
            </a:p>
          </p:txBody>
        </p:sp>
        <p:sp>
          <p:nvSpPr>
            <p:cNvPr id="3" name="矩形 2"/>
            <p:cNvSpPr/>
            <p:nvPr/>
          </p:nvSpPr>
          <p:spPr>
            <a:xfrm rot="2700000">
              <a:off x="3275856" y="1275606"/>
              <a:ext cx="2592288" cy="2592288"/>
            </a:xfrm>
            <a:prstGeom prst="rect">
              <a:avLst/>
            </a:prstGeom>
            <a:solidFill>
              <a:srgbClr val="3B476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3B4761"/>
                </a:solidFill>
                <a:latin typeface="Arial"/>
                <a:ea typeface="微软雅黑"/>
                <a:cs typeface="+mn-ea"/>
                <a:sym typeface="+mn-lt"/>
              </a:endParaRPr>
            </a:p>
          </p:txBody>
        </p:sp>
        <p:sp>
          <p:nvSpPr>
            <p:cNvPr id="33" name="矩形 32"/>
            <p:cNvSpPr/>
            <p:nvPr/>
          </p:nvSpPr>
          <p:spPr>
            <a:xfrm rot="2700000">
              <a:off x="3433501" y="1433252"/>
              <a:ext cx="2276997" cy="22769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Arial"/>
                <a:ea typeface="微软雅黑"/>
                <a:cs typeface="+mn-ea"/>
                <a:sym typeface="+mn-lt"/>
              </a:endParaRPr>
            </a:p>
          </p:txBody>
        </p:sp>
        <p:sp>
          <p:nvSpPr>
            <p:cNvPr id="36" name="矩形 35"/>
            <p:cNvSpPr/>
            <p:nvPr/>
          </p:nvSpPr>
          <p:spPr>
            <a:xfrm rot="2700000">
              <a:off x="3577798" y="1577552"/>
              <a:ext cx="1988400" cy="1988400"/>
            </a:xfrm>
            <a:prstGeom prst="rect">
              <a:avLst/>
            </a:prstGeom>
            <a:solidFill>
              <a:srgbClr val="F0F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Arial"/>
                <a:ea typeface="微软雅黑"/>
                <a:cs typeface="+mn-ea"/>
                <a:sym typeface="+mn-lt"/>
              </a:endParaRPr>
            </a:p>
          </p:txBody>
        </p:sp>
      </p:grpSp>
      <p:sp>
        <p:nvSpPr>
          <p:cNvPr id="25" name="矩形 24"/>
          <p:cNvSpPr/>
          <p:nvPr/>
        </p:nvSpPr>
        <p:spPr>
          <a:xfrm>
            <a:off x="3759290" y="818995"/>
            <a:ext cx="7767699" cy="2691250"/>
          </a:xfrm>
          <a:prstGeom prst="rect">
            <a:avLst/>
          </a:prstGeom>
        </p:spPr>
        <p:txBody>
          <a:bodyPr wrap="square">
            <a:spAutoFit/>
          </a:bodyPr>
          <a:lstStyle/>
          <a:p>
            <a:pPr algn="ctr" defTabSz="1219170">
              <a:lnSpc>
                <a:spcPct val="150000"/>
              </a:lnSpc>
              <a:defRPr/>
            </a:pPr>
            <a:r>
              <a:rPr lang="zh-CN" altLang="en-US" sz="6000" b="1" spc="600" dirty="0">
                <a:solidFill>
                  <a:srgbClr val="3B4761"/>
                </a:solidFill>
                <a:latin typeface="Arial"/>
                <a:ea typeface="微软雅黑"/>
                <a:cs typeface="+mn-ea"/>
                <a:sym typeface="+mn-lt"/>
              </a:rPr>
              <a:t>智慧校园服务平台</a:t>
            </a:r>
            <a:endParaRPr lang="en-US" altLang="zh-CN" sz="6000" b="1" spc="600" dirty="0">
              <a:solidFill>
                <a:srgbClr val="3B4761"/>
              </a:solidFill>
              <a:latin typeface="Arial"/>
              <a:ea typeface="微软雅黑"/>
              <a:cs typeface="+mn-ea"/>
              <a:sym typeface="+mn-lt"/>
            </a:endParaRPr>
          </a:p>
          <a:p>
            <a:pPr algn="ctr" defTabSz="1219170">
              <a:lnSpc>
                <a:spcPct val="150000"/>
              </a:lnSpc>
              <a:defRPr/>
            </a:pPr>
            <a:r>
              <a:rPr lang="zh-CN" altLang="en-US" sz="6000" b="1" spc="600" dirty="0">
                <a:solidFill>
                  <a:srgbClr val="3B4761"/>
                </a:solidFill>
                <a:latin typeface="Arial"/>
                <a:ea typeface="微软雅黑"/>
                <a:cs typeface="+mn-ea"/>
                <a:sym typeface="+mn-lt"/>
              </a:rPr>
              <a:t>（</a:t>
            </a:r>
            <a:r>
              <a:rPr lang="en-US" altLang="zh-CN" sz="6000" b="1" spc="600" dirty="0">
                <a:solidFill>
                  <a:srgbClr val="3B4761"/>
                </a:solidFill>
                <a:latin typeface="Arial"/>
                <a:ea typeface="微软雅黑"/>
                <a:cs typeface="+mn-ea"/>
                <a:sym typeface="+mn-lt"/>
              </a:rPr>
              <a:t>SCSP</a:t>
            </a:r>
            <a:r>
              <a:rPr lang="zh-CN" altLang="en-US" sz="6000" b="1" spc="600" dirty="0">
                <a:solidFill>
                  <a:srgbClr val="3B4761"/>
                </a:solidFill>
                <a:latin typeface="Arial"/>
                <a:ea typeface="微软雅黑"/>
                <a:cs typeface="+mn-ea"/>
                <a:sym typeface="+mn-lt"/>
              </a:rPr>
              <a:t>）</a:t>
            </a:r>
          </a:p>
        </p:txBody>
      </p:sp>
      <p:grpSp>
        <p:nvGrpSpPr>
          <p:cNvPr id="2" name="组合 1"/>
          <p:cNvGrpSpPr/>
          <p:nvPr/>
        </p:nvGrpSpPr>
        <p:grpSpPr>
          <a:xfrm>
            <a:off x="11856640" y="-139635"/>
            <a:ext cx="4608513" cy="4608512"/>
            <a:chOff x="8035401" y="965799"/>
            <a:chExt cx="3456385" cy="3456384"/>
          </a:xfrm>
        </p:grpSpPr>
        <p:sp>
          <p:nvSpPr>
            <p:cNvPr id="17" name="矩形 16"/>
            <p:cNvSpPr/>
            <p:nvPr/>
          </p:nvSpPr>
          <p:spPr>
            <a:xfrm rot="2700000">
              <a:off x="8035402" y="965798"/>
              <a:ext cx="3456384" cy="3456385"/>
            </a:xfrm>
            <a:prstGeom prst="rect">
              <a:avLst/>
            </a:prstGeom>
            <a:solidFill>
              <a:srgbClr val="D7866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Arial"/>
                <a:ea typeface="微软雅黑"/>
                <a:cs typeface="+mn-ea"/>
                <a:sym typeface="+mn-lt"/>
              </a:endParaRPr>
            </a:p>
          </p:txBody>
        </p:sp>
        <p:sp>
          <p:nvSpPr>
            <p:cNvPr id="18" name="矩形 17"/>
            <p:cNvSpPr/>
            <p:nvPr/>
          </p:nvSpPr>
          <p:spPr>
            <a:xfrm rot="2700000">
              <a:off x="8245595" y="1175993"/>
              <a:ext cx="3035996" cy="30359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Arial"/>
                <a:ea typeface="微软雅黑"/>
                <a:cs typeface="+mn-ea"/>
                <a:sym typeface="+mn-lt"/>
              </a:endParaRPr>
            </a:p>
          </p:txBody>
        </p:sp>
        <p:sp>
          <p:nvSpPr>
            <p:cNvPr id="19" name="矩形 18"/>
            <p:cNvSpPr/>
            <p:nvPr/>
          </p:nvSpPr>
          <p:spPr>
            <a:xfrm rot="2700000">
              <a:off x="8437991" y="1368393"/>
              <a:ext cx="2651200" cy="2651201"/>
            </a:xfrm>
            <a:prstGeom prst="rect">
              <a:avLst/>
            </a:prstGeom>
            <a:solidFill>
              <a:srgbClr val="F0F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Arial"/>
                <a:ea typeface="微软雅黑"/>
                <a:cs typeface="+mn-ea"/>
                <a:sym typeface="+mn-lt"/>
              </a:endParaRPr>
            </a:p>
          </p:txBody>
        </p:sp>
      </p:grpSp>
      <p:grpSp>
        <p:nvGrpSpPr>
          <p:cNvPr id="21" name="组合 20"/>
          <p:cNvGrpSpPr/>
          <p:nvPr/>
        </p:nvGrpSpPr>
        <p:grpSpPr>
          <a:xfrm>
            <a:off x="11856640" y="2689512"/>
            <a:ext cx="4608513" cy="4608512"/>
            <a:chOff x="8035401" y="965799"/>
            <a:chExt cx="3456385" cy="3456384"/>
          </a:xfrm>
        </p:grpSpPr>
        <p:sp>
          <p:nvSpPr>
            <p:cNvPr id="24" name="矩形 23"/>
            <p:cNvSpPr/>
            <p:nvPr/>
          </p:nvSpPr>
          <p:spPr>
            <a:xfrm rot="2700000">
              <a:off x="8035402" y="965798"/>
              <a:ext cx="3456384" cy="3456385"/>
            </a:xfrm>
            <a:prstGeom prst="rect">
              <a:avLst/>
            </a:prstGeom>
            <a:solidFill>
              <a:srgbClr val="D7866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Arial"/>
                <a:ea typeface="微软雅黑"/>
                <a:cs typeface="+mn-ea"/>
                <a:sym typeface="+mn-lt"/>
              </a:endParaRPr>
            </a:p>
          </p:txBody>
        </p:sp>
        <p:sp>
          <p:nvSpPr>
            <p:cNvPr id="26" name="矩形 25"/>
            <p:cNvSpPr/>
            <p:nvPr/>
          </p:nvSpPr>
          <p:spPr>
            <a:xfrm rot="2700000">
              <a:off x="8245595" y="1175993"/>
              <a:ext cx="3035996" cy="30359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Arial"/>
                <a:ea typeface="微软雅黑"/>
                <a:cs typeface="+mn-ea"/>
                <a:sym typeface="+mn-lt"/>
              </a:endParaRPr>
            </a:p>
          </p:txBody>
        </p:sp>
        <p:sp>
          <p:nvSpPr>
            <p:cNvPr id="29" name="矩形 28"/>
            <p:cNvSpPr/>
            <p:nvPr/>
          </p:nvSpPr>
          <p:spPr>
            <a:xfrm rot="2700000">
              <a:off x="8437991" y="1368393"/>
              <a:ext cx="2651200" cy="2651201"/>
            </a:xfrm>
            <a:prstGeom prst="rect">
              <a:avLst/>
            </a:prstGeom>
            <a:solidFill>
              <a:srgbClr val="F0F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Arial"/>
                <a:ea typeface="微软雅黑"/>
                <a:cs typeface="+mn-ea"/>
                <a:sym typeface="+mn-lt"/>
              </a:endParaRPr>
            </a:p>
          </p:txBody>
        </p:sp>
      </p:grpSp>
      <p:sp>
        <p:nvSpPr>
          <p:cNvPr id="4" name="文本框 3">
            <a:extLst>
              <a:ext uri="{FF2B5EF4-FFF2-40B4-BE49-F238E27FC236}">
                <a16:creationId xmlns:a16="http://schemas.microsoft.com/office/drawing/2014/main" id="{37C67A6C-9EAA-48F6-BCE6-65E697BBB631}"/>
              </a:ext>
            </a:extLst>
          </p:cNvPr>
          <p:cNvSpPr txBox="1"/>
          <p:nvPr/>
        </p:nvSpPr>
        <p:spPr>
          <a:xfrm>
            <a:off x="4389243" y="3579812"/>
            <a:ext cx="6546495" cy="1843518"/>
          </a:xfrm>
          <a:prstGeom prst="rect">
            <a:avLst/>
          </a:prstGeom>
          <a:noFill/>
        </p:spPr>
        <p:txBody>
          <a:bodyPr wrap="square" rtlCol="0">
            <a:spAutoFit/>
          </a:bodyPr>
          <a:lstStyle/>
          <a:p>
            <a:pPr algn="r">
              <a:lnSpc>
                <a:spcPct val="200000"/>
              </a:lnSpc>
            </a:pPr>
            <a:r>
              <a:rPr lang="en-US" altLang="zh-CN" sz="2000" dirty="0">
                <a:solidFill>
                  <a:srgbClr val="3B4761"/>
                </a:solidFill>
                <a:latin typeface="Arial"/>
                <a:ea typeface="微软雅黑"/>
                <a:cs typeface="+mn-ea"/>
              </a:rPr>
              <a:t>——</a:t>
            </a:r>
            <a:r>
              <a:rPr lang="zh-CN" altLang="en-US" sz="2000" dirty="0">
                <a:solidFill>
                  <a:srgbClr val="3B4761"/>
                </a:solidFill>
                <a:latin typeface="Arial"/>
                <a:ea typeface="微软雅黑"/>
                <a:cs typeface="+mn-ea"/>
              </a:rPr>
              <a:t>汇报人：陈昶旭</a:t>
            </a:r>
            <a:endParaRPr lang="en-US" altLang="zh-CN" sz="2000" dirty="0">
              <a:solidFill>
                <a:srgbClr val="3B4761"/>
              </a:solidFill>
              <a:latin typeface="Arial"/>
              <a:ea typeface="微软雅黑"/>
              <a:cs typeface="+mn-ea"/>
            </a:endParaRPr>
          </a:p>
          <a:p>
            <a:pPr algn="r">
              <a:lnSpc>
                <a:spcPct val="200000"/>
              </a:lnSpc>
            </a:pPr>
            <a:r>
              <a:rPr lang="zh-CN" altLang="en-US" sz="2000" dirty="0">
                <a:solidFill>
                  <a:srgbClr val="3B4761"/>
                </a:solidFill>
                <a:latin typeface="Arial"/>
                <a:ea typeface="微软雅黑"/>
                <a:cs typeface="+mn-ea"/>
                <a:sym typeface="+mn-lt"/>
              </a:rPr>
              <a:t>小组成员：陈昶旭 陈鸿宇 陈仁政 何元海 黄拓森 黄涛</a:t>
            </a:r>
          </a:p>
          <a:p>
            <a:pPr algn="r">
              <a:lnSpc>
                <a:spcPct val="200000"/>
              </a:lnSpc>
            </a:pPr>
            <a:endParaRPr lang="zh-CN" altLang="en-US" sz="2000" dirty="0">
              <a:solidFill>
                <a:srgbClr val="3B4761"/>
              </a:solidFill>
              <a:latin typeface="Arial"/>
              <a:ea typeface="微软雅黑"/>
              <a:cs typeface="+mn-ea"/>
            </a:endParaRPr>
          </a:p>
        </p:txBody>
      </p:sp>
    </p:spTree>
    <p:extLst>
      <p:ext uri="{BB962C8B-B14F-4D97-AF65-F5344CB8AC3E}">
        <p14:creationId xmlns:p14="http://schemas.microsoft.com/office/powerpoint/2010/main" val="220780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p:cTn id="20" dur="500" fill="hold"/>
                                        <p:tgtEl>
                                          <p:spTgt spid="25"/>
                                        </p:tgtEl>
                                        <p:attrNameLst>
                                          <p:attrName>ppt_w</p:attrName>
                                        </p:attrNameLst>
                                      </p:cBhvr>
                                      <p:tavLst>
                                        <p:tav tm="0">
                                          <p:val>
                                            <p:fltVal val="0"/>
                                          </p:val>
                                        </p:tav>
                                        <p:tav tm="100000">
                                          <p:val>
                                            <p:strVal val="#ppt_w"/>
                                          </p:val>
                                        </p:tav>
                                      </p:tavLst>
                                    </p:anim>
                                    <p:anim calcmode="lin" valueType="num">
                                      <p:cBhvr>
                                        <p:cTn id="21" dur="500" fill="hold"/>
                                        <p:tgtEl>
                                          <p:spTgt spid="25"/>
                                        </p:tgtEl>
                                        <p:attrNameLst>
                                          <p:attrName>ppt_h</p:attrName>
                                        </p:attrNameLst>
                                      </p:cBhvr>
                                      <p:tavLst>
                                        <p:tav tm="0">
                                          <p:val>
                                            <p:fltVal val="0"/>
                                          </p:val>
                                        </p:tav>
                                        <p:tav tm="100000">
                                          <p:val>
                                            <p:strVal val="#ppt_h"/>
                                          </p:val>
                                        </p:tav>
                                      </p:tavLst>
                                    </p:anim>
                                    <p:animEffect transition="in" filter="fade">
                                      <p:cBhvr>
                                        <p:cTn id="22" dur="500"/>
                                        <p:tgtEl>
                                          <p:spTgt spid="25"/>
                                        </p:tgtEl>
                                      </p:cBhvr>
                                    </p:animEffect>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anim calcmode="lin" valueType="num">
                                      <p:cBhvr>
                                        <p:cTn id="27" dur="500" fill="hold"/>
                                        <p:tgtEl>
                                          <p:spTgt spid="4"/>
                                        </p:tgtEl>
                                        <p:attrNameLst>
                                          <p:attrName>ppt_x</p:attrName>
                                        </p:attrNameLst>
                                      </p:cBhvr>
                                      <p:tavLst>
                                        <p:tav tm="0">
                                          <p:val>
                                            <p:strVal val="#ppt_x"/>
                                          </p:val>
                                        </p:tav>
                                        <p:tav tm="100000">
                                          <p:val>
                                            <p:strVal val="#ppt_x"/>
                                          </p:val>
                                        </p:tav>
                                      </p:tavLst>
                                    </p:anim>
                                    <p:anim calcmode="lin" valueType="num">
                                      <p:cBhvr>
                                        <p:cTn id="28"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795F1322-6F67-43D6-981B-AE0FC75713A8}"/>
              </a:ext>
            </a:extLst>
          </p:cNvPr>
          <p:cNvGrpSpPr/>
          <p:nvPr/>
        </p:nvGrpSpPr>
        <p:grpSpPr>
          <a:xfrm>
            <a:off x="3719939" y="1101433"/>
            <a:ext cx="4655139" cy="4655133"/>
            <a:chOff x="3275856" y="1275606"/>
            <a:chExt cx="2592288" cy="2592288"/>
          </a:xfrm>
        </p:grpSpPr>
        <p:sp>
          <p:nvSpPr>
            <p:cNvPr id="5" name="矩形 4">
              <a:extLst>
                <a:ext uri="{FF2B5EF4-FFF2-40B4-BE49-F238E27FC236}">
                  <a16:creationId xmlns:a16="http://schemas.microsoft.com/office/drawing/2014/main" id="{7FC9869F-C021-46BB-A7E0-64D0BD9B1F3B}"/>
                </a:ext>
              </a:extLst>
            </p:cNvPr>
            <p:cNvSpPr/>
            <p:nvPr/>
          </p:nvSpPr>
          <p:spPr>
            <a:xfrm rot="2700000">
              <a:off x="3275856" y="1275606"/>
              <a:ext cx="2592288" cy="2592288"/>
            </a:xfrm>
            <a:prstGeom prst="rect">
              <a:avLst/>
            </a:prstGeom>
            <a:solidFill>
              <a:srgbClr val="3B4761"/>
            </a:solidFill>
            <a:ln w="25400"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6" name="矩形 5">
              <a:extLst>
                <a:ext uri="{FF2B5EF4-FFF2-40B4-BE49-F238E27FC236}">
                  <a16:creationId xmlns:a16="http://schemas.microsoft.com/office/drawing/2014/main" id="{BBE84CC8-CDAB-458C-B76E-78CB3549D023}"/>
                </a:ext>
              </a:extLst>
            </p:cNvPr>
            <p:cNvSpPr/>
            <p:nvPr/>
          </p:nvSpPr>
          <p:spPr>
            <a:xfrm rot="2700000">
              <a:off x="3433501" y="1433252"/>
              <a:ext cx="2276997" cy="2276997"/>
            </a:xfrm>
            <a:prstGeom prst="rect">
              <a:avLst/>
            </a:prstGeom>
            <a:noFill/>
            <a:ln w="25400" cap="flat" cmpd="sng" algn="ctr">
              <a:solidFill>
                <a:srgbClr val="FFFFFF"/>
              </a:solidFill>
              <a:prstDash val="solid"/>
            </a:ln>
            <a:effectLst/>
          </p:spPr>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7" name="矩形 6">
              <a:extLst>
                <a:ext uri="{FF2B5EF4-FFF2-40B4-BE49-F238E27FC236}">
                  <a16:creationId xmlns:a16="http://schemas.microsoft.com/office/drawing/2014/main" id="{C4C09644-7CA8-4BB8-9237-D8F5CB178D54}"/>
                </a:ext>
              </a:extLst>
            </p:cNvPr>
            <p:cNvSpPr/>
            <p:nvPr/>
          </p:nvSpPr>
          <p:spPr>
            <a:xfrm rot="2700000">
              <a:off x="3577798" y="1577552"/>
              <a:ext cx="1988400" cy="1988400"/>
            </a:xfrm>
            <a:prstGeom prst="rect">
              <a:avLst/>
            </a:prstGeom>
            <a:solidFill>
              <a:srgbClr val="F0F0F0"/>
            </a:solidFill>
            <a:ln w="25400"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ea"/>
                <a:sym typeface="+mn-lt"/>
              </a:endParaRPr>
            </a:p>
          </p:txBody>
        </p:sp>
      </p:grpSp>
      <p:sp>
        <p:nvSpPr>
          <p:cNvPr id="8" name="TextBox 48">
            <a:extLst>
              <a:ext uri="{FF2B5EF4-FFF2-40B4-BE49-F238E27FC236}">
                <a16:creationId xmlns:a16="http://schemas.microsoft.com/office/drawing/2014/main" id="{A5C192BC-6FE8-4A0C-838E-CA7A8CFA90FE}"/>
              </a:ext>
            </a:extLst>
          </p:cNvPr>
          <p:cNvSpPr txBox="1"/>
          <p:nvPr/>
        </p:nvSpPr>
        <p:spPr>
          <a:xfrm>
            <a:off x="4133289" y="3785187"/>
            <a:ext cx="3755735" cy="830997"/>
          </a:xfrm>
          <a:prstGeom prst="rect">
            <a:avLst/>
          </a:prstGeom>
          <a:noFill/>
        </p:spPr>
        <p:txBody>
          <a:bodyPr wrap="square" lIns="0" tIns="0" rIns="0" bIns="0"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5400" dirty="0">
                <a:solidFill>
                  <a:srgbClr val="3B4761"/>
                </a:solidFill>
                <a:latin typeface="Arial"/>
                <a:ea typeface="微软雅黑"/>
                <a:cs typeface="+mn-ea"/>
                <a:sym typeface="+mn-lt"/>
              </a:rPr>
              <a:t>难点</a:t>
            </a:r>
            <a:endParaRPr kumimoji="0" lang="zh-CN" altLang="en-US" sz="5400" b="0" i="0" u="none" strike="noStrike" kern="1200" cap="none" spc="0" normalizeH="0" baseline="0" noProof="0" dirty="0">
              <a:ln>
                <a:noFill/>
              </a:ln>
              <a:solidFill>
                <a:srgbClr val="3B4761"/>
              </a:solidFill>
              <a:effectLst/>
              <a:uLnTx/>
              <a:uFillTx/>
              <a:latin typeface="Arial"/>
              <a:ea typeface="微软雅黑"/>
              <a:cs typeface="+mn-ea"/>
              <a:sym typeface="+mn-lt"/>
            </a:endParaRPr>
          </a:p>
        </p:txBody>
      </p:sp>
      <p:sp>
        <p:nvSpPr>
          <p:cNvPr id="10" name="TextBox 48">
            <a:extLst>
              <a:ext uri="{FF2B5EF4-FFF2-40B4-BE49-F238E27FC236}">
                <a16:creationId xmlns:a16="http://schemas.microsoft.com/office/drawing/2014/main" id="{9E501361-FAC2-4286-842D-CF73B683D8E8}"/>
              </a:ext>
            </a:extLst>
          </p:cNvPr>
          <p:cNvSpPr txBox="1"/>
          <p:nvPr/>
        </p:nvSpPr>
        <p:spPr>
          <a:xfrm>
            <a:off x="5039334" y="1804621"/>
            <a:ext cx="1979448" cy="1969770"/>
          </a:xfrm>
          <a:prstGeom prst="rect">
            <a:avLst/>
          </a:prstGeom>
          <a:noFill/>
        </p:spPr>
        <p:txBody>
          <a:bodyPr wrap="square" lIns="0" tIns="0" rIns="0" bIns="0"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altLang="zh-CN" sz="12800" b="0" i="0" u="none" strike="noStrike" kern="1200" cap="none" spc="0" normalizeH="0" baseline="0" noProof="0" dirty="0">
                <a:ln>
                  <a:noFill/>
                </a:ln>
                <a:solidFill>
                  <a:srgbClr val="3B4761"/>
                </a:solidFill>
                <a:effectLst/>
                <a:uLnTx/>
                <a:uFillTx/>
                <a:latin typeface="Agency FB" panose="020B0503020202020204" pitchFamily="34" charset="0"/>
                <a:ea typeface="微软雅黑"/>
                <a:cs typeface="+mn-ea"/>
                <a:sym typeface="+mn-lt"/>
              </a:rPr>
              <a:t>03</a:t>
            </a:r>
            <a:endParaRPr kumimoji="0" lang="en-GB" altLang="zh-CN" sz="12800" b="0" i="0" u="none" strike="noStrike" kern="1200" cap="none" spc="0" normalizeH="0" baseline="0" noProof="0" dirty="0">
              <a:ln>
                <a:noFill/>
              </a:ln>
              <a:solidFill>
                <a:srgbClr val="3B4761"/>
              </a:solidFill>
              <a:effectLst/>
              <a:uLnTx/>
              <a:uFillTx/>
              <a:latin typeface="Agency FB" panose="020B0503020202020204" pitchFamily="34" charset="0"/>
              <a:ea typeface="微软雅黑"/>
              <a:cs typeface="+mn-ea"/>
              <a:sym typeface="+mn-lt"/>
            </a:endParaRPr>
          </a:p>
        </p:txBody>
      </p:sp>
    </p:spTree>
    <p:extLst>
      <p:ext uri="{BB962C8B-B14F-4D97-AF65-F5344CB8AC3E}">
        <p14:creationId xmlns:p14="http://schemas.microsoft.com/office/powerpoint/2010/main" val="1399631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EEBBF56-6530-4483-8C11-C87E216F172A}"/>
              </a:ext>
            </a:extLst>
          </p:cNvPr>
          <p:cNvPicPr>
            <a:picLocks noChangeAspect="1"/>
          </p:cNvPicPr>
          <p:nvPr/>
        </p:nvPicPr>
        <p:blipFill>
          <a:blip r:embed="rId3"/>
          <a:stretch>
            <a:fillRect/>
          </a:stretch>
        </p:blipFill>
        <p:spPr>
          <a:xfrm>
            <a:off x="4640737" y="242744"/>
            <a:ext cx="2362405" cy="777307"/>
          </a:xfrm>
          <a:prstGeom prst="rect">
            <a:avLst/>
          </a:prstGeom>
        </p:spPr>
      </p:pic>
      <p:sp>
        <p:nvSpPr>
          <p:cNvPr id="30" name="Freeform 42"/>
          <p:cNvSpPr>
            <a:spLocks/>
          </p:cNvSpPr>
          <p:nvPr/>
        </p:nvSpPr>
        <p:spPr bwMode="auto">
          <a:xfrm>
            <a:off x="1392207" y="2251921"/>
            <a:ext cx="2938300" cy="670437"/>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82779" tIns="41389" rIns="82779" bIns="41389"/>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3" name="Freeform 42"/>
          <p:cNvSpPr>
            <a:spLocks/>
          </p:cNvSpPr>
          <p:nvPr/>
        </p:nvSpPr>
        <p:spPr bwMode="auto">
          <a:xfrm flipH="1" flipV="1">
            <a:off x="6904563" y="4933966"/>
            <a:ext cx="2938300" cy="1132602"/>
          </a:xfrm>
          <a:custGeom>
            <a:avLst/>
            <a:gdLst>
              <a:gd name="T0" fmla="*/ 0 w 4673"/>
              <a:gd name="T1" fmla="*/ 738187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82779" tIns="41389" rIns="82779" bIns="41389"/>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4" name="矩形 32"/>
          <p:cNvSpPr>
            <a:spLocks noChangeArrowheads="1"/>
          </p:cNvSpPr>
          <p:nvPr/>
        </p:nvSpPr>
        <p:spPr bwMode="auto">
          <a:xfrm>
            <a:off x="0" y="3302475"/>
            <a:ext cx="12192000" cy="1043060"/>
          </a:xfrm>
          <a:prstGeom prst="rect">
            <a:avLst/>
          </a:prstGeom>
          <a:solidFill>
            <a:schemeClr val="bg1">
              <a:lumMod val="85000"/>
            </a:schemeClr>
          </a:solidFill>
          <a:ln>
            <a:noFill/>
          </a:ln>
        </p:spPr>
        <p:txBody>
          <a:bodyPr lIns="82779" tIns="41389" rIns="82779" bIns="41389"/>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微软雅黑" panose="020B0503020204020204" pitchFamily="34" charset="-122"/>
              <a:ea typeface="微软雅黑" pitchFamily="34" charset="-122"/>
              <a:cs typeface="+mn-cs"/>
            </a:endParaRPr>
          </a:p>
        </p:txBody>
      </p:sp>
      <p:grpSp>
        <p:nvGrpSpPr>
          <p:cNvPr id="36" name="组合 34"/>
          <p:cNvGrpSpPr>
            <a:grpSpLocks/>
          </p:cNvGrpSpPr>
          <p:nvPr/>
        </p:nvGrpSpPr>
        <p:grpSpPr bwMode="auto">
          <a:xfrm>
            <a:off x="157488" y="2063450"/>
            <a:ext cx="1044569" cy="1047377"/>
            <a:chOff x="0" y="0"/>
            <a:chExt cx="1154113" cy="1155699"/>
          </a:xfrm>
          <a:solidFill>
            <a:schemeClr val="bg1">
              <a:lumMod val="65000"/>
            </a:schemeClr>
          </a:solidFill>
        </p:grpSpPr>
        <p:sp>
          <p:nvSpPr>
            <p:cNvPr id="37" name="Oval 30"/>
            <p:cNvSpPr>
              <a:spLocks noChangeArrowheads="1"/>
            </p:cNvSpPr>
            <p:nvPr/>
          </p:nvSpPr>
          <p:spPr bwMode="auto">
            <a:xfrm>
              <a:off x="0" y="0"/>
              <a:ext cx="1154113" cy="1155699"/>
            </a:xfrm>
            <a:prstGeom prst="ellipse">
              <a:avLst/>
            </a:prstGeom>
            <a:solidFill>
              <a:schemeClr val="accent1"/>
            </a:solidFill>
            <a:ln w="63500">
              <a:solidFill>
                <a:schemeClr val="bg1"/>
              </a:solidFill>
              <a:round/>
              <a:headEnd/>
              <a:tailEnd/>
            </a:ln>
            <a:effectLst>
              <a:outerShdw blurRad="101600" dist="38100" dir="8100000" algn="tr" rotWithShape="0">
                <a:prstClr val="black">
                  <a:alpha val="40000"/>
                </a:prstClr>
              </a:outerShdw>
            </a:effec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微软雅黑" panose="020B0503020204020204" pitchFamily="34" charset="-122"/>
                <a:ea typeface="微软雅黑" pitchFamily="34" charset="-122"/>
                <a:cs typeface="+mn-cs"/>
              </a:endParaRPr>
            </a:p>
          </p:txBody>
        </p:sp>
        <p:sp>
          <p:nvSpPr>
            <p:cNvPr id="38" name="Freeform 34"/>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7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45" name="组合 43"/>
          <p:cNvGrpSpPr>
            <a:grpSpLocks/>
          </p:cNvGrpSpPr>
          <p:nvPr/>
        </p:nvGrpSpPr>
        <p:grpSpPr bwMode="auto">
          <a:xfrm>
            <a:off x="10043228" y="4906854"/>
            <a:ext cx="1044569" cy="1047377"/>
            <a:chOff x="0" y="0"/>
            <a:chExt cx="1154113" cy="1155698"/>
          </a:xfrm>
          <a:solidFill>
            <a:schemeClr val="bg1">
              <a:lumMod val="65000"/>
            </a:schemeClr>
          </a:solidFill>
        </p:grpSpPr>
        <p:sp>
          <p:nvSpPr>
            <p:cNvPr id="46" name="Oval 32"/>
            <p:cNvSpPr>
              <a:spLocks noChangeArrowheads="1"/>
            </p:cNvSpPr>
            <p:nvPr/>
          </p:nvSpPr>
          <p:spPr bwMode="auto">
            <a:xfrm>
              <a:off x="0" y="0"/>
              <a:ext cx="1154113" cy="1155698"/>
            </a:xfrm>
            <a:prstGeom prst="ellipse">
              <a:avLst/>
            </a:prstGeom>
            <a:solidFill>
              <a:schemeClr val="accent4"/>
            </a:solidFill>
            <a:ln w="63500">
              <a:solidFill>
                <a:schemeClr val="bg1"/>
              </a:solidFill>
              <a:round/>
              <a:headEnd/>
              <a:tailEnd/>
            </a:ln>
            <a:effectLst>
              <a:outerShdw blurRad="101600" dist="38100" dir="8100000" algn="tr" rotWithShape="0">
                <a:prstClr val="black">
                  <a:alpha val="40000"/>
                </a:prstClr>
              </a:outerShdw>
            </a:effec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微软雅黑" panose="020B0503020204020204" pitchFamily="34" charset="-122"/>
                <a:ea typeface="微软雅黑" pitchFamily="34" charset="-122"/>
                <a:cs typeface="+mn-cs"/>
              </a:endParaRPr>
            </a:p>
          </p:txBody>
        </p:sp>
        <p:sp>
          <p:nvSpPr>
            <p:cNvPr id="47" name="Freeform 37"/>
            <p:cNvSpPr>
              <a:spLocks noEditPoints="1"/>
            </p:cNvSpPr>
            <p:nvPr/>
          </p:nvSpPr>
          <p:spPr bwMode="auto">
            <a:xfrm>
              <a:off x="268287" y="254000"/>
              <a:ext cx="658813" cy="652462"/>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48" name="TextBox 46"/>
          <p:cNvSpPr txBox="1">
            <a:spLocks noChangeArrowheads="1"/>
          </p:cNvSpPr>
          <p:nvPr/>
        </p:nvSpPr>
        <p:spPr bwMode="auto">
          <a:xfrm>
            <a:off x="1334513" y="1730318"/>
            <a:ext cx="4662396" cy="452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779" tIns="41389" rIns="82779" bIns="41389">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sz="2400" b="1" spc="300" dirty="0" err="1">
                <a:solidFill>
                  <a:srgbClr val="4A5F74"/>
                </a:solidFill>
                <a:latin typeface="微软雅黑" pitchFamily="34" charset="-122"/>
              </a:rPr>
              <a:t>JavaWeb</a:t>
            </a:r>
            <a:r>
              <a:rPr lang="zh-CN" altLang="en-US" sz="2400" b="1" spc="300" dirty="0">
                <a:solidFill>
                  <a:srgbClr val="4A5F74"/>
                </a:solidFill>
                <a:latin typeface="微软雅黑" pitchFamily="34" charset="-122"/>
              </a:rPr>
              <a:t>开发的学习</a:t>
            </a:r>
            <a:endParaRPr kumimoji="0" lang="en-US" altLang="zh-CN" sz="2400" b="1" i="0" u="none" strike="noStrike" kern="1200" cap="none" spc="300" normalizeH="0" baseline="0" noProof="0" dirty="0">
              <a:ln>
                <a:noFill/>
              </a:ln>
              <a:solidFill>
                <a:srgbClr val="4A5F74"/>
              </a:solidFill>
              <a:effectLst/>
              <a:uLnTx/>
              <a:uFillTx/>
              <a:latin typeface="微软雅黑" pitchFamily="34" charset="-122"/>
              <a:ea typeface="微软雅黑" pitchFamily="34" charset="-122"/>
              <a:cs typeface="+mn-cs"/>
            </a:endParaRPr>
          </a:p>
        </p:txBody>
      </p:sp>
      <p:sp>
        <p:nvSpPr>
          <p:cNvPr id="49" name="TextBox 47"/>
          <p:cNvSpPr txBox="1">
            <a:spLocks noChangeArrowheads="1"/>
          </p:cNvSpPr>
          <p:nvPr/>
        </p:nvSpPr>
        <p:spPr bwMode="auto">
          <a:xfrm>
            <a:off x="1392207" y="2263626"/>
            <a:ext cx="8550155" cy="69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779" tIns="41389" rIns="82779" bIns="41389">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itchFamily="34" charset="-122"/>
                <a:cs typeface="+mn-cs"/>
              </a:rPr>
              <a:t>	</a:t>
            </a:r>
            <a:r>
              <a:rPr lang="zh-CN" altLang="en-US" dirty="0">
                <a:solidFill>
                  <a:prstClr val="black"/>
                </a:solidFill>
                <a:latin typeface="微软雅黑" panose="020B0503020204020204" pitchFamily="34" charset="-122"/>
              </a:rPr>
              <a:t>小组成员未经历过</a:t>
            </a:r>
            <a:r>
              <a:rPr lang="en-US" altLang="zh-CN" dirty="0" err="1">
                <a:solidFill>
                  <a:prstClr val="black"/>
                </a:solidFill>
                <a:latin typeface="微软雅黑" panose="020B0503020204020204" pitchFamily="34" charset="-122"/>
              </a:rPr>
              <a:t>JavaWeb</a:t>
            </a:r>
            <a:r>
              <a:rPr lang="zh-CN" altLang="en-US" dirty="0">
                <a:solidFill>
                  <a:prstClr val="black"/>
                </a:solidFill>
                <a:latin typeface="微软雅黑" panose="020B0503020204020204" pitchFamily="34" charset="-122"/>
              </a:rPr>
              <a:t>开发，对于开发流程、开发工具和开发方法都不甚熟悉，需要一定的学习时间。</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itchFamily="34" charset="-122"/>
              <a:cs typeface="+mn-cs"/>
            </a:endParaRPr>
          </a:p>
        </p:txBody>
      </p:sp>
      <p:sp>
        <p:nvSpPr>
          <p:cNvPr id="54" name="TextBox 52"/>
          <p:cNvSpPr txBox="1">
            <a:spLocks noChangeArrowheads="1"/>
          </p:cNvSpPr>
          <p:nvPr/>
        </p:nvSpPr>
        <p:spPr bwMode="auto">
          <a:xfrm>
            <a:off x="417728" y="6146958"/>
            <a:ext cx="11507179" cy="452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779" tIns="41389" rIns="82779" bIns="41389">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r>
              <a:rPr lang="zh-CN" altLang="en-US" sz="2400" b="1" spc="300" dirty="0">
                <a:solidFill>
                  <a:srgbClr val="4A5F74"/>
                </a:solidFill>
                <a:latin typeface="微软雅黑" pitchFamily="34" charset="-122"/>
              </a:rPr>
              <a:t>数据库的连接与访问</a:t>
            </a:r>
            <a:endParaRPr kumimoji="0" lang="en-US" altLang="zh-CN" sz="2400" b="1" i="0" u="none" strike="noStrike" kern="1200" cap="none" spc="300" normalizeH="0" baseline="0" noProof="0" dirty="0">
              <a:ln>
                <a:noFill/>
              </a:ln>
              <a:solidFill>
                <a:srgbClr val="4A5F74"/>
              </a:solidFill>
              <a:effectLst/>
              <a:uLnTx/>
              <a:uFillTx/>
              <a:latin typeface="微软雅黑" pitchFamily="34" charset="-122"/>
              <a:ea typeface="微软雅黑" pitchFamily="34" charset="-122"/>
              <a:cs typeface="+mn-cs"/>
            </a:endParaRPr>
          </a:p>
        </p:txBody>
      </p:sp>
      <p:sp>
        <p:nvSpPr>
          <p:cNvPr id="55" name="TextBox 53"/>
          <p:cNvSpPr txBox="1">
            <a:spLocks noChangeArrowheads="1"/>
          </p:cNvSpPr>
          <p:nvPr/>
        </p:nvSpPr>
        <p:spPr bwMode="auto">
          <a:xfrm>
            <a:off x="1645801" y="5378785"/>
            <a:ext cx="8445555" cy="69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779" tIns="41389" rIns="82779" bIns="41389">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itchFamily="34" charset="-122"/>
                <a:cs typeface="+mn-cs"/>
              </a:rPr>
              <a:t>	</a:t>
            </a:r>
            <a:r>
              <a:rPr lang="zh-CN" altLang="en-US" dirty="0">
                <a:solidFill>
                  <a:prstClr val="black"/>
                </a:solidFill>
                <a:latin typeface="微软雅黑" panose="020B0503020204020204" pitchFamily="34" charset="-122"/>
              </a:rPr>
              <a:t>在连接数据库时，小组成员出现了不同情况的问题。但是在经过广泛查阅资料后得到解决。</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itchFamily="34" charset="-122"/>
              <a:cs typeface="+mn-cs"/>
            </a:endParaRPr>
          </a:p>
        </p:txBody>
      </p:sp>
      <p:sp>
        <p:nvSpPr>
          <p:cNvPr id="56" name="TextBox 55"/>
          <p:cNvSpPr txBox="1"/>
          <p:nvPr/>
        </p:nvSpPr>
        <p:spPr>
          <a:xfrm>
            <a:off x="4640737" y="339515"/>
            <a:ext cx="364715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000" b="1" spc="500" dirty="0">
                <a:solidFill>
                  <a:srgbClr val="304860"/>
                </a:solidFill>
                <a:latin typeface="微软雅黑" pitchFamily="34" charset="-122"/>
                <a:ea typeface="微软雅黑" pitchFamily="34" charset="-122"/>
              </a:rPr>
              <a:t>项目构建难点</a:t>
            </a:r>
            <a:endParaRPr kumimoji="0" lang="zh-CN" altLang="en-US" sz="4000" b="1" i="0" u="none" strike="noStrike" kern="1200" cap="none" spc="500" normalizeH="0" baseline="0" noProof="0" dirty="0">
              <a:ln>
                <a:noFill/>
              </a:ln>
              <a:solidFill>
                <a:srgbClr val="304860"/>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2046744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56" presetClass="path" presetSubtype="0" accel="50000" decel="50000" fill="hold" nodeType="withEffect">
                                  <p:stCondLst>
                                    <p:cond delay="0"/>
                                  </p:stCondLst>
                                  <p:childTnLst>
                                    <p:animMotion origin="layout" path="M 5E-6 2.96296E-6 L -0.31303 -0.10857 " pathEditMode="relative" rAng="0" ptsTypes="AA">
                                      <p:cBhvr>
                                        <p:cTn id="14" dur="1000" spd="-99900" fill="hold"/>
                                        <p:tgtEl>
                                          <p:spTgt spid="45"/>
                                        </p:tgtEl>
                                        <p:attrNameLst>
                                          <p:attrName>ppt_x,ppt_y</p:attrName>
                                        </p:attrNameLst>
                                      </p:cBhvr>
                                      <p:rCtr x="-15651" y="-5440"/>
                                    </p:animMotion>
                                  </p:childTnLst>
                                </p:cTn>
                              </p:par>
                              <p:par>
                                <p:cTn id="15" presetID="56" presetClass="path" presetSubtype="0" accel="50000" decel="50000" fill="hold" nodeType="withEffect">
                                  <p:stCondLst>
                                    <p:cond delay="0"/>
                                  </p:stCondLst>
                                  <p:childTnLst>
                                    <p:animMotion origin="layout" path="M 6.25E-7 0 L 0.30833 0.12546 " pathEditMode="relative" rAng="0" ptsTypes="AA">
                                      <p:cBhvr>
                                        <p:cTn id="16" dur="1000" spd="-99900" fill="hold"/>
                                        <p:tgtEl>
                                          <p:spTgt spid="36"/>
                                        </p:tgtEl>
                                        <p:attrNameLst>
                                          <p:attrName>ppt_x,ppt_y</p:attrName>
                                        </p:attrNameLst>
                                      </p:cBhvr>
                                      <p:rCtr x="15417" y="6273"/>
                                    </p:animMotion>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left)">
                                      <p:cBhvr>
                                        <p:cTn id="20" dur="500"/>
                                        <p:tgtEl>
                                          <p:spTgt spid="30"/>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right)">
                                      <p:cBhvr>
                                        <p:cTn id="23" dur="500"/>
                                        <p:tgtEl>
                                          <p:spTgt spid="33"/>
                                        </p:tgtEl>
                                      </p:cBhvr>
                                    </p:animEffect>
                                  </p:childTnLst>
                                </p:cTn>
                              </p:par>
                            </p:childTnLst>
                          </p:cTn>
                        </p:par>
                        <p:par>
                          <p:cTn id="24" fill="hold">
                            <p:stCondLst>
                              <p:cond delay="2000"/>
                            </p:stCondLst>
                            <p:childTnLst>
                              <p:par>
                                <p:cTn id="25" presetID="47" presetClass="entr" presetSubtype="0"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1000"/>
                                        <p:tgtEl>
                                          <p:spTgt spid="48"/>
                                        </p:tgtEl>
                                      </p:cBhvr>
                                    </p:animEffect>
                                    <p:anim calcmode="lin" valueType="num">
                                      <p:cBhvr>
                                        <p:cTn id="28" dur="1000" fill="hold"/>
                                        <p:tgtEl>
                                          <p:spTgt spid="48"/>
                                        </p:tgtEl>
                                        <p:attrNameLst>
                                          <p:attrName>ppt_x</p:attrName>
                                        </p:attrNameLst>
                                      </p:cBhvr>
                                      <p:tavLst>
                                        <p:tav tm="0">
                                          <p:val>
                                            <p:strVal val="#ppt_x"/>
                                          </p:val>
                                        </p:tav>
                                        <p:tav tm="100000">
                                          <p:val>
                                            <p:strVal val="#ppt_x"/>
                                          </p:val>
                                        </p:tav>
                                      </p:tavLst>
                                    </p:anim>
                                    <p:anim calcmode="lin" valueType="num">
                                      <p:cBhvr>
                                        <p:cTn id="29" dur="1000" fill="hold"/>
                                        <p:tgtEl>
                                          <p:spTgt spid="4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fade">
                                      <p:cBhvr>
                                        <p:cTn id="32" dur="1000"/>
                                        <p:tgtEl>
                                          <p:spTgt spid="54"/>
                                        </p:tgtEl>
                                      </p:cBhvr>
                                    </p:animEffect>
                                    <p:anim calcmode="lin" valueType="num">
                                      <p:cBhvr>
                                        <p:cTn id="33" dur="1000" fill="hold"/>
                                        <p:tgtEl>
                                          <p:spTgt spid="54"/>
                                        </p:tgtEl>
                                        <p:attrNameLst>
                                          <p:attrName>ppt_x</p:attrName>
                                        </p:attrNameLst>
                                      </p:cBhvr>
                                      <p:tavLst>
                                        <p:tav tm="0">
                                          <p:val>
                                            <p:strVal val="#ppt_x"/>
                                          </p:val>
                                        </p:tav>
                                        <p:tav tm="100000">
                                          <p:val>
                                            <p:strVal val="#ppt_x"/>
                                          </p:val>
                                        </p:tav>
                                      </p:tavLst>
                                    </p:anim>
                                    <p:anim calcmode="lin" valueType="num">
                                      <p:cBhvr>
                                        <p:cTn id="34" dur="1000" fill="hold"/>
                                        <p:tgtEl>
                                          <p:spTgt spid="54"/>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22" presetClass="entr" presetSubtype="1" fill="hold" grpId="0" nodeType="after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wipe(up)">
                                      <p:cBhvr>
                                        <p:cTn id="38" dur="500"/>
                                        <p:tgtEl>
                                          <p:spTgt spid="49"/>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wipe(down)">
                                      <p:cBhvr>
                                        <p:cTn id="4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3" grpId="0" animBg="1"/>
      <p:bldP spid="34" grpId="0" animBg="1" autoUpdateAnimBg="0"/>
      <p:bldP spid="48" grpId="0" autoUpdateAnimBg="0"/>
      <p:bldP spid="49" grpId="0" autoUpdateAnimBg="0"/>
      <p:bldP spid="54" grpId="0" autoUpdateAnimBg="0"/>
      <p:bldP spid="5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EEBBF56-6530-4483-8C11-C87E216F172A}"/>
              </a:ext>
            </a:extLst>
          </p:cNvPr>
          <p:cNvPicPr>
            <a:picLocks noChangeAspect="1"/>
          </p:cNvPicPr>
          <p:nvPr/>
        </p:nvPicPr>
        <p:blipFill>
          <a:blip r:embed="rId3"/>
          <a:stretch>
            <a:fillRect/>
          </a:stretch>
        </p:blipFill>
        <p:spPr>
          <a:xfrm>
            <a:off x="4640737" y="242744"/>
            <a:ext cx="2362405" cy="777307"/>
          </a:xfrm>
          <a:prstGeom prst="rect">
            <a:avLst/>
          </a:prstGeom>
        </p:spPr>
      </p:pic>
      <p:sp>
        <p:nvSpPr>
          <p:cNvPr id="31" name="Freeform 42"/>
          <p:cNvSpPr>
            <a:spLocks/>
          </p:cNvSpPr>
          <p:nvPr/>
        </p:nvSpPr>
        <p:spPr bwMode="auto">
          <a:xfrm flipH="1">
            <a:off x="6923417" y="1914123"/>
            <a:ext cx="2938300" cy="670437"/>
          </a:xfrm>
          <a:custGeom>
            <a:avLst/>
            <a:gdLst>
              <a:gd name="T0" fmla="*/ 0 w 4673"/>
              <a:gd name="T1" fmla="*/ 739775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82779" tIns="41389" rIns="82779" bIns="41389"/>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2" name="Freeform 42"/>
          <p:cNvSpPr>
            <a:spLocks/>
          </p:cNvSpPr>
          <p:nvPr/>
        </p:nvSpPr>
        <p:spPr bwMode="auto">
          <a:xfrm flipV="1">
            <a:off x="1555423" y="4658719"/>
            <a:ext cx="2927922" cy="1132604"/>
          </a:xfrm>
          <a:custGeom>
            <a:avLst/>
            <a:gdLst>
              <a:gd name="T0" fmla="*/ 0 w 4673"/>
              <a:gd name="T1" fmla="*/ 738187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82779" tIns="41389" rIns="82779" bIns="41389"/>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4" name="矩形 32"/>
          <p:cNvSpPr>
            <a:spLocks noChangeArrowheads="1"/>
          </p:cNvSpPr>
          <p:nvPr/>
        </p:nvSpPr>
        <p:spPr bwMode="auto">
          <a:xfrm>
            <a:off x="0" y="3302475"/>
            <a:ext cx="12192000" cy="1043060"/>
          </a:xfrm>
          <a:prstGeom prst="rect">
            <a:avLst/>
          </a:prstGeom>
          <a:solidFill>
            <a:schemeClr val="bg1">
              <a:lumMod val="85000"/>
            </a:schemeClr>
          </a:solidFill>
          <a:ln>
            <a:noFill/>
          </a:ln>
        </p:spPr>
        <p:txBody>
          <a:bodyPr lIns="82779" tIns="41389" rIns="82779" bIns="41389"/>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微软雅黑" panose="020B0503020204020204" pitchFamily="34" charset="-122"/>
              <a:ea typeface="微软雅黑" pitchFamily="34" charset="-122"/>
              <a:cs typeface="+mn-cs"/>
            </a:endParaRPr>
          </a:p>
        </p:txBody>
      </p:sp>
      <p:grpSp>
        <p:nvGrpSpPr>
          <p:cNvPr id="39" name="组合 37"/>
          <p:cNvGrpSpPr>
            <a:grpSpLocks/>
          </p:cNvGrpSpPr>
          <p:nvPr/>
        </p:nvGrpSpPr>
        <p:grpSpPr bwMode="auto">
          <a:xfrm>
            <a:off x="231282" y="4600456"/>
            <a:ext cx="1044569" cy="1047377"/>
            <a:chOff x="0" y="0"/>
            <a:chExt cx="1154113" cy="1155698"/>
          </a:xfrm>
          <a:solidFill>
            <a:schemeClr val="bg1">
              <a:lumMod val="65000"/>
            </a:schemeClr>
          </a:solidFill>
        </p:grpSpPr>
        <p:sp>
          <p:nvSpPr>
            <p:cNvPr id="40" name="Oval 31"/>
            <p:cNvSpPr>
              <a:spLocks noChangeArrowheads="1"/>
            </p:cNvSpPr>
            <p:nvPr/>
          </p:nvSpPr>
          <p:spPr bwMode="auto">
            <a:xfrm>
              <a:off x="0" y="0"/>
              <a:ext cx="1154113" cy="1155699"/>
            </a:xfrm>
            <a:prstGeom prst="ellipse">
              <a:avLst/>
            </a:prstGeom>
            <a:solidFill>
              <a:schemeClr val="accent2"/>
            </a:solidFill>
            <a:ln w="63500">
              <a:solidFill>
                <a:schemeClr val="bg1"/>
              </a:solidFill>
              <a:round/>
              <a:headEnd/>
              <a:tailEnd/>
            </a:ln>
            <a:effectLst>
              <a:outerShdw blurRad="101600" dist="38100" dir="8100000" algn="tr" rotWithShape="0">
                <a:prstClr val="black">
                  <a:alpha val="40000"/>
                </a:prstClr>
              </a:outerShdw>
            </a:effec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微软雅黑" panose="020B0503020204020204" pitchFamily="34" charset="-122"/>
                <a:ea typeface="微软雅黑" pitchFamily="34" charset="-122"/>
                <a:cs typeface="+mn-cs"/>
              </a:endParaRPr>
            </a:p>
          </p:txBody>
        </p:sp>
        <p:sp>
          <p:nvSpPr>
            <p:cNvPr id="41" name="Freeform 35"/>
            <p:cNvSpPr>
              <a:spLocks noEditPoints="1"/>
            </p:cNvSpPr>
            <p:nvPr/>
          </p:nvSpPr>
          <p:spPr bwMode="auto">
            <a:xfrm>
              <a:off x="269875" y="169862"/>
              <a:ext cx="563563" cy="766762"/>
            </a:xfrm>
            <a:custGeom>
              <a:avLst/>
              <a:gdLst>
                <a:gd name="T0" fmla="*/ 73939 w 625"/>
                <a:gd name="T1" fmla="*/ 124194 h 852"/>
                <a:gd name="T2" fmla="*/ 62217 w 625"/>
                <a:gd name="T3" fmla="*/ 766762 h 852"/>
                <a:gd name="T4" fmla="*/ 563563 w 625"/>
                <a:gd name="T5" fmla="*/ 188091 h 852"/>
                <a:gd name="T6" fmla="*/ 520281 w 625"/>
                <a:gd name="T7" fmla="*/ 201790 h 852"/>
                <a:gd name="T8" fmla="*/ 64021 w 625"/>
                <a:gd name="T9" fmla="*/ 722664 h 852"/>
                <a:gd name="T10" fmla="*/ 243459 w 625"/>
                <a:gd name="T11" fmla="*/ 81896 h 852"/>
                <a:gd name="T12" fmla="*/ 320104 w 625"/>
                <a:gd name="T13" fmla="*/ 81896 h 852"/>
                <a:gd name="T14" fmla="*/ 280429 w 625"/>
                <a:gd name="T15" fmla="*/ 122394 h 852"/>
                <a:gd name="T16" fmla="*/ 196571 w 625"/>
                <a:gd name="T17" fmla="*/ 83696 h 852"/>
                <a:gd name="T18" fmla="*/ 103696 w 625"/>
                <a:gd name="T19" fmla="*/ 194390 h 852"/>
                <a:gd name="T20" fmla="*/ 459867 w 625"/>
                <a:gd name="T21" fmla="*/ 194390 h 852"/>
                <a:gd name="T22" fmla="*/ 366992 w 625"/>
                <a:gd name="T23" fmla="*/ 83696 h 852"/>
                <a:gd name="T24" fmla="*/ 196571 w 625"/>
                <a:gd name="T25" fmla="*/ 83696 h 852"/>
                <a:gd name="T26" fmla="*/ 199276 w 625"/>
                <a:gd name="T27" fmla="*/ 582271 h 852"/>
                <a:gd name="T28" fmla="*/ 136157 w 625"/>
                <a:gd name="T29" fmla="*/ 600270 h 852"/>
                <a:gd name="T30" fmla="*/ 122631 w 625"/>
                <a:gd name="T31" fmla="*/ 613770 h 852"/>
                <a:gd name="T32" fmla="*/ 199276 w 625"/>
                <a:gd name="T33" fmla="*/ 619169 h 852"/>
                <a:gd name="T34" fmla="*/ 119025 w 625"/>
                <a:gd name="T35" fmla="*/ 658767 h 852"/>
                <a:gd name="T36" fmla="*/ 218212 w 625"/>
                <a:gd name="T37" fmla="*/ 610170 h 852"/>
                <a:gd name="T38" fmla="*/ 218212 w 625"/>
                <a:gd name="T39" fmla="*/ 578671 h 852"/>
                <a:gd name="T40" fmla="*/ 99187 w 625"/>
                <a:gd name="T41" fmla="*/ 584971 h 852"/>
                <a:gd name="T42" fmla="*/ 192964 w 625"/>
                <a:gd name="T43" fmla="*/ 683966 h 852"/>
                <a:gd name="T44" fmla="*/ 192964 w 625"/>
                <a:gd name="T45" fmla="*/ 301485 h 852"/>
                <a:gd name="T46" fmla="*/ 136157 w 625"/>
                <a:gd name="T47" fmla="*/ 318584 h 852"/>
                <a:gd name="T48" fmla="*/ 155994 w 625"/>
                <a:gd name="T49" fmla="*/ 368982 h 852"/>
                <a:gd name="T50" fmla="*/ 119025 w 625"/>
                <a:gd name="T51" fmla="*/ 382481 h 852"/>
                <a:gd name="T52" fmla="*/ 192964 w 625"/>
                <a:gd name="T53" fmla="*/ 281686 h 852"/>
                <a:gd name="T54" fmla="*/ 99187 w 625"/>
                <a:gd name="T55" fmla="*/ 380681 h 852"/>
                <a:gd name="T56" fmla="*/ 217310 w 625"/>
                <a:gd name="T57" fmla="*/ 323084 h 852"/>
                <a:gd name="T58" fmla="*/ 216408 w 625"/>
                <a:gd name="T59" fmla="*/ 296985 h 852"/>
                <a:gd name="T60" fmla="*/ 199276 w 625"/>
                <a:gd name="T61" fmla="*/ 452678 h 852"/>
                <a:gd name="T62" fmla="*/ 122631 w 625"/>
                <a:gd name="T63" fmla="*/ 471577 h 852"/>
                <a:gd name="T64" fmla="*/ 199276 w 625"/>
                <a:gd name="T65" fmla="*/ 522874 h 852"/>
                <a:gd name="T66" fmla="*/ 218212 w 625"/>
                <a:gd name="T67" fmla="*/ 438278 h 852"/>
                <a:gd name="T68" fmla="*/ 99187 w 625"/>
                <a:gd name="T69" fmla="*/ 442778 h 852"/>
                <a:gd name="T70" fmla="*/ 199276 w 625"/>
                <a:gd name="T71" fmla="*/ 541773 h 852"/>
                <a:gd name="T72" fmla="*/ 260592 w 625"/>
                <a:gd name="T73" fmla="*/ 418479 h 852"/>
                <a:gd name="T74" fmla="*/ 294856 w 625"/>
                <a:gd name="T75" fmla="*/ 650668 h 852"/>
                <a:gd name="T76" fmla="*/ 452654 w 625"/>
                <a:gd name="T77" fmla="*/ 602070 h 852"/>
                <a:gd name="T78" fmla="*/ 288544 w 625"/>
                <a:gd name="T79" fmla="*/ 644368 h 852"/>
                <a:gd name="T80" fmla="*/ 452654 w 625"/>
                <a:gd name="T81" fmla="*/ 456277 h 852"/>
                <a:gd name="T82" fmla="*/ 288544 w 625"/>
                <a:gd name="T83" fmla="*/ 368982 h 852"/>
                <a:gd name="T84" fmla="*/ 288544 w 625"/>
                <a:gd name="T85" fmla="*/ 316784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42" name="组合 40"/>
          <p:cNvGrpSpPr>
            <a:grpSpLocks/>
          </p:cNvGrpSpPr>
          <p:nvPr/>
        </p:nvGrpSpPr>
        <p:grpSpPr bwMode="auto">
          <a:xfrm>
            <a:off x="10135955" y="1952427"/>
            <a:ext cx="1046007" cy="1047377"/>
            <a:chOff x="0" y="0"/>
            <a:chExt cx="1155700" cy="1155698"/>
          </a:xfrm>
          <a:solidFill>
            <a:schemeClr val="bg1">
              <a:lumMod val="65000"/>
            </a:schemeClr>
          </a:solidFill>
        </p:grpSpPr>
        <p:sp>
          <p:nvSpPr>
            <p:cNvPr id="43" name="Oval 33"/>
            <p:cNvSpPr>
              <a:spLocks noChangeArrowheads="1"/>
            </p:cNvSpPr>
            <p:nvPr/>
          </p:nvSpPr>
          <p:spPr bwMode="auto">
            <a:xfrm>
              <a:off x="0" y="0"/>
              <a:ext cx="1155700" cy="1155698"/>
            </a:xfrm>
            <a:prstGeom prst="ellipse">
              <a:avLst/>
            </a:prstGeom>
            <a:solidFill>
              <a:schemeClr val="accent3"/>
            </a:solidFill>
            <a:ln w="63500">
              <a:solidFill>
                <a:schemeClr val="bg1"/>
              </a:solidFill>
              <a:round/>
              <a:headEnd/>
              <a:tailEnd/>
            </a:ln>
            <a:effectLst>
              <a:outerShdw blurRad="101600" dist="38100" dir="8100000" algn="tr" rotWithShape="0">
                <a:prstClr val="black">
                  <a:alpha val="40000"/>
                </a:prstClr>
              </a:outerShdw>
            </a:effec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微软雅黑" panose="020B0503020204020204" pitchFamily="34" charset="-122"/>
                <a:ea typeface="微软雅黑" pitchFamily="34" charset="-122"/>
                <a:cs typeface="+mn-cs"/>
              </a:endParaRPr>
            </a:p>
          </p:txBody>
        </p:sp>
        <p:sp>
          <p:nvSpPr>
            <p:cNvPr id="44" name="Freeform 36"/>
            <p:cNvSpPr>
              <a:spLocks noEditPoints="1"/>
            </p:cNvSpPr>
            <p:nvPr/>
          </p:nvSpPr>
          <p:spPr bwMode="auto">
            <a:xfrm>
              <a:off x="261937" y="217487"/>
              <a:ext cx="712788" cy="701675"/>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797 w 792"/>
                <a:gd name="T49" fmla="*/ 351288 h 779"/>
                <a:gd name="T50" fmla="*/ 167397 w 792"/>
                <a:gd name="T51" fmla="*/ 362997 h 779"/>
                <a:gd name="T52" fmla="*/ 213296 w 792"/>
                <a:gd name="T53" fmla="*/ 440461 h 779"/>
                <a:gd name="T54" fmla="*/ 2017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50" name="TextBox 48"/>
          <p:cNvSpPr txBox="1">
            <a:spLocks noChangeArrowheads="1"/>
          </p:cNvSpPr>
          <p:nvPr/>
        </p:nvSpPr>
        <p:spPr bwMode="auto">
          <a:xfrm>
            <a:off x="5429839" y="1485237"/>
            <a:ext cx="4244275" cy="452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779" tIns="41389" rIns="82779" bIns="41389">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300" normalizeH="0" baseline="0" noProof="0" dirty="0">
                <a:ln>
                  <a:noFill/>
                </a:ln>
                <a:solidFill>
                  <a:srgbClr val="4A5F74"/>
                </a:solidFill>
                <a:effectLst/>
                <a:uLnTx/>
                <a:uFillTx/>
                <a:latin typeface="微软雅黑" pitchFamily="34" charset="-122"/>
                <a:ea typeface="微软雅黑" pitchFamily="34" charset="-122"/>
                <a:cs typeface="+mn-cs"/>
              </a:rPr>
              <a:t>前后端交互的实现</a:t>
            </a:r>
            <a:endParaRPr kumimoji="0" lang="en-US" altLang="zh-CN" sz="2400" b="1" i="0" u="none" strike="noStrike" kern="1200" cap="none" spc="300" normalizeH="0" baseline="0" noProof="0" dirty="0">
              <a:ln>
                <a:noFill/>
              </a:ln>
              <a:solidFill>
                <a:srgbClr val="4A5F74"/>
              </a:solidFill>
              <a:effectLst/>
              <a:uLnTx/>
              <a:uFillTx/>
              <a:latin typeface="微软雅黑" pitchFamily="34" charset="-122"/>
              <a:ea typeface="微软雅黑" pitchFamily="34" charset="-122"/>
              <a:cs typeface="+mn-cs"/>
            </a:endParaRPr>
          </a:p>
        </p:txBody>
      </p:sp>
      <p:sp>
        <p:nvSpPr>
          <p:cNvPr id="51" name="TextBox 49"/>
          <p:cNvSpPr txBox="1">
            <a:spLocks noChangeArrowheads="1"/>
          </p:cNvSpPr>
          <p:nvPr/>
        </p:nvSpPr>
        <p:spPr bwMode="auto">
          <a:xfrm>
            <a:off x="941947" y="1952427"/>
            <a:ext cx="8805444" cy="69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779" tIns="41389" rIns="82779" bIns="41389">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itchFamily="34" charset="-122"/>
                <a:cs typeface="+mn-cs"/>
              </a:rPr>
              <a:t>	</a:t>
            </a:r>
            <a:r>
              <a:rPr lang="zh-CN" altLang="en-US" dirty="0">
                <a:solidFill>
                  <a:prstClr val="black"/>
                </a:solidFill>
                <a:latin typeface="微软雅黑" panose="020B0503020204020204" pitchFamily="34" charset="-122"/>
              </a:rPr>
              <a:t>在进行前后端交互时由于方法不熟悉，起初进度缓慢。但是在渐渐熟悉交互方法之后这种情况得到了改善，前后端交互变得清晰。</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itchFamily="34" charset="-122"/>
              <a:cs typeface="+mn-cs"/>
            </a:endParaRPr>
          </a:p>
        </p:txBody>
      </p:sp>
      <p:sp>
        <p:nvSpPr>
          <p:cNvPr id="52" name="TextBox 50"/>
          <p:cNvSpPr txBox="1">
            <a:spLocks noChangeArrowheads="1"/>
          </p:cNvSpPr>
          <p:nvPr/>
        </p:nvSpPr>
        <p:spPr bwMode="auto">
          <a:xfrm>
            <a:off x="1555423" y="5845041"/>
            <a:ext cx="9626539" cy="452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779" tIns="41389" rIns="82779" bIns="41389">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300" normalizeH="0" baseline="0" noProof="0" dirty="0">
                <a:ln>
                  <a:noFill/>
                </a:ln>
                <a:solidFill>
                  <a:srgbClr val="4A5F74"/>
                </a:solidFill>
                <a:effectLst/>
                <a:uLnTx/>
                <a:uFillTx/>
                <a:latin typeface="微软雅黑" pitchFamily="34" charset="-122"/>
                <a:ea typeface="微软雅黑" pitchFamily="34" charset="-122"/>
                <a:cs typeface="+mn-cs"/>
              </a:rPr>
              <a:t>安全登录的实现</a:t>
            </a:r>
            <a:endParaRPr kumimoji="0" lang="en-US" altLang="zh-CN" sz="2400" b="1" i="0" u="none" strike="noStrike" kern="1200" cap="none" spc="300" normalizeH="0" baseline="0" noProof="0" dirty="0">
              <a:ln>
                <a:noFill/>
              </a:ln>
              <a:solidFill>
                <a:srgbClr val="4A5F74"/>
              </a:solidFill>
              <a:effectLst/>
              <a:uLnTx/>
              <a:uFillTx/>
              <a:latin typeface="微软雅黑" pitchFamily="34" charset="-122"/>
              <a:ea typeface="微软雅黑" pitchFamily="34" charset="-122"/>
              <a:cs typeface="+mn-cs"/>
            </a:endParaRPr>
          </a:p>
        </p:txBody>
      </p:sp>
      <p:sp>
        <p:nvSpPr>
          <p:cNvPr id="53" name="TextBox 51"/>
          <p:cNvSpPr txBox="1">
            <a:spLocks noChangeArrowheads="1"/>
          </p:cNvSpPr>
          <p:nvPr/>
        </p:nvSpPr>
        <p:spPr bwMode="auto">
          <a:xfrm>
            <a:off x="1555423" y="5081334"/>
            <a:ext cx="9000900" cy="69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779" tIns="41389" rIns="82779" bIns="41389">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itchFamily="34" charset="-122"/>
                <a:cs typeface="+mn-cs"/>
              </a:rPr>
              <a:t>	</a:t>
            </a:r>
            <a:r>
              <a:rPr lang="zh-CN" altLang="en-US" dirty="0">
                <a:solidFill>
                  <a:prstClr val="black"/>
                </a:solidFill>
                <a:latin typeface="微软雅黑" panose="020B0503020204020204" pitchFamily="34" charset="-122"/>
              </a:rPr>
              <a:t>为了阻止用户直接访问</a:t>
            </a:r>
            <a:r>
              <a:rPr lang="en-US" altLang="zh-CN" dirty="0">
                <a:solidFill>
                  <a:prstClr val="black"/>
                </a:solidFill>
                <a:latin typeface="微软雅黑" panose="020B0503020204020204" pitchFamily="34" charset="-122"/>
              </a:rPr>
              <a:t>html</a:t>
            </a:r>
            <a:r>
              <a:rPr lang="zh-CN" altLang="en-US" dirty="0">
                <a:solidFill>
                  <a:prstClr val="black"/>
                </a:solidFill>
                <a:latin typeface="微软雅黑" panose="020B0503020204020204" pitchFamily="34" charset="-122"/>
              </a:rPr>
              <a:t>资源造成不安全的访问，项目设置了过滤器，阻止未登录用户直接访问资源，同时设置</a:t>
            </a:r>
            <a:r>
              <a:rPr lang="en-US" altLang="zh-CN" dirty="0">
                <a:solidFill>
                  <a:prstClr val="black"/>
                </a:solidFill>
                <a:latin typeface="微软雅黑" panose="020B0503020204020204" pitchFamily="34" charset="-122"/>
              </a:rPr>
              <a:t>Session</a:t>
            </a:r>
            <a:r>
              <a:rPr lang="zh-CN" altLang="en-US" dirty="0">
                <a:solidFill>
                  <a:prstClr val="black"/>
                </a:solidFill>
                <a:latin typeface="微软雅黑" panose="020B0503020204020204" pitchFamily="34" charset="-122"/>
              </a:rPr>
              <a:t>状态。</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itchFamily="34" charset="-122"/>
              <a:cs typeface="+mn-cs"/>
            </a:endParaRPr>
          </a:p>
        </p:txBody>
      </p:sp>
      <p:sp>
        <p:nvSpPr>
          <p:cNvPr id="17" name="TextBox 55">
            <a:extLst>
              <a:ext uri="{FF2B5EF4-FFF2-40B4-BE49-F238E27FC236}">
                <a16:creationId xmlns:a16="http://schemas.microsoft.com/office/drawing/2014/main" id="{F63505F3-B08D-8366-9FFD-7E7DB02ECE68}"/>
              </a:ext>
            </a:extLst>
          </p:cNvPr>
          <p:cNvSpPr txBox="1"/>
          <p:nvPr/>
        </p:nvSpPr>
        <p:spPr>
          <a:xfrm>
            <a:off x="4640737" y="339515"/>
            <a:ext cx="364715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000" b="1" spc="500" dirty="0">
                <a:solidFill>
                  <a:srgbClr val="304860"/>
                </a:solidFill>
                <a:latin typeface="微软雅黑" pitchFamily="34" charset="-122"/>
                <a:ea typeface="微软雅黑" pitchFamily="34" charset="-122"/>
              </a:rPr>
              <a:t>项目构建难点</a:t>
            </a:r>
            <a:endParaRPr kumimoji="0" lang="zh-CN" altLang="en-US" sz="4000" b="1" i="0" u="none" strike="noStrike" kern="1200" cap="none" spc="500" normalizeH="0" baseline="0" noProof="0" dirty="0">
              <a:ln>
                <a:noFill/>
              </a:ln>
              <a:solidFill>
                <a:srgbClr val="304860"/>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342644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par>
                                <p:cTn id="8" presetID="1"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2"/>
                                        </p:tgtEl>
                                        <p:attrNameLst>
                                          <p:attrName>style.visibility</p:attrName>
                                        </p:attrNameLst>
                                      </p:cBhvr>
                                      <p:to>
                                        <p:strVal val="visible"/>
                                      </p:to>
                                    </p:set>
                                  </p:childTnLst>
                                </p:cTn>
                              </p:par>
                              <p:par>
                                <p:cTn id="12" presetID="56" presetClass="path" presetSubtype="0" accel="50000" decel="50000" fill="hold" nodeType="withEffect">
                                  <p:stCondLst>
                                    <p:cond delay="0"/>
                                  </p:stCondLst>
                                  <p:childTnLst>
                                    <p:animMotion origin="layout" path="M 3.95833E-6 -1.85185E-6 L 0.30625 -0.10416 " pathEditMode="relative" rAng="0" ptsTypes="AA">
                                      <p:cBhvr>
                                        <p:cTn id="13" dur="1000" spd="-99900" fill="hold"/>
                                        <p:tgtEl>
                                          <p:spTgt spid="39"/>
                                        </p:tgtEl>
                                        <p:attrNameLst>
                                          <p:attrName>ppt_x,ppt_y</p:attrName>
                                        </p:attrNameLst>
                                      </p:cBhvr>
                                      <p:rCtr x="15313" y="-5208"/>
                                    </p:animMotion>
                                  </p:childTnLst>
                                </p:cTn>
                              </p:par>
                              <p:par>
                                <p:cTn id="14" presetID="56" presetClass="path" presetSubtype="0" accel="50000" decel="50000" fill="hold" nodeType="withEffect">
                                  <p:stCondLst>
                                    <p:cond delay="0"/>
                                  </p:stCondLst>
                                  <p:childTnLst>
                                    <p:animMotion origin="layout" path="M 1.875E-6 3.33333E-6 L -0.30925 0.12083 " pathEditMode="relative" rAng="0" ptsTypes="AA">
                                      <p:cBhvr>
                                        <p:cTn id="15" dur="1000" spd="-99900" fill="hold"/>
                                        <p:tgtEl>
                                          <p:spTgt spid="42"/>
                                        </p:tgtEl>
                                        <p:attrNameLst>
                                          <p:attrName>ppt_x,ppt_y</p:attrName>
                                        </p:attrNameLst>
                                      </p:cBhvr>
                                      <p:rCtr x="-15469" y="6042"/>
                                    </p:animMotion>
                                  </p:childTnLst>
                                </p:cTn>
                              </p:par>
                              <p:par>
                                <p:cTn id="16" presetID="22" presetClass="entr" presetSubtype="2"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right)">
                                      <p:cBhvr>
                                        <p:cTn id="18" dur="500"/>
                                        <p:tgtEl>
                                          <p:spTgt spid="31"/>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left)">
                                      <p:cBhvr>
                                        <p:cTn id="21" dur="500"/>
                                        <p:tgtEl>
                                          <p:spTgt spid="32"/>
                                        </p:tgtEl>
                                      </p:cBhvr>
                                    </p:animEffect>
                                  </p:childTnLst>
                                </p:cTn>
                              </p:par>
                              <p:par>
                                <p:cTn id="22" presetID="47" presetClass="entr" presetSubtype="0" fill="hold" grpId="0"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1000"/>
                                        <p:tgtEl>
                                          <p:spTgt spid="50"/>
                                        </p:tgtEl>
                                      </p:cBhvr>
                                    </p:animEffect>
                                    <p:anim calcmode="lin" valueType="num">
                                      <p:cBhvr>
                                        <p:cTn id="25" dur="1000" fill="hold"/>
                                        <p:tgtEl>
                                          <p:spTgt spid="50"/>
                                        </p:tgtEl>
                                        <p:attrNameLst>
                                          <p:attrName>ppt_x</p:attrName>
                                        </p:attrNameLst>
                                      </p:cBhvr>
                                      <p:tavLst>
                                        <p:tav tm="0">
                                          <p:val>
                                            <p:strVal val="#ppt_x"/>
                                          </p:val>
                                        </p:tav>
                                        <p:tav tm="100000">
                                          <p:val>
                                            <p:strVal val="#ppt_x"/>
                                          </p:val>
                                        </p:tav>
                                      </p:tavLst>
                                    </p:anim>
                                    <p:anim calcmode="lin" valueType="num">
                                      <p:cBhvr>
                                        <p:cTn id="26" dur="1000" fill="hold"/>
                                        <p:tgtEl>
                                          <p:spTgt spid="5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1000"/>
                                        <p:tgtEl>
                                          <p:spTgt spid="52"/>
                                        </p:tgtEl>
                                      </p:cBhvr>
                                    </p:animEffect>
                                    <p:anim calcmode="lin" valueType="num">
                                      <p:cBhvr>
                                        <p:cTn id="30" dur="1000" fill="hold"/>
                                        <p:tgtEl>
                                          <p:spTgt spid="52"/>
                                        </p:tgtEl>
                                        <p:attrNameLst>
                                          <p:attrName>ppt_x</p:attrName>
                                        </p:attrNameLst>
                                      </p:cBhvr>
                                      <p:tavLst>
                                        <p:tav tm="0">
                                          <p:val>
                                            <p:strVal val="#ppt_x"/>
                                          </p:val>
                                        </p:tav>
                                        <p:tav tm="100000">
                                          <p:val>
                                            <p:strVal val="#ppt_x"/>
                                          </p:val>
                                        </p:tav>
                                      </p:tavLst>
                                    </p:anim>
                                    <p:anim calcmode="lin" valueType="num">
                                      <p:cBhvr>
                                        <p:cTn id="31" dur="1000" fill="hold"/>
                                        <p:tgtEl>
                                          <p:spTgt spid="52"/>
                                        </p:tgtEl>
                                        <p:attrNameLst>
                                          <p:attrName>ppt_y</p:attrName>
                                        </p:attrNameLst>
                                      </p:cBhvr>
                                      <p:tavLst>
                                        <p:tav tm="0">
                                          <p:val>
                                            <p:strVal val="#ppt_y+.1"/>
                                          </p:val>
                                        </p:tav>
                                        <p:tav tm="100000">
                                          <p:val>
                                            <p:strVal val="#ppt_y"/>
                                          </p:val>
                                        </p:tav>
                                      </p:tavLst>
                                    </p:anim>
                                  </p:childTnLst>
                                </p:cTn>
                              </p:par>
                              <p:par>
                                <p:cTn id="32" presetID="22" presetClass="entr" presetSubtype="1"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ipe(up)">
                                      <p:cBhvr>
                                        <p:cTn id="34" dur="840"/>
                                        <p:tgtEl>
                                          <p:spTgt spid="51"/>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wipe(down)">
                                      <p:cBhvr>
                                        <p:cTn id="37" dur="84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4" grpId="0" animBg="1" autoUpdateAnimBg="0"/>
      <p:bldP spid="50" grpId="0" autoUpdateAnimBg="0"/>
      <p:bldP spid="51" grpId="0" autoUpdateAnimBg="0"/>
      <p:bldP spid="52" grpId="0" autoUpdateAnimBg="0"/>
      <p:bldP spid="5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bwMode="auto">
          <a:xfrm>
            <a:off x="634918" y="237124"/>
            <a:ext cx="2144171"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9pPr>
          </a:lstStyle>
          <a:p>
            <a:pPr marL="0" marR="0" lvl="0" indent="0" algn="l" defTabSz="456565" rtl="0" eaLnBrk="1" fontAlgn="auto" latinLnBrk="0" hangingPunct="1">
              <a:lnSpc>
                <a:spcPct val="100000"/>
              </a:lnSpc>
              <a:spcBef>
                <a:spcPct val="20000"/>
              </a:spcBef>
              <a:spcAft>
                <a:spcPts val="0"/>
              </a:spcAft>
              <a:buClrTx/>
              <a:buSzTx/>
              <a:buFont typeface="Arial" charset="0"/>
              <a:buNone/>
              <a:defRPr/>
            </a:pPr>
            <a:r>
              <a:rPr kumimoji="0" lang="zh-CN" altLang="en-US" sz="3200" b="1" i="0" u="none" strike="noStrike" kern="1200" cap="none" spc="500" normalizeH="0" noProof="0" dirty="0">
                <a:ln>
                  <a:noFill/>
                </a:ln>
                <a:solidFill>
                  <a:srgbClr val="3B4761"/>
                </a:solidFill>
                <a:effectLst/>
                <a:uLnTx/>
                <a:uFillTx/>
                <a:latin typeface="Arial" charset="0"/>
                <a:ea typeface="微软雅黑" pitchFamily="34" charset="-122"/>
                <a:cs typeface="+mn-cs"/>
                <a:sym typeface="Calibri"/>
              </a:rPr>
              <a:t>难点突破</a:t>
            </a:r>
          </a:p>
        </p:txBody>
      </p:sp>
      <p:sp>
        <p:nvSpPr>
          <p:cNvPr id="20" name="等腰三角形 19"/>
          <p:cNvSpPr/>
          <p:nvPr/>
        </p:nvSpPr>
        <p:spPr bwMode="auto">
          <a:xfrm rot="5400000">
            <a:off x="-53049" y="209721"/>
            <a:ext cx="774879" cy="668780"/>
          </a:xfrm>
          <a:prstGeom prst="triangle">
            <a:avLst>
              <a:gd name="adj" fmla="val 50000"/>
            </a:avLst>
          </a:prstGeom>
          <a:solidFill>
            <a:srgbClr val="3B4761"/>
          </a:solidFill>
          <a:ln>
            <a:noFill/>
          </a:ln>
        </p:spPr>
        <p:txBody>
          <a:bodyPr lIns="121917" tIns="60959" rIns="121917" bIns="6095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9pPr>
          </a:lstStyle>
          <a:p>
            <a:pPr marL="0" marR="0" lvl="0" indent="0" algn="ctr" defTabSz="456565" rtl="0" eaLnBrk="1" fontAlgn="auto" latinLnBrk="0" hangingPunct="1">
              <a:lnSpc>
                <a:spcPct val="100000"/>
              </a:lnSpc>
              <a:spcBef>
                <a:spcPct val="0"/>
              </a:spcBef>
              <a:spcAft>
                <a:spcPts val="0"/>
              </a:spcAft>
              <a:buClrTx/>
              <a:buSzTx/>
              <a:buFont typeface="Arial" charset="0"/>
              <a:buNone/>
              <a:defRPr/>
            </a:pPr>
            <a:endParaRPr kumimoji="0" lang="zh-CN" altLang="zh-CN" sz="2400" b="0" i="0" u="none" strike="noStrike" kern="1200" cap="none" spc="0" normalizeH="0" baseline="0" noProof="0">
              <a:ln>
                <a:noFill/>
              </a:ln>
              <a:solidFill>
                <a:srgbClr val="3B4761"/>
              </a:solidFill>
              <a:effectLst/>
              <a:uLnTx/>
              <a:uFillTx/>
              <a:latin typeface="微软雅黑" pitchFamily="34" charset="-122"/>
              <a:ea typeface="微软雅黑" pitchFamily="34" charset="-122"/>
              <a:cs typeface="+mn-cs"/>
              <a:sym typeface="微软雅黑" pitchFamily="34" charset="-122"/>
            </a:endParaRPr>
          </a:p>
        </p:txBody>
      </p:sp>
      <p:pic>
        <p:nvPicPr>
          <p:cNvPr id="5" name="图片 4"/>
          <p:cNvPicPr>
            <a:picLocks noChangeAspect="1"/>
          </p:cNvPicPr>
          <p:nvPr/>
        </p:nvPicPr>
        <p:blipFill>
          <a:blip r:embed="rId3"/>
          <a:stretch>
            <a:fillRect/>
          </a:stretch>
        </p:blipFill>
        <p:spPr>
          <a:xfrm>
            <a:off x="10932417" y="6370278"/>
            <a:ext cx="998307" cy="487722"/>
          </a:xfrm>
          <a:prstGeom prst="rect">
            <a:avLst/>
          </a:prstGeom>
        </p:spPr>
      </p:pic>
      <p:sp>
        <p:nvSpPr>
          <p:cNvPr id="6" name="椭圆 5">
            <a:extLst>
              <a:ext uri="{FF2B5EF4-FFF2-40B4-BE49-F238E27FC236}">
                <a16:creationId xmlns:a16="http://schemas.microsoft.com/office/drawing/2014/main" id="{652F1E93-0E70-7C38-FFAF-16DB48EE9B5F}"/>
              </a:ext>
            </a:extLst>
          </p:cNvPr>
          <p:cNvSpPr/>
          <p:nvPr/>
        </p:nvSpPr>
        <p:spPr>
          <a:xfrm>
            <a:off x="5244897" y="2270995"/>
            <a:ext cx="638387" cy="638387"/>
          </a:xfrm>
          <a:prstGeom prst="ellipse">
            <a:avLst/>
          </a:prstGeom>
          <a:solidFill>
            <a:srgbClr val="3B476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FFFF"/>
              </a:solidFill>
              <a:effectLst/>
              <a:uLnTx/>
              <a:uFillTx/>
              <a:latin typeface="Arial" charset="0"/>
              <a:ea typeface="微软雅黑" pitchFamily="34" charset="-122"/>
              <a:cs typeface="+mn-cs"/>
            </a:endParaRPr>
          </a:p>
        </p:txBody>
      </p:sp>
      <p:sp>
        <p:nvSpPr>
          <p:cNvPr id="7" name="椭圆 6">
            <a:extLst>
              <a:ext uri="{FF2B5EF4-FFF2-40B4-BE49-F238E27FC236}">
                <a16:creationId xmlns:a16="http://schemas.microsoft.com/office/drawing/2014/main" id="{E814B6CE-C1B8-6DF5-D6F3-846953161E6D}"/>
              </a:ext>
            </a:extLst>
          </p:cNvPr>
          <p:cNvSpPr/>
          <p:nvPr/>
        </p:nvSpPr>
        <p:spPr>
          <a:xfrm>
            <a:off x="5244898" y="3818670"/>
            <a:ext cx="638387" cy="638387"/>
          </a:xfrm>
          <a:prstGeom prst="ellipse">
            <a:avLst/>
          </a:prstGeom>
          <a:solidFill>
            <a:srgbClr val="3B476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FFFF"/>
              </a:solidFill>
              <a:effectLst/>
              <a:uLnTx/>
              <a:uFillTx/>
              <a:latin typeface="Arial" charset="0"/>
              <a:ea typeface="微软雅黑" pitchFamily="34" charset="-122"/>
              <a:cs typeface="+mn-cs"/>
            </a:endParaRPr>
          </a:p>
        </p:txBody>
      </p:sp>
      <p:sp>
        <p:nvSpPr>
          <p:cNvPr id="11" name="椭圆 10">
            <a:extLst>
              <a:ext uri="{FF2B5EF4-FFF2-40B4-BE49-F238E27FC236}">
                <a16:creationId xmlns:a16="http://schemas.microsoft.com/office/drawing/2014/main" id="{8FA94923-38E3-B5D3-63A3-2E2757AD2341}"/>
              </a:ext>
            </a:extLst>
          </p:cNvPr>
          <p:cNvSpPr/>
          <p:nvPr/>
        </p:nvSpPr>
        <p:spPr>
          <a:xfrm>
            <a:off x="5244899" y="5366345"/>
            <a:ext cx="638387" cy="638387"/>
          </a:xfrm>
          <a:prstGeom prst="ellipse">
            <a:avLst/>
          </a:prstGeom>
          <a:solidFill>
            <a:srgbClr val="3B476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FFFF"/>
              </a:solidFill>
              <a:effectLst/>
              <a:uLnTx/>
              <a:uFillTx/>
              <a:latin typeface="Arial" charset="0"/>
              <a:ea typeface="微软雅黑" pitchFamily="34" charset="-122"/>
              <a:cs typeface="+mn-cs"/>
            </a:endParaRPr>
          </a:p>
        </p:txBody>
      </p:sp>
      <p:pic>
        <p:nvPicPr>
          <p:cNvPr id="12" name="图片 11">
            <a:extLst>
              <a:ext uri="{FF2B5EF4-FFF2-40B4-BE49-F238E27FC236}">
                <a16:creationId xmlns:a16="http://schemas.microsoft.com/office/drawing/2014/main" id="{D379DC50-A58C-4DBE-323A-42A6E4A61EE3}"/>
              </a:ext>
            </a:extLst>
          </p:cNvPr>
          <p:cNvPicPr>
            <a:picLocks noChangeAspect="1"/>
          </p:cNvPicPr>
          <p:nvPr/>
        </p:nvPicPr>
        <p:blipFill>
          <a:blip r:embed="rId4"/>
          <a:stretch>
            <a:fillRect/>
          </a:stretch>
        </p:blipFill>
        <p:spPr>
          <a:xfrm rot="10800000">
            <a:off x="0" y="1758637"/>
            <a:ext cx="3846136" cy="1036410"/>
          </a:xfrm>
          <a:prstGeom prst="rect">
            <a:avLst/>
          </a:prstGeom>
        </p:spPr>
      </p:pic>
      <p:sp>
        <p:nvSpPr>
          <p:cNvPr id="2" name="文本框 1">
            <a:extLst>
              <a:ext uri="{FF2B5EF4-FFF2-40B4-BE49-F238E27FC236}">
                <a16:creationId xmlns:a16="http://schemas.microsoft.com/office/drawing/2014/main" id="{01415E83-7797-6B4B-F2E3-74090822435B}"/>
              </a:ext>
            </a:extLst>
          </p:cNvPr>
          <p:cNvSpPr txBox="1"/>
          <p:nvPr/>
        </p:nvSpPr>
        <p:spPr>
          <a:xfrm>
            <a:off x="334390" y="1837513"/>
            <a:ext cx="3431356" cy="741357"/>
          </a:xfrm>
          <a:prstGeom prst="rect">
            <a:avLst/>
          </a:prstGeom>
          <a:noFill/>
        </p:spPr>
        <p:txBody>
          <a:bodyPr wrap="square" rtlCol="0">
            <a:spAutoFit/>
          </a:bodyPr>
          <a:lstStyle/>
          <a:p>
            <a:pPr>
              <a:lnSpc>
                <a:spcPct val="130000"/>
              </a:lnSpc>
            </a:pPr>
            <a:r>
              <a:rPr lang="zh-CN" altLang="en-US" sz="3600" dirty="0">
                <a:solidFill>
                  <a:schemeClr val="bg1"/>
                </a:solidFill>
                <a:latin typeface="Arial" charset="0"/>
                <a:ea typeface="微软雅黑" pitchFamily="34" charset="-122"/>
              </a:rPr>
              <a:t>简单问题的困扰</a:t>
            </a:r>
          </a:p>
        </p:txBody>
      </p:sp>
      <p:sp>
        <p:nvSpPr>
          <p:cNvPr id="3" name="文本框 2">
            <a:extLst>
              <a:ext uri="{FF2B5EF4-FFF2-40B4-BE49-F238E27FC236}">
                <a16:creationId xmlns:a16="http://schemas.microsoft.com/office/drawing/2014/main" id="{C73457E1-D239-9FB7-E5E5-90E38EEF483C}"/>
              </a:ext>
            </a:extLst>
          </p:cNvPr>
          <p:cNvSpPr txBox="1"/>
          <p:nvPr/>
        </p:nvSpPr>
        <p:spPr>
          <a:xfrm>
            <a:off x="6259398" y="2291580"/>
            <a:ext cx="3063711" cy="597215"/>
          </a:xfrm>
          <a:prstGeom prst="rect">
            <a:avLst/>
          </a:prstGeom>
          <a:noFill/>
        </p:spPr>
        <p:txBody>
          <a:bodyPr wrap="square" rtlCol="0">
            <a:spAutoFit/>
          </a:bodyPr>
          <a:lstStyle/>
          <a:p>
            <a:pPr>
              <a:lnSpc>
                <a:spcPct val="130000"/>
              </a:lnSpc>
            </a:pPr>
            <a:r>
              <a:rPr lang="zh-CN" altLang="en-US" sz="2800" dirty="0">
                <a:latin typeface="Arial" charset="0"/>
                <a:ea typeface="微软雅黑" pitchFamily="34" charset="-122"/>
              </a:rPr>
              <a:t>接口不统一</a:t>
            </a:r>
          </a:p>
        </p:txBody>
      </p:sp>
      <p:sp>
        <p:nvSpPr>
          <p:cNvPr id="15" name="文本框 14">
            <a:extLst>
              <a:ext uri="{FF2B5EF4-FFF2-40B4-BE49-F238E27FC236}">
                <a16:creationId xmlns:a16="http://schemas.microsoft.com/office/drawing/2014/main" id="{1B542096-BB20-354D-6924-375B0D7D9704}"/>
              </a:ext>
            </a:extLst>
          </p:cNvPr>
          <p:cNvSpPr txBox="1"/>
          <p:nvPr/>
        </p:nvSpPr>
        <p:spPr>
          <a:xfrm>
            <a:off x="6259398" y="3839255"/>
            <a:ext cx="3063711" cy="597215"/>
          </a:xfrm>
          <a:prstGeom prst="rect">
            <a:avLst/>
          </a:prstGeom>
          <a:noFill/>
        </p:spPr>
        <p:txBody>
          <a:bodyPr wrap="square" rtlCol="0">
            <a:spAutoFit/>
          </a:bodyPr>
          <a:lstStyle/>
          <a:p>
            <a:pPr>
              <a:lnSpc>
                <a:spcPct val="130000"/>
              </a:lnSpc>
            </a:pPr>
            <a:r>
              <a:rPr lang="zh-CN" altLang="en-US" sz="2800" dirty="0">
                <a:latin typeface="Arial" charset="0"/>
                <a:ea typeface="微软雅黑" pitchFamily="34" charset="-122"/>
              </a:rPr>
              <a:t>命名不规范</a:t>
            </a:r>
          </a:p>
        </p:txBody>
      </p:sp>
      <p:sp>
        <p:nvSpPr>
          <p:cNvPr id="16" name="文本框 15">
            <a:extLst>
              <a:ext uri="{FF2B5EF4-FFF2-40B4-BE49-F238E27FC236}">
                <a16:creationId xmlns:a16="http://schemas.microsoft.com/office/drawing/2014/main" id="{50100E93-919E-8800-B2D4-89954007CF78}"/>
              </a:ext>
            </a:extLst>
          </p:cNvPr>
          <p:cNvSpPr txBox="1"/>
          <p:nvPr/>
        </p:nvSpPr>
        <p:spPr>
          <a:xfrm>
            <a:off x="6259398" y="5366345"/>
            <a:ext cx="3506771" cy="597215"/>
          </a:xfrm>
          <a:prstGeom prst="rect">
            <a:avLst/>
          </a:prstGeom>
          <a:noFill/>
        </p:spPr>
        <p:txBody>
          <a:bodyPr wrap="square" rtlCol="0">
            <a:spAutoFit/>
          </a:bodyPr>
          <a:lstStyle/>
          <a:p>
            <a:pPr>
              <a:lnSpc>
                <a:spcPct val="130000"/>
              </a:lnSpc>
            </a:pPr>
            <a:r>
              <a:rPr lang="zh-CN" altLang="en-US" sz="2800" dirty="0">
                <a:latin typeface="Arial" charset="0"/>
                <a:ea typeface="微软雅黑" pitchFamily="34" charset="-122"/>
              </a:rPr>
              <a:t>项目目录结构不清晰</a:t>
            </a:r>
          </a:p>
        </p:txBody>
      </p:sp>
    </p:spTree>
    <p:extLst>
      <p:ext uri="{BB962C8B-B14F-4D97-AF65-F5344CB8AC3E}">
        <p14:creationId xmlns:p14="http://schemas.microsoft.com/office/powerpoint/2010/main" val="242135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795F1322-6F67-43D6-981B-AE0FC75713A8}"/>
              </a:ext>
            </a:extLst>
          </p:cNvPr>
          <p:cNvGrpSpPr/>
          <p:nvPr/>
        </p:nvGrpSpPr>
        <p:grpSpPr>
          <a:xfrm>
            <a:off x="3719939" y="1101433"/>
            <a:ext cx="4655139" cy="4655133"/>
            <a:chOff x="3275856" y="1275606"/>
            <a:chExt cx="2592288" cy="2592288"/>
          </a:xfrm>
        </p:grpSpPr>
        <p:sp>
          <p:nvSpPr>
            <p:cNvPr id="5" name="矩形 4">
              <a:extLst>
                <a:ext uri="{FF2B5EF4-FFF2-40B4-BE49-F238E27FC236}">
                  <a16:creationId xmlns:a16="http://schemas.microsoft.com/office/drawing/2014/main" id="{7FC9869F-C021-46BB-A7E0-64D0BD9B1F3B}"/>
                </a:ext>
              </a:extLst>
            </p:cNvPr>
            <p:cNvSpPr/>
            <p:nvPr/>
          </p:nvSpPr>
          <p:spPr>
            <a:xfrm rot="2700000">
              <a:off x="3275856" y="1275606"/>
              <a:ext cx="2592288" cy="2592288"/>
            </a:xfrm>
            <a:prstGeom prst="rect">
              <a:avLst/>
            </a:prstGeom>
            <a:solidFill>
              <a:srgbClr val="3B4761"/>
            </a:solidFill>
            <a:ln w="25400"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6" name="矩形 5">
              <a:extLst>
                <a:ext uri="{FF2B5EF4-FFF2-40B4-BE49-F238E27FC236}">
                  <a16:creationId xmlns:a16="http://schemas.microsoft.com/office/drawing/2014/main" id="{BBE84CC8-CDAB-458C-B76E-78CB3549D023}"/>
                </a:ext>
              </a:extLst>
            </p:cNvPr>
            <p:cNvSpPr/>
            <p:nvPr/>
          </p:nvSpPr>
          <p:spPr>
            <a:xfrm rot="2700000">
              <a:off x="3433501" y="1433252"/>
              <a:ext cx="2276997" cy="2276997"/>
            </a:xfrm>
            <a:prstGeom prst="rect">
              <a:avLst/>
            </a:prstGeom>
            <a:noFill/>
            <a:ln w="25400" cap="flat" cmpd="sng" algn="ctr">
              <a:solidFill>
                <a:srgbClr val="FFFFFF"/>
              </a:solidFill>
              <a:prstDash val="solid"/>
            </a:ln>
            <a:effectLst/>
          </p:spPr>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7" name="矩形 6">
              <a:extLst>
                <a:ext uri="{FF2B5EF4-FFF2-40B4-BE49-F238E27FC236}">
                  <a16:creationId xmlns:a16="http://schemas.microsoft.com/office/drawing/2014/main" id="{C4C09644-7CA8-4BB8-9237-D8F5CB178D54}"/>
                </a:ext>
              </a:extLst>
            </p:cNvPr>
            <p:cNvSpPr/>
            <p:nvPr/>
          </p:nvSpPr>
          <p:spPr>
            <a:xfrm rot="2700000">
              <a:off x="3577798" y="1577552"/>
              <a:ext cx="1988400" cy="1988400"/>
            </a:xfrm>
            <a:prstGeom prst="rect">
              <a:avLst/>
            </a:prstGeom>
            <a:solidFill>
              <a:srgbClr val="F0F0F0"/>
            </a:solidFill>
            <a:ln w="25400"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ea"/>
                <a:sym typeface="+mn-lt"/>
              </a:endParaRPr>
            </a:p>
          </p:txBody>
        </p:sp>
      </p:grpSp>
      <p:sp>
        <p:nvSpPr>
          <p:cNvPr id="8" name="TextBox 48">
            <a:extLst>
              <a:ext uri="{FF2B5EF4-FFF2-40B4-BE49-F238E27FC236}">
                <a16:creationId xmlns:a16="http://schemas.microsoft.com/office/drawing/2014/main" id="{A5C192BC-6FE8-4A0C-838E-CA7A8CFA90FE}"/>
              </a:ext>
            </a:extLst>
          </p:cNvPr>
          <p:cNvSpPr txBox="1"/>
          <p:nvPr/>
        </p:nvSpPr>
        <p:spPr>
          <a:xfrm>
            <a:off x="4133289" y="3690917"/>
            <a:ext cx="3755735" cy="738664"/>
          </a:xfrm>
          <a:prstGeom prst="rect">
            <a:avLst/>
          </a:prstGeom>
          <a:noFill/>
        </p:spPr>
        <p:txBody>
          <a:bodyPr wrap="square" lIns="0" tIns="0" rIns="0" bIns="0"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srgbClr val="3B4761"/>
                </a:solidFill>
                <a:effectLst/>
                <a:uLnTx/>
                <a:uFillTx/>
                <a:latin typeface="Arial"/>
                <a:ea typeface="微软雅黑"/>
                <a:cs typeface="+mn-ea"/>
                <a:sym typeface="+mn-lt"/>
              </a:rPr>
              <a:t>总结感悟</a:t>
            </a:r>
          </a:p>
        </p:txBody>
      </p:sp>
      <p:sp>
        <p:nvSpPr>
          <p:cNvPr id="10" name="TextBox 48">
            <a:extLst>
              <a:ext uri="{FF2B5EF4-FFF2-40B4-BE49-F238E27FC236}">
                <a16:creationId xmlns:a16="http://schemas.microsoft.com/office/drawing/2014/main" id="{9E501361-FAC2-4286-842D-CF73B683D8E8}"/>
              </a:ext>
            </a:extLst>
          </p:cNvPr>
          <p:cNvSpPr txBox="1"/>
          <p:nvPr/>
        </p:nvSpPr>
        <p:spPr>
          <a:xfrm>
            <a:off x="5039334" y="1804621"/>
            <a:ext cx="1979448" cy="1969770"/>
          </a:xfrm>
          <a:prstGeom prst="rect">
            <a:avLst/>
          </a:prstGeom>
          <a:noFill/>
        </p:spPr>
        <p:txBody>
          <a:bodyPr wrap="square" lIns="0" tIns="0" rIns="0" bIns="0"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altLang="zh-CN" sz="12800" b="0" i="0" u="none" strike="noStrike" kern="1200" cap="none" spc="0" normalizeH="0" baseline="0" noProof="0" dirty="0">
                <a:ln>
                  <a:noFill/>
                </a:ln>
                <a:solidFill>
                  <a:srgbClr val="3B4761"/>
                </a:solidFill>
                <a:effectLst/>
                <a:uLnTx/>
                <a:uFillTx/>
                <a:latin typeface="Agency FB" panose="020B0503020202020204" pitchFamily="34" charset="0"/>
                <a:ea typeface="微软雅黑"/>
                <a:cs typeface="+mn-ea"/>
                <a:sym typeface="+mn-lt"/>
              </a:rPr>
              <a:t>04</a:t>
            </a:r>
            <a:endParaRPr kumimoji="0" lang="en-GB" altLang="zh-CN" sz="12800" b="0" i="0" u="none" strike="noStrike" kern="1200" cap="none" spc="0" normalizeH="0" baseline="0" noProof="0" dirty="0">
              <a:ln>
                <a:noFill/>
              </a:ln>
              <a:solidFill>
                <a:srgbClr val="3B4761"/>
              </a:solidFill>
              <a:effectLst/>
              <a:uLnTx/>
              <a:uFillTx/>
              <a:latin typeface="Agency FB" panose="020B0503020202020204" pitchFamily="34" charset="0"/>
              <a:ea typeface="微软雅黑"/>
              <a:cs typeface="+mn-ea"/>
              <a:sym typeface="+mn-lt"/>
            </a:endParaRPr>
          </a:p>
        </p:txBody>
      </p:sp>
    </p:spTree>
    <p:extLst>
      <p:ext uri="{BB962C8B-B14F-4D97-AF65-F5344CB8AC3E}">
        <p14:creationId xmlns:p14="http://schemas.microsoft.com/office/powerpoint/2010/main" val="259699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0666" y="0"/>
            <a:ext cx="10515600" cy="1325563"/>
          </a:xfrm>
        </p:spPr>
        <p:txBody>
          <a:bodyPr>
            <a:normAutofit/>
          </a:bodyPr>
          <a:lstStyle/>
          <a:p>
            <a:r>
              <a:rPr lang="zh-CN" altLang="en-US" sz="4800" b="1" spc="400" dirty="0">
                <a:solidFill>
                  <a:srgbClr val="3B4761"/>
                </a:solidFill>
                <a:effectLst>
                  <a:outerShdw blurRad="38100" dist="38100" dir="2700000" algn="tl">
                    <a:srgbClr val="000000">
                      <a:alpha val="43137"/>
                    </a:srgbClr>
                  </a:outerShdw>
                </a:effectLst>
                <a:latin typeface="微软雅黑" pitchFamily="34" charset="-122"/>
                <a:ea typeface="微软雅黑" pitchFamily="34" charset="-122"/>
                <a:cs typeface="+mn-cs"/>
              </a:rPr>
              <a:t>项目模块的整合</a:t>
            </a:r>
            <a:endParaRPr lang="en-US" altLang="zh-CN" sz="4800" b="1" spc="400" dirty="0">
              <a:solidFill>
                <a:srgbClr val="3B4761"/>
              </a:solidFill>
              <a:effectLst>
                <a:outerShdw blurRad="38100" dist="38100" dir="2700000" algn="tl">
                  <a:srgbClr val="000000">
                    <a:alpha val="43137"/>
                  </a:srgbClr>
                </a:outerShdw>
              </a:effectLst>
              <a:latin typeface="微软雅黑" pitchFamily="34" charset="-122"/>
              <a:ea typeface="微软雅黑" pitchFamily="34" charset="-122"/>
              <a:cs typeface="+mn-cs"/>
            </a:endParaRPr>
          </a:p>
        </p:txBody>
      </p:sp>
      <p:grpSp>
        <p:nvGrpSpPr>
          <p:cNvPr id="12" name="组合 11"/>
          <p:cNvGrpSpPr/>
          <p:nvPr/>
        </p:nvGrpSpPr>
        <p:grpSpPr>
          <a:xfrm>
            <a:off x="2804874" y="1082342"/>
            <a:ext cx="8498499" cy="2540090"/>
            <a:chOff x="4238859" y="1324283"/>
            <a:chExt cx="8498499" cy="2540091"/>
          </a:xfrm>
        </p:grpSpPr>
        <p:sp>
          <p:nvSpPr>
            <p:cNvPr id="13" name="矩形 3"/>
            <p:cNvSpPr/>
            <p:nvPr/>
          </p:nvSpPr>
          <p:spPr>
            <a:xfrm>
              <a:off x="5026257" y="1858753"/>
              <a:ext cx="7711101" cy="1836423"/>
            </a:xfrm>
            <a:custGeom>
              <a:avLst/>
              <a:gdLst>
                <a:gd name="connsiteX0" fmla="*/ 0 w 5688632"/>
                <a:gd name="connsiteY0" fmla="*/ 0 h 2053062"/>
                <a:gd name="connsiteX1" fmla="*/ 5688632 w 5688632"/>
                <a:gd name="connsiteY1" fmla="*/ 0 h 2053062"/>
                <a:gd name="connsiteX2" fmla="*/ 5688632 w 5688632"/>
                <a:gd name="connsiteY2" fmla="*/ 2053062 h 2053062"/>
                <a:gd name="connsiteX3" fmla="*/ 0 w 5688632"/>
                <a:gd name="connsiteY3" fmla="*/ 2053062 h 2053062"/>
                <a:gd name="connsiteX4" fmla="*/ 0 w 5688632"/>
                <a:gd name="connsiteY4" fmla="*/ 0 h 2053062"/>
                <a:gd name="-1" fmla="*/ 433137 w 5688632"/>
                <a:gd name="-2" fmla="*/ 12032 h 2053062"/>
                <a:gd name="-3" fmla="*/ 5688632 w 5688632"/>
                <a:gd name="-4" fmla="*/ 0 h 2053062"/>
                <a:gd name="-5" fmla="*/ 5688632 w 5688632"/>
                <a:gd name="-6" fmla="*/ 2053062 h 2053062"/>
                <a:gd name="-7" fmla="*/ 0 w 5688632"/>
                <a:gd name="-8" fmla="*/ 2053062 h 2053062"/>
                <a:gd name="-9" fmla="*/ 433137 w 5688632"/>
                <a:gd name="-10" fmla="*/ 12032 h 2053062"/>
              </a:gdLst>
              <a:ahLst/>
              <a:cxnLst>
                <a:cxn ang="0">
                  <a:pos x="-1" y="-2"/>
                </a:cxn>
                <a:cxn ang="0">
                  <a:pos x="-3" y="-4"/>
                </a:cxn>
                <a:cxn ang="0">
                  <a:pos x="-5" y="-6"/>
                </a:cxn>
                <a:cxn ang="0">
                  <a:pos x="-7" y="-8"/>
                </a:cxn>
                <a:cxn ang="0">
                  <a:pos x="-9" y="-10"/>
                </a:cxn>
              </a:cxnLst>
              <a:rect l="l" t="t" r="r" b="b"/>
              <a:pathLst>
                <a:path w="5688632" h="2053062">
                  <a:moveTo>
                    <a:pt x="433137" y="12032"/>
                  </a:moveTo>
                  <a:lnTo>
                    <a:pt x="5688632" y="0"/>
                  </a:lnTo>
                  <a:lnTo>
                    <a:pt x="5688632" y="2053062"/>
                  </a:lnTo>
                  <a:lnTo>
                    <a:pt x="0" y="2053062"/>
                  </a:lnTo>
                  <a:lnTo>
                    <a:pt x="433137" y="12032"/>
                  </a:lnTo>
                  <a:close/>
                </a:path>
              </a:pathLst>
            </a:custGeom>
            <a:solidFill>
              <a:sysClr val="window" lastClr="FFFFFF">
                <a:lumMod val="75000"/>
              </a:sysClr>
            </a:solidFill>
            <a:ln w="25400" cap="flat" cmpd="sng" algn="ctr">
              <a:noFill/>
              <a:prstDash val="solid"/>
            </a:ln>
            <a:effectLst/>
          </p:spPr>
          <p:txBody>
            <a:bodyPr lIns="2160000" tIns="62400" rIns="96000" bIns="62400" anchor="ctr"/>
            <a:lstStyle/>
            <a:p>
              <a:pPr marL="0" marR="0" lvl="0" indent="0" defTabSz="456565" eaLnBrk="1" fontAlgn="auto" latinLnBrk="0" hangingPunct="1">
                <a:lnSpc>
                  <a:spcPct val="140000"/>
                </a:lnSpc>
                <a:spcBef>
                  <a:spcPts val="0"/>
                </a:spcBef>
                <a:spcAft>
                  <a:spcPts val="0"/>
                </a:spcAft>
                <a:buClrTx/>
                <a:buSzTx/>
                <a:buFontTx/>
                <a:buNone/>
                <a:defRPr/>
              </a:pPr>
              <a:endParaRPr kumimoji="0" lang="zh-CN" altLang="en-US" sz="1600" b="0" i="0" u="none" strike="noStrike" kern="0" cap="none" spc="0" normalizeH="0" baseline="0" noProof="0" dirty="0">
                <a:ln>
                  <a:noFill/>
                </a:ln>
                <a:solidFill>
                  <a:srgbClr val="071F65">
                    <a:lumMod val="75000"/>
                  </a:srgbClr>
                </a:solidFill>
                <a:effectLst/>
                <a:uLnTx/>
                <a:uFillTx/>
                <a:latin typeface="微软雅黑" pitchFamily="34" charset="-122"/>
                <a:ea typeface="微软雅黑" pitchFamily="34" charset="-122"/>
              </a:endParaRPr>
            </a:p>
          </p:txBody>
        </p:sp>
        <p:sp>
          <p:nvSpPr>
            <p:cNvPr id="14" name="直角三角形 2"/>
            <p:cNvSpPr/>
            <p:nvPr/>
          </p:nvSpPr>
          <p:spPr>
            <a:xfrm rot="17117050" flipH="1">
              <a:off x="5042291" y="2515071"/>
              <a:ext cx="1386578" cy="1312027"/>
            </a:xfrm>
            <a:custGeom>
              <a:avLst/>
              <a:gdLst>
                <a:gd name="connsiteX0" fmla="*/ 0 w 2088232"/>
                <a:gd name="connsiteY0" fmla="*/ 1842558 h 1842558"/>
                <a:gd name="connsiteX1" fmla="*/ 0 w 2088232"/>
                <a:gd name="connsiteY1" fmla="*/ 0 h 1842558"/>
                <a:gd name="connsiteX2" fmla="*/ 2088232 w 2088232"/>
                <a:gd name="connsiteY2" fmla="*/ 1842558 h 1842558"/>
                <a:gd name="connsiteX3" fmla="*/ 0 w 2088232"/>
                <a:gd name="connsiteY3" fmla="*/ 1842558 h 1842558"/>
                <a:gd name="-1" fmla="*/ 0 w 1625488"/>
                <a:gd name="-2" fmla="*/ 1842558 h 1842558"/>
                <a:gd name="-3" fmla="*/ 0 w 1625488"/>
                <a:gd name="-4" fmla="*/ 0 h 1842558"/>
                <a:gd name="-5" fmla="*/ 1625488 w 1625488"/>
                <a:gd name="-6" fmla="*/ 843012 h 1842558"/>
                <a:gd name="-7" fmla="*/ 0 w 1625488"/>
                <a:gd name="-8" fmla="*/ 1842558 h 1842558"/>
                <a:gd name="-9" fmla="*/ 0 w 1690209"/>
                <a:gd name="-10" fmla="*/ 1842558 h 1842558"/>
                <a:gd name="-11" fmla="*/ 0 w 1690209"/>
                <a:gd name="-12" fmla="*/ 0 h 1842558"/>
                <a:gd name="-13" fmla="*/ 1690209 w 1690209"/>
                <a:gd name="-14" fmla="*/ 149753 h 1842558"/>
                <a:gd name="-15" fmla="*/ 0 w 1690209"/>
                <a:gd name="-16" fmla="*/ 1842558 h 1842558"/>
              </a:gdLst>
              <a:ahLst/>
              <a:cxnLst>
                <a:cxn ang="0">
                  <a:pos x="-9" y="-10"/>
                </a:cxn>
                <a:cxn ang="0">
                  <a:pos x="-11" y="-12"/>
                </a:cxn>
                <a:cxn ang="0">
                  <a:pos x="-13" y="-14"/>
                </a:cxn>
                <a:cxn ang="0">
                  <a:pos x="-15" y="-16"/>
                </a:cxn>
              </a:cxnLst>
              <a:rect l="l" t="t" r="r" b="b"/>
              <a:pathLst>
                <a:path w="1690209" h="1842558">
                  <a:moveTo>
                    <a:pt x="0" y="1842558"/>
                  </a:moveTo>
                  <a:lnTo>
                    <a:pt x="0" y="0"/>
                  </a:lnTo>
                  <a:lnTo>
                    <a:pt x="1690209" y="149753"/>
                  </a:lnTo>
                  <a:lnTo>
                    <a:pt x="0" y="1842558"/>
                  </a:lnTo>
                  <a:close/>
                </a:path>
              </a:pathLst>
            </a:custGeom>
            <a:solidFill>
              <a:sysClr val="windowText" lastClr="000000">
                <a:lumMod val="50000"/>
                <a:lumOff val="50000"/>
              </a:sysClr>
            </a:solidFill>
            <a:ln w="25400" cap="flat" cmpd="sng" algn="ctr">
              <a:noFill/>
              <a:prstDash val="solid"/>
            </a:ln>
            <a:effectLst/>
          </p:spPr>
          <p:txBody>
            <a:bodyPr anchor="ctr"/>
            <a:lstStyle/>
            <a:p>
              <a:pPr marL="0" marR="0" lvl="0" indent="0" algn="ctr" defTabSz="456565" eaLnBrk="1" fontAlgn="auto" latinLnBrk="0" hangingPunct="1">
                <a:lnSpc>
                  <a:spcPct val="100000"/>
                </a:lnSpc>
                <a:spcBef>
                  <a:spcPts val="0"/>
                </a:spcBef>
                <a:spcAft>
                  <a:spcPts val="0"/>
                </a:spcAft>
                <a:buClrTx/>
                <a:buSzTx/>
                <a:buFontTx/>
                <a:buNone/>
                <a:defRPr/>
              </a:pPr>
              <a:endParaRPr kumimoji="0" lang="zh-CN" altLang="en-US" sz="1335"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15" name="任意多边形 13"/>
            <p:cNvSpPr/>
            <p:nvPr/>
          </p:nvSpPr>
          <p:spPr>
            <a:xfrm>
              <a:off x="4238859" y="1324283"/>
              <a:ext cx="2314575" cy="1370013"/>
            </a:xfrm>
            <a:custGeom>
              <a:avLst/>
              <a:gdLst>
                <a:gd name="connsiteX0" fmla="*/ 271763 w 2315387"/>
                <a:gd name="connsiteY0" fmla="*/ 0 h 1620180"/>
                <a:gd name="connsiteX1" fmla="*/ 1824103 w 2315387"/>
                <a:gd name="connsiteY1" fmla="*/ 232317 h 1620180"/>
                <a:gd name="connsiteX2" fmla="*/ 2315387 w 2315387"/>
                <a:gd name="connsiteY2" fmla="*/ 1620180 h 1620180"/>
                <a:gd name="connsiteX3" fmla="*/ 0 w 2315387"/>
                <a:gd name="connsiteY3" fmla="*/ 1528412 h 1620180"/>
              </a:gdLst>
              <a:ahLst/>
              <a:cxnLst>
                <a:cxn ang="0">
                  <a:pos x="connsiteX0" y="connsiteY0"/>
                </a:cxn>
                <a:cxn ang="0">
                  <a:pos x="connsiteX1" y="connsiteY1"/>
                </a:cxn>
                <a:cxn ang="0">
                  <a:pos x="connsiteX2" y="connsiteY2"/>
                </a:cxn>
                <a:cxn ang="0">
                  <a:pos x="connsiteX3" y="connsiteY3"/>
                </a:cxn>
              </a:cxnLst>
              <a:rect l="l" t="t" r="r" b="b"/>
              <a:pathLst>
                <a:path w="2315387" h="1620180">
                  <a:moveTo>
                    <a:pt x="271763" y="0"/>
                  </a:moveTo>
                  <a:lnTo>
                    <a:pt x="1824103" y="232317"/>
                  </a:lnTo>
                  <a:lnTo>
                    <a:pt x="2315387" y="1620180"/>
                  </a:lnTo>
                  <a:lnTo>
                    <a:pt x="0" y="1528412"/>
                  </a:lnTo>
                  <a:close/>
                </a:path>
              </a:pathLst>
            </a:custGeom>
            <a:solidFill>
              <a:srgbClr val="071F65"/>
            </a:solidFill>
            <a:ln w="25400" cap="flat" cmpd="sng" algn="ctr">
              <a:noFill/>
              <a:prstDash val="solid"/>
            </a:ln>
            <a:effectLst/>
          </p:spPr>
          <p:txBody>
            <a:bodyPr lIns="0" tIns="0" rIns="0" bIns="0" anchor="ctr"/>
            <a:lstStyle/>
            <a:p>
              <a:pPr marL="0" marR="0" lvl="0" indent="0" algn="ctr" defTabSz="456565"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
          <p:nvSpPr>
            <p:cNvPr id="16" name="TextBox 7"/>
            <p:cNvSpPr txBox="1"/>
            <p:nvPr/>
          </p:nvSpPr>
          <p:spPr>
            <a:xfrm>
              <a:off x="4412243" y="1748102"/>
              <a:ext cx="1760683" cy="646331"/>
            </a:xfrm>
            <a:prstGeom prst="rect">
              <a:avLst/>
            </a:prstGeom>
            <a:noFill/>
          </p:spPr>
          <p:txBody>
            <a:bodyPr wrap="square" rtlCol="0">
              <a:spAutoFit/>
            </a:bodyPr>
            <a:lstStyle/>
            <a:p>
              <a:pPr marL="0" marR="0" lvl="0" indent="0" algn="ctr" defTabSz="456565" eaLnBrk="1" fontAlgn="auto" latinLnBrk="0" hangingPunct="1">
                <a:lnSpc>
                  <a:spcPct val="100000"/>
                </a:lnSpc>
                <a:spcBef>
                  <a:spcPts val="0"/>
                </a:spcBef>
                <a:spcAft>
                  <a:spcPts val="0"/>
                </a:spcAft>
                <a:buClrTx/>
                <a:buSzTx/>
                <a:buFontTx/>
                <a:buNone/>
                <a:defRPr/>
              </a:pPr>
              <a:r>
                <a:rPr lang="zh-CN" altLang="en-US" sz="3600" b="1" kern="0" dirty="0">
                  <a:solidFill>
                    <a:prstClr val="white"/>
                  </a:solidFill>
                  <a:latin typeface="微软雅黑" pitchFamily="34" charset="-122"/>
                  <a:ea typeface="微软雅黑" pitchFamily="34" charset="-122"/>
                  <a:cs typeface="微软雅黑" pitchFamily="34" charset="-122"/>
                </a:rPr>
                <a:t>问题</a:t>
              </a:r>
              <a:endParaRPr kumimoji="0" lang="zh-CN" altLang="en-US" sz="3600" b="1" i="0" u="none" strike="noStrike" kern="0" cap="none" spc="0" normalizeH="0" baseline="0" noProof="0" dirty="0">
                <a:ln>
                  <a:noFill/>
                </a:ln>
                <a:solidFill>
                  <a:prstClr val="white"/>
                </a:solidFill>
                <a:effectLst/>
                <a:uLnTx/>
                <a:uFillTx/>
                <a:latin typeface="微软雅黑" pitchFamily="34" charset="-122"/>
                <a:ea typeface="微软雅黑" pitchFamily="34" charset="-122"/>
                <a:cs typeface="微软雅黑" pitchFamily="34" charset="-122"/>
              </a:endParaRPr>
            </a:p>
          </p:txBody>
        </p:sp>
        <p:sp>
          <p:nvSpPr>
            <p:cNvPr id="17" name="Text Box 13"/>
            <p:cNvSpPr txBox="1"/>
            <p:nvPr/>
          </p:nvSpPr>
          <p:spPr bwMode="gray">
            <a:xfrm>
              <a:off x="6640803" y="1834739"/>
              <a:ext cx="5935663" cy="189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0650" indent="-12065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marL="457200" marR="0" lvl="0" indent="-457200" algn="just" defTabSz="456565" eaLnBrk="1" fontAlgn="auto" latinLnBrk="0" hangingPunct="1">
                <a:lnSpc>
                  <a:spcPct val="125000"/>
                </a:lnSpc>
                <a:spcBef>
                  <a:spcPts val="0"/>
                </a:spcBef>
                <a:spcAft>
                  <a:spcPts val="0"/>
                </a:spcAft>
                <a:buClrTx/>
                <a:buSzTx/>
                <a:buFont typeface="Wingdings" panose="05000000000000000000" pitchFamily="2" charset="2"/>
                <a:buChar char="p"/>
                <a:defRPr/>
              </a:pPr>
              <a:r>
                <a:rPr lang="zh-CN" altLang="en-US" sz="2400" kern="0" dirty="0">
                  <a:solidFill>
                    <a:prstClr val="black">
                      <a:lumMod val="85000"/>
                      <a:lumOff val="15000"/>
                    </a:prstClr>
                  </a:solidFill>
                  <a:latin typeface="微软雅黑" pitchFamily="34" charset="-122"/>
                  <a:ea typeface="微软雅黑" pitchFamily="34" charset="-122"/>
                </a:rPr>
                <a:t>整合之后出现各种问题，需要小心修改</a:t>
              </a:r>
              <a:endParaRPr lang="en-US" altLang="zh-CN" sz="2400" kern="0" dirty="0">
                <a:solidFill>
                  <a:prstClr val="black">
                    <a:lumMod val="85000"/>
                    <a:lumOff val="15000"/>
                  </a:prstClr>
                </a:solidFill>
                <a:latin typeface="微软雅黑" pitchFamily="34" charset="-122"/>
                <a:ea typeface="微软雅黑" pitchFamily="34" charset="-122"/>
              </a:endParaRPr>
            </a:p>
            <a:p>
              <a:pPr marL="457200" marR="0" lvl="0" indent="-457200" algn="just" defTabSz="456565" eaLnBrk="1" fontAlgn="auto" latinLnBrk="0" hangingPunct="1">
                <a:lnSpc>
                  <a:spcPct val="125000"/>
                </a:lnSpc>
                <a:spcBef>
                  <a:spcPts val="0"/>
                </a:spcBef>
                <a:spcAft>
                  <a:spcPts val="0"/>
                </a:spcAft>
                <a:buClrTx/>
                <a:buSzTx/>
                <a:buFont typeface="Wingdings" panose="05000000000000000000" pitchFamily="2" charset="2"/>
                <a:buChar char="p"/>
                <a:defRPr/>
              </a:pPr>
              <a:r>
                <a:rPr kumimoji="0" lang="zh-CN" altLang="en-US" sz="2400" b="0" i="0" u="none" strike="noStrike" kern="0" cap="none" spc="0" normalizeH="0" baseline="0" noProof="0" dirty="0">
                  <a:ln>
                    <a:noFill/>
                  </a:ln>
                  <a:solidFill>
                    <a:prstClr val="black">
                      <a:lumMod val="85000"/>
                      <a:lumOff val="15000"/>
                    </a:prstClr>
                  </a:solidFill>
                  <a:uLnTx/>
                  <a:uFillTx/>
                  <a:latin typeface="微软雅黑" pitchFamily="34" charset="-122"/>
                  <a:ea typeface="微软雅黑" pitchFamily="34" charset="-122"/>
                </a:rPr>
                <a:t>预留整合时间不够充分</a:t>
              </a:r>
              <a:endParaRPr kumimoji="0" lang="en-US" altLang="zh-CN" sz="2400" b="0" i="0" u="none" strike="noStrike" kern="0" cap="none" spc="0" normalizeH="0" baseline="0" noProof="0" dirty="0">
                <a:ln>
                  <a:noFill/>
                </a:ln>
                <a:solidFill>
                  <a:prstClr val="black">
                    <a:lumMod val="85000"/>
                    <a:lumOff val="15000"/>
                  </a:prstClr>
                </a:solidFill>
                <a:uLnTx/>
                <a:uFillTx/>
                <a:latin typeface="微软雅黑" pitchFamily="34" charset="-122"/>
                <a:ea typeface="微软雅黑" pitchFamily="34" charset="-122"/>
              </a:endParaRPr>
            </a:p>
            <a:p>
              <a:pPr marL="457200" marR="0" lvl="0" indent="-457200" algn="just" defTabSz="456565" eaLnBrk="1" fontAlgn="auto" latinLnBrk="0" hangingPunct="1">
                <a:lnSpc>
                  <a:spcPct val="125000"/>
                </a:lnSpc>
                <a:spcBef>
                  <a:spcPts val="0"/>
                </a:spcBef>
                <a:spcAft>
                  <a:spcPts val="0"/>
                </a:spcAft>
                <a:buClrTx/>
                <a:buSzTx/>
                <a:buFont typeface="Wingdings" panose="05000000000000000000" pitchFamily="2" charset="2"/>
                <a:buChar char="p"/>
                <a:defRPr/>
              </a:pPr>
              <a:r>
                <a:rPr lang="zh-CN" altLang="en-US" sz="2400" kern="0" dirty="0">
                  <a:solidFill>
                    <a:prstClr val="black">
                      <a:lumMod val="85000"/>
                      <a:lumOff val="15000"/>
                    </a:prstClr>
                  </a:solidFill>
                  <a:latin typeface="微软雅黑" pitchFamily="34" charset="-122"/>
                  <a:ea typeface="微软雅黑" pitchFamily="34" charset="-122"/>
                </a:rPr>
                <a:t>文件出现重名现象</a:t>
              </a:r>
              <a:endParaRPr lang="en-US" altLang="zh-CN" sz="2400" kern="0" dirty="0">
                <a:solidFill>
                  <a:prstClr val="black">
                    <a:lumMod val="85000"/>
                    <a:lumOff val="15000"/>
                  </a:prstClr>
                </a:solidFill>
                <a:latin typeface="微软雅黑" pitchFamily="34" charset="-122"/>
                <a:ea typeface="微软雅黑" pitchFamily="34" charset="-122"/>
              </a:endParaRPr>
            </a:p>
            <a:p>
              <a:pPr marL="457200" marR="0" lvl="0" indent="-457200" algn="just" defTabSz="456565" eaLnBrk="1" fontAlgn="auto" latinLnBrk="0" hangingPunct="1">
                <a:lnSpc>
                  <a:spcPct val="125000"/>
                </a:lnSpc>
                <a:spcBef>
                  <a:spcPts val="0"/>
                </a:spcBef>
                <a:spcAft>
                  <a:spcPts val="0"/>
                </a:spcAft>
                <a:buClrTx/>
                <a:buSzTx/>
                <a:buFont typeface="Wingdings" panose="05000000000000000000" pitchFamily="2" charset="2"/>
                <a:buChar char="p"/>
                <a:defRPr/>
              </a:pPr>
              <a:r>
                <a:rPr kumimoji="0" lang="zh-CN" altLang="en-US" sz="2400" b="0" i="0" u="none" strike="noStrike" kern="0" cap="none" spc="0" normalizeH="0" baseline="0" noProof="0" dirty="0">
                  <a:ln>
                    <a:noFill/>
                  </a:ln>
                  <a:solidFill>
                    <a:prstClr val="black">
                      <a:lumMod val="85000"/>
                      <a:lumOff val="15000"/>
                    </a:prstClr>
                  </a:solidFill>
                  <a:uLnTx/>
                  <a:uFillTx/>
                  <a:latin typeface="微软雅黑" pitchFamily="34" charset="-122"/>
                  <a:ea typeface="微软雅黑" pitchFamily="34" charset="-122"/>
                </a:rPr>
                <a:t>误删文件后项目无法启动必须重新整合</a:t>
              </a:r>
              <a:endParaRPr kumimoji="0" lang="en-US" altLang="zh-CN" sz="2400" b="0" i="0" u="none" strike="noStrike" kern="0" cap="none" spc="0" normalizeH="0" baseline="0" noProof="0" dirty="0">
                <a:ln>
                  <a:noFill/>
                </a:ln>
                <a:solidFill>
                  <a:prstClr val="black">
                    <a:lumMod val="85000"/>
                    <a:lumOff val="15000"/>
                  </a:prstClr>
                </a:solidFill>
                <a:uLnTx/>
                <a:uFillTx/>
                <a:latin typeface="微软雅黑" pitchFamily="34" charset="-122"/>
                <a:ea typeface="微软雅黑" pitchFamily="34" charset="-122"/>
              </a:endParaRPr>
            </a:p>
          </p:txBody>
        </p:sp>
      </p:grpSp>
      <p:grpSp>
        <p:nvGrpSpPr>
          <p:cNvPr id="24" name="组合 23"/>
          <p:cNvGrpSpPr/>
          <p:nvPr/>
        </p:nvGrpSpPr>
        <p:grpSpPr>
          <a:xfrm>
            <a:off x="1320822" y="3334518"/>
            <a:ext cx="8954394" cy="3290909"/>
            <a:chOff x="1706779" y="3596733"/>
            <a:chExt cx="8587315" cy="3290909"/>
          </a:xfrm>
        </p:grpSpPr>
        <p:sp>
          <p:nvSpPr>
            <p:cNvPr id="25" name="矩形 3"/>
            <p:cNvSpPr/>
            <p:nvPr/>
          </p:nvSpPr>
          <p:spPr>
            <a:xfrm>
              <a:off x="2474753" y="4174210"/>
              <a:ext cx="7819341" cy="2713432"/>
            </a:xfrm>
            <a:custGeom>
              <a:avLst/>
              <a:gdLst>
                <a:gd name="connsiteX0" fmla="*/ 0 w 5688632"/>
                <a:gd name="connsiteY0" fmla="*/ 0 h 2053062"/>
                <a:gd name="connsiteX1" fmla="*/ 5688632 w 5688632"/>
                <a:gd name="connsiteY1" fmla="*/ 0 h 2053062"/>
                <a:gd name="connsiteX2" fmla="*/ 5688632 w 5688632"/>
                <a:gd name="connsiteY2" fmla="*/ 2053062 h 2053062"/>
                <a:gd name="connsiteX3" fmla="*/ 0 w 5688632"/>
                <a:gd name="connsiteY3" fmla="*/ 2053062 h 2053062"/>
                <a:gd name="connsiteX4" fmla="*/ 0 w 5688632"/>
                <a:gd name="connsiteY4" fmla="*/ 0 h 2053062"/>
                <a:gd name="-1" fmla="*/ 433137 w 5688632"/>
                <a:gd name="-2" fmla="*/ 12032 h 2053062"/>
                <a:gd name="-3" fmla="*/ 5688632 w 5688632"/>
                <a:gd name="-4" fmla="*/ 0 h 2053062"/>
                <a:gd name="-5" fmla="*/ 5688632 w 5688632"/>
                <a:gd name="-6" fmla="*/ 2053062 h 2053062"/>
                <a:gd name="-7" fmla="*/ 0 w 5688632"/>
                <a:gd name="-8" fmla="*/ 2053062 h 2053062"/>
                <a:gd name="-9" fmla="*/ 433137 w 5688632"/>
                <a:gd name="-10" fmla="*/ 12032 h 2053062"/>
              </a:gdLst>
              <a:ahLst/>
              <a:cxnLst>
                <a:cxn ang="0">
                  <a:pos x="-1" y="-2"/>
                </a:cxn>
                <a:cxn ang="0">
                  <a:pos x="-3" y="-4"/>
                </a:cxn>
                <a:cxn ang="0">
                  <a:pos x="-5" y="-6"/>
                </a:cxn>
                <a:cxn ang="0">
                  <a:pos x="-7" y="-8"/>
                </a:cxn>
                <a:cxn ang="0">
                  <a:pos x="-9" y="-10"/>
                </a:cxn>
              </a:cxnLst>
              <a:rect l="l" t="t" r="r" b="b"/>
              <a:pathLst>
                <a:path w="5688632" h="2053062">
                  <a:moveTo>
                    <a:pt x="433137" y="12032"/>
                  </a:moveTo>
                  <a:lnTo>
                    <a:pt x="5688632" y="0"/>
                  </a:lnTo>
                  <a:lnTo>
                    <a:pt x="5688632" y="2053062"/>
                  </a:lnTo>
                  <a:lnTo>
                    <a:pt x="0" y="2053062"/>
                  </a:lnTo>
                  <a:lnTo>
                    <a:pt x="433137" y="12032"/>
                  </a:lnTo>
                  <a:close/>
                </a:path>
              </a:pathLst>
            </a:custGeom>
            <a:solidFill>
              <a:schemeClr val="bg1">
                <a:lumMod val="75000"/>
              </a:schemeClr>
            </a:solidFill>
            <a:ln w="25400" cap="flat" cmpd="sng" algn="ctr">
              <a:noFill/>
              <a:prstDash val="solid"/>
            </a:ln>
            <a:effectLst/>
          </p:spPr>
          <p:txBody>
            <a:bodyPr lIns="2160000" tIns="62400" rIns="96000" bIns="62400" anchor="ctr"/>
            <a:lstStyle/>
            <a:p>
              <a:pPr defTabSz="456565">
                <a:lnSpc>
                  <a:spcPct val="140000"/>
                </a:lnSpc>
                <a:defRPr/>
              </a:pPr>
              <a:endParaRPr lang="zh-CN" altLang="en-US" sz="1600" kern="0" dirty="0">
                <a:solidFill>
                  <a:srgbClr val="071F65">
                    <a:lumMod val="75000"/>
                  </a:srgbClr>
                </a:solidFill>
                <a:latin typeface="微软雅黑" pitchFamily="34" charset="-122"/>
                <a:ea typeface="微软雅黑" pitchFamily="34" charset="-122"/>
              </a:endParaRPr>
            </a:p>
          </p:txBody>
        </p:sp>
        <p:sp>
          <p:nvSpPr>
            <p:cNvPr id="26" name="直角三角形 2"/>
            <p:cNvSpPr/>
            <p:nvPr/>
          </p:nvSpPr>
          <p:spPr>
            <a:xfrm rot="17117050" flipH="1">
              <a:off x="2486725" y="4791148"/>
              <a:ext cx="1408213" cy="1330520"/>
            </a:xfrm>
            <a:custGeom>
              <a:avLst/>
              <a:gdLst>
                <a:gd name="connsiteX0" fmla="*/ 0 w 2088232"/>
                <a:gd name="connsiteY0" fmla="*/ 1842558 h 1842558"/>
                <a:gd name="connsiteX1" fmla="*/ 0 w 2088232"/>
                <a:gd name="connsiteY1" fmla="*/ 0 h 1842558"/>
                <a:gd name="connsiteX2" fmla="*/ 2088232 w 2088232"/>
                <a:gd name="connsiteY2" fmla="*/ 1842558 h 1842558"/>
                <a:gd name="connsiteX3" fmla="*/ 0 w 2088232"/>
                <a:gd name="connsiteY3" fmla="*/ 1842558 h 1842558"/>
                <a:gd name="-1" fmla="*/ 0 w 1625488"/>
                <a:gd name="-2" fmla="*/ 1842558 h 1842558"/>
                <a:gd name="-3" fmla="*/ 0 w 1625488"/>
                <a:gd name="-4" fmla="*/ 0 h 1842558"/>
                <a:gd name="-5" fmla="*/ 1625488 w 1625488"/>
                <a:gd name="-6" fmla="*/ 843012 h 1842558"/>
                <a:gd name="-7" fmla="*/ 0 w 1625488"/>
                <a:gd name="-8" fmla="*/ 1842558 h 1842558"/>
                <a:gd name="-9" fmla="*/ 0 w 1690209"/>
                <a:gd name="-10" fmla="*/ 1842558 h 1842558"/>
                <a:gd name="-11" fmla="*/ 0 w 1690209"/>
                <a:gd name="-12" fmla="*/ 0 h 1842558"/>
                <a:gd name="-13" fmla="*/ 1690209 w 1690209"/>
                <a:gd name="-14" fmla="*/ 149753 h 1842558"/>
                <a:gd name="-15" fmla="*/ 0 w 1690209"/>
                <a:gd name="-16" fmla="*/ 1842558 h 1842558"/>
              </a:gdLst>
              <a:ahLst/>
              <a:cxnLst>
                <a:cxn ang="0">
                  <a:pos x="-9" y="-10"/>
                </a:cxn>
                <a:cxn ang="0">
                  <a:pos x="-11" y="-12"/>
                </a:cxn>
                <a:cxn ang="0">
                  <a:pos x="-13" y="-14"/>
                </a:cxn>
                <a:cxn ang="0">
                  <a:pos x="-15" y="-16"/>
                </a:cxn>
              </a:cxnLst>
              <a:rect l="l" t="t" r="r" b="b"/>
              <a:pathLst>
                <a:path w="1690209" h="1842558">
                  <a:moveTo>
                    <a:pt x="0" y="1842558"/>
                  </a:moveTo>
                  <a:lnTo>
                    <a:pt x="0" y="0"/>
                  </a:lnTo>
                  <a:lnTo>
                    <a:pt x="1690209" y="149753"/>
                  </a:lnTo>
                  <a:lnTo>
                    <a:pt x="0" y="1842558"/>
                  </a:lnTo>
                  <a:close/>
                </a:path>
              </a:pathLst>
            </a:custGeom>
            <a:solidFill>
              <a:schemeClr val="tx1">
                <a:lumMod val="50000"/>
                <a:lumOff val="50000"/>
              </a:schemeClr>
            </a:solidFill>
            <a:ln w="25400" cap="flat" cmpd="sng" algn="ctr">
              <a:noFill/>
              <a:prstDash val="solid"/>
            </a:ln>
            <a:effectLst/>
          </p:spPr>
          <p:txBody>
            <a:bodyPr anchor="ctr"/>
            <a:lstStyle/>
            <a:p>
              <a:pPr algn="ctr" defTabSz="456565">
                <a:defRPr/>
              </a:pPr>
              <a:endParaRPr lang="zh-CN" altLang="en-US" sz="1335" kern="0">
                <a:solidFill>
                  <a:sysClr val="window" lastClr="FFFFFF"/>
                </a:solidFill>
                <a:latin typeface="微软雅黑" pitchFamily="34" charset="-122"/>
                <a:ea typeface="微软雅黑" pitchFamily="34" charset="-122"/>
              </a:endParaRPr>
            </a:p>
          </p:txBody>
        </p:sp>
        <p:sp>
          <p:nvSpPr>
            <p:cNvPr id="27" name="任意多边形 20"/>
            <p:cNvSpPr/>
            <p:nvPr/>
          </p:nvSpPr>
          <p:spPr>
            <a:xfrm>
              <a:off x="1706779" y="3596733"/>
              <a:ext cx="2314575" cy="1370012"/>
            </a:xfrm>
            <a:custGeom>
              <a:avLst/>
              <a:gdLst>
                <a:gd name="connsiteX0" fmla="*/ 271763 w 2315387"/>
                <a:gd name="connsiteY0" fmla="*/ 0 h 1620180"/>
                <a:gd name="connsiteX1" fmla="*/ 1824103 w 2315387"/>
                <a:gd name="connsiteY1" fmla="*/ 232317 h 1620180"/>
                <a:gd name="connsiteX2" fmla="*/ 2315387 w 2315387"/>
                <a:gd name="connsiteY2" fmla="*/ 1620180 h 1620180"/>
                <a:gd name="connsiteX3" fmla="*/ 0 w 2315387"/>
                <a:gd name="connsiteY3" fmla="*/ 1528412 h 1620180"/>
              </a:gdLst>
              <a:ahLst/>
              <a:cxnLst>
                <a:cxn ang="0">
                  <a:pos x="connsiteX0" y="connsiteY0"/>
                </a:cxn>
                <a:cxn ang="0">
                  <a:pos x="connsiteX1" y="connsiteY1"/>
                </a:cxn>
                <a:cxn ang="0">
                  <a:pos x="connsiteX2" y="connsiteY2"/>
                </a:cxn>
                <a:cxn ang="0">
                  <a:pos x="connsiteX3" y="connsiteY3"/>
                </a:cxn>
              </a:cxnLst>
              <a:rect l="l" t="t" r="r" b="b"/>
              <a:pathLst>
                <a:path w="2315387" h="1620180">
                  <a:moveTo>
                    <a:pt x="271763" y="0"/>
                  </a:moveTo>
                  <a:lnTo>
                    <a:pt x="1824103" y="232317"/>
                  </a:lnTo>
                  <a:lnTo>
                    <a:pt x="2315387" y="1620180"/>
                  </a:lnTo>
                  <a:lnTo>
                    <a:pt x="0" y="1528412"/>
                  </a:lnTo>
                  <a:close/>
                </a:path>
              </a:pathLst>
            </a:custGeom>
            <a:solidFill>
              <a:schemeClr val="accent1"/>
            </a:solidFill>
            <a:ln w="25400" cap="flat" cmpd="sng" algn="ctr">
              <a:noFill/>
              <a:prstDash val="solid"/>
            </a:ln>
            <a:effectLst/>
          </p:spPr>
          <p:txBody>
            <a:bodyPr lIns="0" tIns="0" rIns="0" bIns="0" anchor="ctr"/>
            <a:lstStyle/>
            <a:p>
              <a:pPr algn="ctr" defTabSz="456565">
                <a:defRPr/>
              </a:pPr>
              <a:endParaRPr lang="zh-CN" altLang="en-US" sz="2000" kern="0" dirty="0">
                <a:solidFill>
                  <a:srgbClr val="FFFFFF"/>
                </a:solidFill>
                <a:latin typeface="微软雅黑" pitchFamily="34" charset="-122"/>
                <a:ea typeface="微软雅黑" pitchFamily="34" charset="-122"/>
              </a:endParaRPr>
            </a:p>
          </p:txBody>
        </p:sp>
        <p:sp>
          <p:nvSpPr>
            <p:cNvPr id="28" name="TextBox 8"/>
            <p:cNvSpPr txBox="1"/>
            <p:nvPr/>
          </p:nvSpPr>
          <p:spPr>
            <a:xfrm>
              <a:off x="1864171" y="3987849"/>
              <a:ext cx="1867972" cy="584775"/>
            </a:xfrm>
            <a:prstGeom prst="rect">
              <a:avLst/>
            </a:prstGeom>
            <a:noFill/>
          </p:spPr>
          <p:txBody>
            <a:bodyPr wrap="square" rtlCol="0">
              <a:spAutoFit/>
            </a:bodyPr>
            <a:lstStyle>
              <a:defPPr>
                <a:defRPr lang="zh-CN"/>
              </a:defPPr>
              <a:lvl1pPr algn="ctr">
                <a:defRPr b="1">
                  <a:solidFill>
                    <a:schemeClr val="tx2"/>
                  </a:solidFill>
                  <a:latin typeface="微软雅黑" pitchFamily="34" charset="-122"/>
                  <a:ea typeface="微软雅黑" pitchFamily="34" charset="-122"/>
                  <a:cs typeface="微软雅黑" pitchFamily="34" charset="-122"/>
                </a:defRPr>
              </a:lvl1pPr>
            </a:lstStyle>
            <a:p>
              <a:pPr defTabSz="456565"/>
              <a:r>
                <a:rPr lang="zh-CN" altLang="en-US" sz="3200" dirty="0">
                  <a:solidFill>
                    <a:prstClr val="white"/>
                  </a:solidFill>
                </a:rPr>
                <a:t>反思</a:t>
              </a:r>
              <a:endParaRPr lang="zh-CN" altLang="en-US" sz="3200" dirty="0">
                <a:solidFill>
                  <a:prstClr val="white"/>
                </a:solidFill>
                <a:latin typeface="微软雅黑" pitchFamily="34" charset="-122"/>
                <a:ea typeface="微软雅黑" pitchFamily="34" charset="-122"/>
              </a:endParaRPr>
            </a:p>
          </p:txBody>
        </p:sp>
        <p:sp>
          <p:nvSpPr>
            <p:cNvPr id="29" name="Text Box 13"/>
            <p:cNvSpPr txBox="1"/>
            <p:nvPr/>
          </p:nvSpPr>
          <p:spPr bwMode="gray">
            <a:xfrm>
              <a:off x="3925376" y="4381878"/>
              <a:ext cx="6275925" cy="22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0650" indent="-12065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marL="342900" marR="0" lvl="0" indent="-342900" defTabSz="1218565" rtl="0" eaLnBrk="1" fontAlgn="auto" latinLnBrk="0" hangingPunct="1">
                <a:lnSpc>
                  <a:spcPct val="150000"/>
                </a:lnSpc>
                <a:spcBef>
                  <a:spcPts val="0"/>
                </a:spcBef>
                <a:spcAft>
                  <a:spcPts val="0"/>
                </a:spcAft>
                <a:buClrTx/>
                <a:buSzTx/>
                <a:buFont typeface="Wingdings" panose="05000000000000000000" pitchFamily="2" charset="2"/>
                <a:buChar char="ü"/>
                <a:defRPr/>
              </a:pPr>
              <a:r>
                <a:rPr lang="zh-CN" altLang="en-US" sz="2400" kern="0" dirty="0">
                  <a:solidFill>
                    <a:prstClr val="black">
                      <a:lumMod val="85000"/>
                      <a:lumOff val="15000"/>
                    </a:prstClr>
                  </a:solidFill>
                  <a:latin typeface="微软雅黑" pitchFamily="34" charset="-122"/>
                  <a:ea typeface="微软雅黑" pitchFamily="34" charset="-122"/>
                </a:rPr>
                <a:t>学会使用</a:t>
              </a:r>
              <a:r>
                <a:rPr lang="en-US" altLang="zh-CN" sz="2400" kern="0" dirty="0">
                  <a:solidFill>
                    <a:prstClr val="black">
                      <a:lumMod val="85000"/>
                      <a:lumOff val="15000"/>
                    </a:prstClr>
                  </a:solidFill>
                  <a:latin typeface="微软雅黑" pitchFamily="34" charset="-122"/>
                  <a:ea typeface="微软雅黑" pitchFamily="34" charset="-122"/>
                </a:rPr>
                <a:t>Git/SVN</a:t>
              </a:r>
              <a:r>
                <a:rPr lang="zh-CN" altLang="en-US" sz="2400" kern="0" dirty="0">
                  <a:solidFill>
                    <a:prstClr val="black">
                      <a:lumMod val="85000"/>
                      <a:lumOff val="15000"/>
                    </a:prstClr>
                  </a:solidFill>
                  <a:latin typeface="微软雅黑" pitchFamily="34" charset="-122"/>
                  <a:ea typeface="微软雅黑" pitchFamily="34" charset="-122"/>
                </a:rPr>
                <a:t>等工具进行协同开发，能够显著提高整合效率</a:t>
              </a:r>
              <a:endParaRPr lang="en-US" altLang="zh-CN" sz="2400" kern="0" dirty="0">
                <a:solidFill>
                  <a:prstClr val="black">
                    <a:lumMod val="85000"/>
                    <a:lumOff val="15000"/>
                  </a:prstClr>
                </a:solidFill>
                <a:latin typeface="微软雅黑" pitchFamily="34" charset="-122"/>
                <a:ea typeface="微软雅黑" pitchFamily="34" charset="-122"/>
              </a:endParaRPr>
            </a:p>
            <a:p>
              <a:pPr marL="342900" marR="0" lvl="0" indent="-342900" defTabSz="1218565" rtl="0" eaLnBrk="1" fontAlgn="auto" latinLnBrk="0" hangingPunct="1">
                <a:lnSpc>
                  <a:spcPct val="150000"/>
                </a:lnSpc>
                <a:spcBef>
                  <a:spcPts val="0"/>
                </a:spcBef>
                <a:spcAft>
                  <a:spcPts val="0"/>
                </a:spcAft>
                <a:buClrTx/>
                <a:buSzTx/>
                <a:buFont typeface="Wingdings" panose="05000000000000000000" pitchFamily="2" charset="2"/>
                <a:buChar char="ü"/>
                <a:defRPr/>
              </a:pPr>
              <a:r>
                <a:rPr lang="zh-CN" altLang="en-US" sz="2400" kern="0" dirty="0">
                  <a:solidFill>
                    <a:prstClr val="black">
                      <a:lumMod val="85000"/>
                      <a:lumOff val="15000"/>
                    </a:prstClr>
                  </a:solidFill>
                  <a:latin typeface="微软雅黑" pitchFamily="34" charset="-122"/>
                  <a:ea typeface="微软雅黑" pitchFamily="34" charset="-122"/>
                </a:rPr>
                <a:t>应每天检查整合代码，预留充足时间</a:t>
              </a:r>
              <a:endParaRPr lang="en-US" altLang="zh-CN" sz="2400" kern="0" dirty="0">
                <a:solidFill>
                  <a:prstClr val="black">
                    <a:lumMod val="85000"/>
                    <a:lumOff val="15000"/>
                  </a:prstClr>
                </a:solidFill>
                <a:latin typeface="微软雅黑" pitchFamily="34" charset="-122"/>
                <a:ea typeface="微软雅黑" pitchFamily="34" charset="-122"/>
              </a:endParaRPr>
            </a:p>
            <a:p>
              <a:pPr marL="342900" marR="0" lvl="0" indent="-342900" defTabSz="1218565" rtl="0" eaLnBrk="1" fontAlgn="auto" latinLnBrk="0" hangingPunct="1">
                <a:lnSpc>
                  <a:spcPct val="150000"/>
                </a:lnSpc>
                <a:spcBef>
                  <a:spcPts val="0"/>
                </a:spcBef>
                <a:spcAft>
                  <a:spcPts val="0"/>
                </a:spcAft>
                <a:buClrTx/>
                <a:buSzTx/>
                <a:buFont typeface="Wingdings" panose="05000000000000000000" pitchFamily="2" charset="2"/>
                <a:buChar char="ü"/>
                <a:defRPr/>
              </a:pPr>
              <a:r>
                <a:rPr lang="zh-CN" altLang="en-US" sz="2400" kern="0" dirty="0">
                  <a:solidFill>
                    <a:prstClr val="black">
                      <a:lumMod val="85000"/>
                      <a:lumOff val="15000"/>
                    </a:prstClr>
                  </a:solidFill>
                  <a:latin typeface="微软雅黑" pitchFamily="34" charset="-122"/>
                  <a:ea typeface="微软雅黑" pitchFamily="34" charset="-122"/>
                </a:rPr>
                <a:t>项目工作分配不及时，拖慢了开发效率</a:t>
              </a:r>
            </a:p>
          </p:txBody>
        </p:sp>
      </p:grpSp>
    </p:spTree>
    <p:extLst>
      <p:ext uri="{BB962C8B-B14F-4D97-AF65-F5344CB8AC3E}">
        <p14:creationId xmlns:p14="http://schemas.microsoft.com/office/powerpoint/2010/main" val="273835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1000"/>
                                        <p:tgtEl>
                                          <p:spTgt spid="12"/>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338325" y="1503748"/>
            <a:ext cx="184731" cy="461665"/>
          </a:xfrm>
          <a:prstGeom prst="rect">
            <a:avLst/>
          </a:prstGeom>
        </p:spPr>
        <p:txBody>
          <a:bodyPr wrap="none">
            <a:spAutoFit/>
          </a:bodyPr>
          <a:lstStyle/>
          <a:p>
            <a:pPr marL="0" marR="0" lvl="0" indent="0" algn="l" defTabSz="456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itchFamily="34" charset="-122"/>
              <a:ea typeface="微软雅黑" pitchFamily="34" charset="-122"/>
              <a:cs typeface="+mn-cs"/>
            </a:endParaRPr>
          </a:p>
        </p:txBody>
      </p:sp>
      <p:grpSp>
        <p:nvGrpSpPr>
          <p:cNvPr id="3" name="组合 2"/>
          <p:cNvGrpSpPr/>
          <p:nvPr/>
        </p:nvGrpSpPr>
        <p:grpSpPr>
          <a:xfrm>
            <a:off x="1488273" y="1645150"/>
            <a:ext cx="9215453" cy="4416285"/>
            <a:chOff x="1550343" y="3287455"/>
            <a:chExt cx="9215453" cy="4416285"/>
          </a:xfrm>
        </p:grpSpPr>
        <p:sp>
          <p:nvSpPr>
            <p:cNvPr id="15" name="矩形 14"/>
            <p:cNvSpPr/>
            <p:nvPr/>
          </p:nvSpPr>
          <p:spPr>
            <a:xfrm>
              <a:off x="1550343" y="3366699"/>
              <a:ext cx="9119827" cy="43370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6565"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white"/>
                </a:solidFill>
                <a:effectLst/>
                <a:uLnTx/>
                <a:uFillTx/>
                <a:latin typeface="Arial" charset="0"/>
                <a:ea typeface="微软雅黑" pitchFamily="34" charset="-122"/>
                <a:cs typeface="+mn-cs"/>
              </a:endParaRPr>
            </a:p>
          </p:txBody>
        </p:sp>
        <p:sp>
          <p:nvSpPr>
            <p:cNvPr id="11" name="矩形 10"/>
            <p:cNvSpPr/>
            <p:nvPr/>
          </p:nvSpPr>
          <p:spPr bwMode="auto">
            <a:xfrm>
              <a:off x="1801942" y="3669580"/>
              <a:ext cx="7685601" cy="373127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lvl="0" algn="just" defTabSz="456565">
                <a:lnSpc>
                  <a:spcPct val="150000"/>
                </a:lnSpc>
              </a:pPr>
              <a:r>
                <a:rPr lang="zh-CN" altLang="en-US" sz="2000" spc="200" dirty="0">
                  <a:solidFill>
                    <a:prstClr val="black">
                      <a:lumMod val="85000"/>
                      <a:lumOff val="15000"/>
                    </a:prstClr>
                  </a:solidFill>
                  <a:latin typeface="微软雅黑" pitchFamily="34" charset="-122"/>
                  <a:ea typeface="微软雅黑" pitchFamily="34" charset="-122"/>
                </a:rPr>
                <a:t>在项目进行过程中，我们难以避免的遇到许多问题。在本次的实践训练中，我们关于协同开发的开发模式存在较大失误，但这也给了我们很好的警示。在以后的项目开发和学习中，我们一定能够更好地处理相关问题。</a:t>
              </a:r>
              <a:endParaRPr lang="en-US" altLang="zh-CN" sz="2000" spc="200" dirty="0">
                <a:solidFill>
                  <a:prstClr val="black">
                    <a:lumMod val="85000"/>
                    <a:lumOff val="15000"/>
                  </a:prstClr>
                </a:solidFill>
                <a:latin typeface="微软雅黑" pitchFamily="34" charset="-122"/>
                <a:ea typeface="微软雅黑" pitchFamily="34" charset="-122"/>
              </a:endParaRPr>
            </a:p>
            <a:p>
              <a:pPr lvl="0" algn="just" defTabSz="456565">
                <a:lnSpc>
                  <a:spcPct val="150000"/>
                </a:lnSpc>
              </a:pPr>
              <a:r>
                <a:rPr lang="zh-CN" altLang="en-US" sz="2000" spc="200" dirty="0">
                  <a:solidFill>
                    <a:prstClr val="black">
                      <a:lumMod val="85000"/>
                      <a:lumOff val="15000"/>
                    </a:prstClr>
                  </a:solidFill>
                  <a:latin typeface="微软雅黑" pitchFamily="34" charset="-122"/>
                  <a:ea typeface="微软雅黑" pitchFamily="34" charset="-122"/>
                </a:rPr>
                <a:t>其次，经过这次实训，我们的知识与应用的转化能力得到了进一步的提高，能够更好地理解实际项目的开发流程和方式。这是一次很好的体验与经历。可以说，我们在此次实训项目中受益匪浅，感谢老师们的教学和指导！</a:t>
              </a:r>
            </a:p>
          </p:txBody>
        </p:sp>
        <p:grpSp>
          <p:nvGrpSpPr>
            <p:cNvPr id="2" name="组合 1"/>
            <p:cNvGrpSpPr/>
            <p:nvPr/>
          </p:nvGrpSpPr>
          <p:grpSpPr>
            <a:xfrm>
              <a:off x="8876149" y="3287455"/>
              <a:ext cx="1889647" cy="1813344"/>
              <a:chOff x="8876147" y="3192042"/>
              <a:chExt cx="1889647" cy="1813344"/>
            </a:xfrm>
          </p:grpSpPr>
          <p:sp>
            <p:nvSpPr>
              <p:cNvPr id="12" name="任意多边形 11"/>
              <p:cNvSpPr/>
              <p:nvPr/>
            </p:nvSpPr>
            <p:spPr>
              <a:xfrm>
                <a:off x="10622170" y="4830722"/>
                <a:ext cx="136506" cy="174664"/>
              </a:xfrm>
              <a:custGeom>
                <a:avLst/>
                <a:gdLst>
                  <a:gd name="connsiteX0" fmla="*/ 102393 w 102393"/>
                  <a:gd name="connsiteY0" fmla="*/ 130968 h 130968"/>
                  <a:gd name="connsiteX1" fmla="*/ 0 w 102393"/>
                  <a:gd name="connsiteY1" fmla="*/ 130968 h 130968"/>
                  <a:gd name="connsiteX2" fmla="*/ 0 w 102393"/>
                  <a:gd name="connsiteY2" fmla="*/ 0 h 130968"/>
                  <a:gd name="connsiteX3" fmla="*/ 102393 w 102393"/>
                  <a:gd name="connsiteY3" fmla="*/ 130968 h 130968"/>
                </a:gdLst>
                <a:ahLst/>
                <a:cxnLst>
                  <a:cxn ang="0">
                    <a:pos x="connsiteX0" y="connsiteY0"/>
                  </a:cxn>
                  <a:cxn ang="0">
                    <a:pos x="connsiteX1" y="connsiteY1"/>
                  </a:cxn>
                  <a:cxn ang="0">
                    <a:pos x="connsiteX2" y="connsiteY2"/>
                  </a:cxn>
                  <a:cxn ang="0">
                    <a:pos x="connsiteX3" y="connsiteY3"/>
                  </a:cxn>
                </a:cxnLst>
                <a:rect l="l" t="t" r="r" b="b"/>
                <a:pathLst>
                  <a:path w="102393" h="130968">
                    <a:moveTo>
                      <a:pt x="102393" y="130968"/>
                    </a:moveTo>
                    <a:lnTo>
                      <a:pt x="0" y="130968"/>
                    </a:lnTo>
                    <a:lnTo>
                      <a:pt x="0" y="0"/>
                    </a:lnTo>
                    <a:lnTo>
                      <a:pt x="102393" y="130968"/>
                    </a:lnTo>
                    <a:close/>
                  </a:path>
                </a:pathLst>
              </a:custGeom>
              <a:solidFill>
                <a:srgbClr val="44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6565"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Arial" charset="0"/>
                  <a:ea typeface="微软雅黑" pitchFamily="34" charset="-122"/>
                  <a:cs typeface="+mn-cs"/>
                </a:endParaRPr>
              </a:p>
            </p:txBody>
          </p:sp>
          <p:sp>
            <p:nvSpPr>
              <p:cNvPr id="14" name="任意多边形 13"/>
              <p:cNvSpPr/>
              <p:nvPr/>
            </p:nvSpPr>
            <p:spPr>
              <a:xfrm>
                <a:off x="8876147" y="3192042"/>
                <a:ext cx="152380" cy="95271"/>
              </a:xfrm>
              <a:custGeom>
                <a:avLst/>
                <a:gdLst>
                  <a:gd name="connsiteX0" fmla="*/ 19050 w 114300"/>
                  <a:gd name="connsiteY0" fmla="*/ 0 h 71437"/>
                  <a:gd name="connsiteX1" fmla="*/ 0 w 114300"/>
                  <a:gd name="connsiteY1" fmla="*/ 71437 h 71437"/>
                  <a:gd name="connsiteX2" fmla="*/ 114300 w 114300"/>
                  <a:gd name="connsiteY2" fmla="*/ 71437 h 71437"/>
                  <a:gd name="connsiteX3" fmla="*/ 19050 w 114300"/>
                  <a:gd name="connsiteY3" fmla="*/ 0 h 71437"/>
                </a:gdLst>
                <a:ahLst/>
                <a:cxnLst>
                  <a:cxn ang="0">
                    <a:pos x="connsiteX0" y="connsiteY0"/>
                  </a:cxn>
                  <a:cxn ang="0">
                    <a:pos x="connsiteX1" y="connsiteY1"/>
                  </a:cxn>
                  <a:cxn ang="0">
                    <a:pos x="connsiteX2" y="connsiteY2"/>
                  </a:cxn>
                  <a:cxn ang="0">
                    <a:pos x="connsiteX3" y="connsiteY3"/>
                  </a:cxn>
                </a:cxnLst>
                <a:rect l="l" t="t" r="r" b="b"/>
                <a:pathLst>
                  <a:path w="114300" h="71437">
                    <a:moveTo>
                      <a:pt x="19050" y="0"/>
                    </a:moveTo>
                    <a:lnTo>
                      <a:pt x="0" y="71437"/>
                    </a:lnTo>
                    <a:lnTo>
                      <a:pt x="114300" y="71437"/>
                    </a:lnTo>
                    <a:lnTo>
                      <a:pt x="19050" y="0"/>
                    </a:lnTo>
                    <a:close/>
                  </a:path>
                </a:pathLst>
              </a:custGeom>
              <a:solidFill>
                <a:srgbClr val="44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6565"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white"/>
                  </a:solidFill>
                  <a:effectLst/>
                  <a:uLnTx/>
                  <a:uFillTx/>
                  <a:latin typeface="Arial" charset="0"/>
                  <a:ea typeface="微软雅黑" pitchFamily="34" charset="-122"/>
                  <a:cs typeface="+mn-cs"/>
                </a:endParaRPr>
              </a:p>
            </p:txBody>
          </p:sp>
          <p:grpSp>
            <p:nvGrpSpPr>
              <p:cNvPr id="16" name="组合 15"/>
              <p:cNvGrpSpPr/>
              <p:nvPr/>
            </p:nvGrpSpPr>
            <p:grpSpPr>
              <a:xfrm>
                <a:off x="8903430" y="3192042"/>
                <a:ext cx="1862364" cy="1812286"/>
                <a:chOff x="6950444" y="2300288"/>
                <a:chExt cx="1396955" cy="1358900"/>
              </a:xfrm>
              <a:solidFill>
                <a:srgbClr val="92D050"/>
              </a:solidFill>
            </p:grpSpPr>
            <p:sp>
              <p:nvSpPr>
                <p:cNvPr id="17" name="任意多边形 16"/>
                <p:cNvSpPr/>
                <p:nvPr/>
              </p:nvSpPr>
              <p:spPr>
                <a:xfrm>
                  <a:off x="6950444" y="2300288"/>
                  <a:ext cx="1396955" cy="1358900"/>
                </a:xfrm>
                <a:custGeom>
                  <a:avLst/>
                  <a:gdLst>
                    <a:gd name="connsiteX0" fmla="*/ 0 w 1319348"/>
                    <a:gd name="connsiteY0" fmla="*/ 0 h 1293223"/>
                    <a:gd name="connsiteX1" fmla="*/ 1319348 w 1319348"/>
                    <a:gd name="connsiteY1" fmla="*/ 1293223 h 1293223"/>
                    <a:gd name="connsiteX2" fmla="*/ 1319348 w 1319348"/>
                    <a:gd name="connsiteY2" fmla="*/ 391886 h 1293223"/>
                    <a:gd name="connsiteX3" fmla="*/ 927463 w 1319348"/>
                    <a:gd name="connsiteY3" fmla="*/ 13063 h 1293223"/>
                    <a:gd name="connsiteX4" fmla="*/ 0 w 1319348"/>
                    <a:gd name="connsiteY4" fmla="*/ 0 h 1293223"/>
                    <a:gd name="-1" fmla="*/ 0 w 1319348"/>
                    <a:gd name="-2" fmla="*/ 5987 h 1299210"/>
                    <a:gd name="-3" fmla="*/ 1319348 w 1319348"/>
                    <a:gd name="-4" fmla="*/ 1299210 h 1299210"/>
                    <a:gd name="-5" fmla="*/ 1319348 w 1319348"/>
                    <a:gd name="-6" fmla="*/ 397873 h 1299210"/>
                    <a:gd name="-7" fmla="*/ 908413 w 1319348"/>
                    <a:gd name="-8" fmla="*/ 0 h 1299210"/>
                    <a:gd name="-9" fmla="*/ 0 w 1319348"/>
                    <a:gd name="-10" fmla="*/ 5987 h 1299210"/>
                    <a:gd name="-11" fmla="*/ 0 w 1333635"/>
                    <a:gd name="-12" fmla="*/ 1225 h 1299210"/>
                    <a:gd name="-13" fmla="*/ 1333635 w 1333635"/>
                    <a:gd name="-14" fmla="*/ 1299210 h 1299210"/>
                    <a:gd name="-15" fmla="*/ 1333635 w 1333635"/>
                    <a:gd name="-16" fmla="*/ 397873 h 1299210"/>
                    <a:gd name="-17" fmla="*/ 922700 w 1333635"/>
                    <a:gd name="-18" fmla="*/ 0 h 1299210"/>
                    <a:gd name="-19" fmla="*/ 0 w 1333635"/>
                    <a:gd name="-20" fmla="*/ 1225 h 1299210"/>
                  </a:gdLst>
                  <a:ahLst/>
                  <a:cxnLst>
                    <a:cxn ang="0">
                      <a:pos x="-11" y="-12"/>
                    </a:cxn>
                    <a:cxn ang="0">
                      <a:pos x="-13" y="-14"/>
                    </a:cxn>
                    <a:cxn ang="0">
                      <a:pos x="-15" y="-16"/>
                    </a:cxn>
                    <a:cxn ang="0">
                      <a:pos x="-17" y="-18"/>
                    </a:cxn>
                    <a:cxn ang="0">
                      <a:pos x="-19" y="-20"/>
                    </a:cxn>
                  </a:cxnLst>
                  <a:rect l="l" t="t" r="r" b="b"/>
                  <a:pathLst>
                    <a:path w="1333635" h="1299210">
                      <a:moveTo>
                        <a:pt x="0" y="1225"/>
                      </a:moveTo>
                      <a:lnTo>
                        <a:pt x="1333635" y="1299210"/>
                      </a:lnTo>
                      <a:lnTo>
                        <a:pt x="1333635" y="397873"/>
                      </a:lnTo>
                      <a:lnTo>
                        <a:pt x="922700" y="0"/>
                      </a:lnTo>
                      <a:lnTo>
                        <a:pt x="0" y="12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6565"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srgbClr val="444455"/>
                    </a:solidFill>
                    <a:effectLst/>
                    <a:uLnTx/>
                    <a:uFillTx/>
                    <a:latin typeface="Arial" charset="0"/>
                    <a:ea typeface="微软雅黑" pitchFamily="34" charset="-122"/>
                    <a:cs typeface="+mn-cs"/>
                  </a:endParaRPr>
                </a:p>
              </p:txBody>
            </p:sp>
            <p:sp>
              <p:nvSpPr>
                <p:cNvPr id="18" name="矩形 17"/>
                <p:cNvSpPr/>
                <p:nvPr/>
              </p:nvSpPr>
              <p:spPr>
                <a:xfrm rot="2637414">
                  <a:off x="7736184" y="2617357"/>
                  <a:ext cx="138566" cy="300013"/>
                </a:xfrm>
                <a:prstGeom prst="rect">
                  <a:avLst/>
                </a:prstGeom>
                <a:noFill/>
              </p:spPr>
              <p:txBody>
                <a:bodyPr wrap="none">
                  <a:spAutoFit/>
                </a:bodyPr>
                <a:lstStyle/>
                <a:p>
                  <a:pPr marL="0" marR="0" lvl="0" indent="0" algn="l" defTabSz="4565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grpSp>
        </p:grpSp>
      </p:grpSp>
      <p:sp>
        <p:nvSpPr>
          <p:cNvPr id="19" name="矩形 18"/>
          <p:cNvSpPr/>
          <p:nvPr/>
        </p:nvSpPr>
        <p:spPr bwMode="auto">
          <a:xfrm>
            <a:off x="634918" y="237124"/>
            <a:ext cx="2618660"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9pPr>
          </a:lstStyle>
          <a:p>
            <a:pPr marL="0" marR="0" lvl="0" indent="0" algn="l" defTabSz="456565" rtl="0" eaLnBrk="1" fontAlgn="auto" latinLnBrk="0" hangingPunct="1">
              <a:lnSpc>
                <a:spcPct val="100000"/>
              </a:lnSpc>
              <a:spcBef>
                <a:spcPct val="20000"/>
              </a:spcBef>
              <a:spcAft>
                <a:spcPts val="0"/>
              </a:spcAft>
              <a:buClrTx/>
              <a:buSzTx/>
              <a:buFont typeface="Arial" charset="0"/>
              <a:buNone/>
              <a:defRPr/>
            </a:pPr>
            <a:r>
              <a:rPr kumimoji="0" lang="zh-CN" altLang="en-US" sz="3200" b="1" i="0" u="none" strike="noStrike" kern="1200" cap="none" spc="500" normalizeH="0" noProof="0" dirty="0">
                <a:ln>
                  <a:noFill/>
                </a:ln>
                <a:solidFill>
                  <a:srgbClr val="071F65"/>
                </a:solidFill>
                <a:effectLst/>
                <a:uLnTx/>
                <a:uFillTx/>
                <a:latin typeface="Arial" charset="0"/>
                <a:ea typeface="微软雅黑" pitchFamily="34" charset="-122"/>
                <a:cs typeface="+mn-cs"/>
                <a:sym typeface="Calibri"/>
              </a:rPr>
              <a:t>总结与回顾</a:t>
            </a:r>
          </a:p>
        </p:txBody>
      </p:sp>
      <p:sp>
        <p:nvSpPr>
          <p:cNvPr id="20" name="等腰三角形 19"/>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9pPr>
          </a:lstStyle>
          <a:p>
            <a:pPr marL="0" marR="0" lvl="0" indent="0" algn="ctr" defTabSz="456565" rtl="0" eaLnBrk="1" fontAlgn="auto" latinLnBrk="0" hangingPunct="1">
              <a:lnSpc>
                <a:spcPct val="100000"/>
              </a:lnSpc>
              <a:spcBef>
                <a:spcPct val="0"/>
              </a:spcBef>
              <a:spcAft>
                <a:spcPts val="0"/>
              </a:spcAft>
              <a:buClrTx/>
              <a:buSzTx/>
              <a:buFont typeface="Arial" charset="0"/>
              <a:buNone/>
              <a:defRPr/>
            </a:pPr>
            <a:endParaRPr kumimoji="0" lang="zh-CN" altLang="zh-CN"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sym typeface="微软雅黑" pitchFamily="34" charset="-122"/>
            </a:endParaRPr>
          </a:p>
        </p:txBody>
      </p:sp>
      <p:pic>
        <p:nvPicPr>
          <p:cNvPr id="5" name="图片 4"/>
          <p:cNvPicPr>
            <a:picLocks noChangeAspect="1"/>
          </p:cNvPicPr>
          <p:nvPr/>
        </p:nvPicPr>
        <p:blipFill>
          <a:blip r:embed="rId3"/>
          <a:stretch>
            <a:fillRect/>
          </a:stretch>
        </p:blipFill>
        <p:spPr>
          <a:xfrm>
            <a:off x="10932417" y="6370278"/>
            <a:ext cx="998307" cy="48772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par>
                                <p:cTn id="13" presetID="42"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
                                        <p:tgtEl>
                                          <p:spTgt spid="3"/>
                                        </p:tgtEl>
                                      </p:cBhvr>
                                    </p:animEffect>
                                    <p:anim calcmode="lin" valueType="num">
                                      <p:cBhvr>
                                        <p:cTn id="16" dur="100" fill="hold"/>
                                        <p:tgtEl>
                                          <p:spTgt spid="3"/>
                                        </p:tgtEl>
                                        <p:attrNameLst>
                                          <p:attrName>ppt_x</p:attrName>
                                        </p:attrNameLst>
                                      </p:cBhvr>
                                      <p:tavLst>
                                        <p:tav tm="0">
                                          <p:val>
                                            <p:strVal val="#ppt_x"/>
                                          </p:val>
                                        </p:tav>
                                        <p:tav tm="100000">
                                          <p:val>
                                            <p:strVal val="#ppt_x"/>
                                          </p:val>
                                        </p:tav>
                                      </p:tavLst>
                                    </p:anim>
                                    <p:anim calcmode="lin" valueType="num">
                                      <p:cBhvr>
                                        <p:cTn id="17" dur="1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344493" y="1124744"/>
            <a:ext cx="5262468" cy="4608512"/>
            <a:chOff x="3275856" y="1275606"/>
            <a:chExt cx="2960137" cy="2592288"/>
          </a:xfrm>
        </p:grpSpPr>
        <p:sp>
          <p:nvSpPr>
            <p:cNvPr id="34" name="矩形 33"/>
            <p:cNvSpPr/>
            <p:nvPr/>
          </p:nvSpPr>
          <p:spPr>
            <a:xfrm rot="2700000">
              <a:off x="3958996" y="1433250"/>
              <a:ext cx="2276997" cy="2276997"/>
            </a:xfrm>
            <a:prstGeom prst="rect">
              <a:avLst/>
            </a:prstGeom>
            <a:noFill/>
            <a:ln>
              <a:solidFill>
                <a:srgbClr val="3B47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3" name="矩形 2"/>
            <p:cNvSpPr/>
            <p:nvPr/>
          </p:nvSpPr>
          <p:spPr>
            <a:xfrm rot="2700000">
              <a:off x="3275856" y="1275606"/>
              <a:ext cx="2592288" cy="2592288"/>
            </a:xfrm>
            <a:prstGeom prst="rect">
              <a:avLst/>
            </a:prstGeom>
            <a:solidFill>
              <a:srgbClr val="3B476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33" name="矩形 32"/>
            <p:cNvSpPr/>
            <p:nvPr/>
          </p:nvSpPr>
          <p:spPr>
            <a:xfrm rot="2700000">
              <a:off x="3433501" y="1433252"/>
              <a:ext cx="2276997" cy="22769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36" name="矩形 35"/>
            <p:cNvSpPr/>
            <p:nvPr/>
          </p:nvSpPr>
          <p:spPr>
            <a:xfrm rot="2700000">
              <a:off x="3577798" y="1577552"/>
              <a:ext cx="1988400" cy="1988400"/>
            </a:xfrm>
            <a:prstGeom prst="rect">
              <a:avLst/>
            </a:prstGeom>
            <a:solidFill>
              <a:srgbClr val="F0F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Arial"/>
                <a:ea typeface="微软雅黑"/>
                <a:cs typeface="+mn-ea"/>
                <a:sym typeface="+mn-lt"/>
              </a:endParaRPr>
            </a:p>
          </p:txBody>
        </p:sp>
      </p:grpSp>
      <p:sp>
        <p:nvSpPr>
          <p:cNvPr id="25" name="矩形 24"/>
          <p:cNvSpPr/>
          <p:nvPr/>
        </p:nvSpPr>
        <p:spPr>
          <a:xfrm>
            <a:off x="4143530" y="2287129"/>
            <a:ext cx="7052785" cy="1107996"/>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zh-CN" altLang="en-US" sz="6600" b="1" i="0" u="none" strike="noStrike" kern="1200" cap="none" spc="700" normalizeH="0" noProof="0" dirty="0">
                <a:ln>
                  <a:noFill/>
                </a:ln>
                <a:solidFill>
                  <a:srgbClr val="3B4761"/>
                </a:solidFill>
                <a:effectLst/>
                <a:uLnTx/>
                <a:uFillTx/>
                <a:latin typeface="Arial"/>
                <a:ea typeface="微软雅黑"/>
                <a:cs typeface="+mn-ea"/>
                <a:sym typeface="+mn-lt"/>
              </a:rPr>
              <a:t>谢谢观看！</a:t>
            </a:r>
          </a:p>
        </p:txBody>
      </p:sp>
      <p:sp>
        <p:nvSpPr>
          <p:cNvPr id="28" name="TextBox 27"/>
          <p:cNvSpPr txBox="1"/>
          <p:nvPr/>
        </p:nvSpPr>
        <p:spPr>
          <a:xfrm>
            <a:off x="3338540" y="3569409"/>
            <a:ext cx="7380547" cy="1457579"/>
          </a:xfrm>
          <a:prstGeom prst="rect">
            <a:avLst/>
          </a:prstGeom>
          <a:noFill/>
        </p:spPr>
        <p:txBody>
          <a:bodyPr wrap="none" rtlCol="0">
            <a:spAutoFit/>
          </a:bodyPr>
          <a:lstStyle/>
          <a:p>
            <a:pPr algn="r">
              <a:lnSpc>
                <a:spcPct val="200000"/>
              </a:lnSpc>
            </a:pPr>
            <a:r>
              <a:rPr lang="en-US" altLang="zh-CN" sz="2400" dirty="0">
                <a:solidFill>
                  <a:srgbClr val="3B4761"/>
                </a:solidFill>
                <a:cs typeface="+mn-ea"/>
              </a:rPr>
              <a:t>——</a:t>
            </a:r>
            <a:r>
              <a:rPr lang="zh-CN" altLang="en-US" sz="2400" dirty="0">
                <a:solidFill>
                  <a:srgbClr val="3B4761"/>
                </a:solidFill>
                <a:cs typeface="+mn-ea"/>
              </a:rPr>
              <a:t>汇报人：陈昶旭</a:t>
            </a:r>
            <a:endParaRPr lang="en-US" altLang="zh-CN" sz="2400" dirty="0">
              <a:solidFill>
                <a:srgbClr val="3B4761"/>
              </a:solidFill>
              <a:cs typeface="+mn-ea"/>
            </a:endParaRPr>
          </a:p>
          <a:p>
            <a:pPr algn="r">
              <a:lnSpc>
                <a:spcPct val="200000"/>
              </a:lnSpc>
            </a:pPr>
            <a:r>
              <a:rPr lang="zh-CN" altLang="en-US" sz="2400" dirty="0">
                <a:solidFill>
                  <a:srgbClr val="3B4761"/>
                </a:solidFill>
                <a:cs typeface="+mn-ea"/>
                <a:sym typeface="+mn-lt"/>
              </a:rPr>
              <a:t>小组成员：陈昶旭 陈鸿宇 陈仁政 何元海 黄拓森 黄涛</a:t>
            </a:r>
          </a:p>
        </p:txBody>
      </p:sp>
      <p:sp>
        <p:nvSpPr>
          <p:cNvPr id="40" name="graduation-cap_16905"/>
          <p:cNvSpPr>
            <a:spLocks noChangeAspect="1"/>
          </p:cNvSpPr>
          <p:nvPr/>
        </p:nvSpPr>
        <p:spPr bwMode="auto">
          <a:xfrm>
            <a:off x="86813" y="2852937"/>
            <a:ext cx="1880729" cy="1124841"/>
          </a:xfrm>
          <a:custGeom>
            <a:avLst/>
            <a:gdLst>
              <a:gd name="connsiteX0" fmla="*/ 82550 w 331788"/>
              <a:gd name="connsiteY0" fmla="*/ 117475 h 198438"/>
              <a:gd name="connsiteX1" fmla="*/ 165100 w 331788"/>
              <a:gd name="connsiteY1" fmla="*/ 157163 h 198438"/>
              <a:gd name="connsiteX2" fmla="*/ 247650 w 331788"/>
              <a:gd name="connsiteY2" fmla="*/ 117475 h 198438"/>
              <a:gd name="connsiteX3" fmla="*/ 247650 w 331788"/>
              <a:gd name="connsiteY3" fmla="*/ 157163 h 198438"/>
              <a:gd name="connsiteX4" fmla="*/ 165100 w 331788"/>
              <a:gd name="connsiteY4" fmla="*/ 198438 h 198438"/>
              <a:gd name="connsiteX5" fmla="*/ 82550 w 331788"/>
              <a:gd name="connsiteY5" fmla="*/ 157163 h 198438"/>
              <a:gd name="connsiteX6" fmla="*/ 20638 w 331788"/>
              <a:gd name="connsiteY6" fmla="*/ 82550 h 198438"/>
              <a:gd name="connsiteX7" fmla="*/ 24606 w 331788"/>
              <a:gd name="connsiteY7" fmla="*/ 86447 h 198438"/>
              <a:gd name="connsiteX8" fmla="*/ 24606 w 331788"/>
              <a:gd name="connsiteY8" fmla="*/ 150091 h 198438"/>
              <a:gd name="connsiteX9" fmla="*/ 28575 w 331788"/>
              <a:gd name="connsiteY9" fmla="*/ 157885 h 198438"/>
              <a:gd name="connsiteX10" fmla="*/ 24606 w 331788"/>
              <a:gd name="connsiteY10" fmla="*/ 164379 h 198438"/>
              <a:gd name="connsiteX11" fmla="*/ 24606 w 331788"/>
              <a:gd name="connsiteY11" fmla="*/ 178667 h 198438"/>
              <a:gd name="connsiteX12" fmla="*/ 20638 w 331788"/>
              <a:gd name="connsiteY12" fmla="*/ 182563 h 198438"/>
              <a:gd name="connsiteX13" fmla="*/ 16669 w 331788"/>
              <a:gd name="connsiteY13" fmla="*/ 178667 h 198438"/>
              <a:gd name="connsiteX14" fmla="*/ 16669 w 331788"/>
              <a:gd name="connsiteY14" fmla="*/ 164379 h 198438"/>
              <a:gd name="connsiteX15" fmla="*/ 12700 w 331788"/>
              <a:gd name="connsiteY15" fmla="*/ 157885 h 198438"/>
              <a:gd name="connsiteX16" fmla="*/ 16669 w 331788"/>
              <a:gd name="connsiteY16" fmla="*/ 150091 h 198438"/>
              <a:gd name="connsiteX17" fmla="*/ 16669 w 331788"/>
              <a:gd name="connsiteY17" fmla="*/ 86447 h 198438"/>
              <a:gd name="connsiteX18" fmla="*/ 20638 w 331788"/>
              <a:gd name="connsiteY18" fmla="*/ 82550 h 198438"/>
              <a:gd name="connsiteX19" fmla="*/ 165100 w 331788"/>
              <a:gd name="connsiteY19" fmla="*/ 58738 h 198438"/>
              <a:gd name="connsiteX20" fmla="*/ 152400 w 331788"/>
              <a:gd name="connsiteY20" fmla="*/ 66676 h 198438"/>
              <a:gd name="connsiteX21" fmla="*/ 165100 w 331788"/>
              <a:gd name="connsiteY21" fmla="*/ 74614 h 198438"/>
              <a:gd name="connsiteX22" fmla="*/ 177800 w 331788"/>
              <a:gd name="connsiteY22" fmla="*/ 66676 h 198438"/>
              <a:gd name="connsiteX23" fmla="*/ 165100 w 331788"/>
              <a:gd name="connsiteY23" fmla="*/ 58738 h 198438"/>
              <a:gd name="connsiteX24" fmla="*/ 165100 w 331788"/>
              <a:gd name="connsiteY24" fmla="*/ 0 h 198438"/>
              <a:gd name="connsiteX25" fmla="*/ 331788 w 331788"/>
              <a:gd name="connsiteY25" fmla="*/ 66675 h 198438"/>
              <a:gd name="connsiteX26" fmla="*/ 165100 w 331788"/>
              <a:gd name="connsiteY26" fmla="*/ 149225 h 198438"/>
              <a:gd name="connsiteX27" fmla="*/ 0 w 331788"/>
              <a:gd name="connsiteY27" fmla="*/ 66675 h 1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1788" h="198438">
                <a:moveTo>
                  <a:pt x="82550" y="117475"/>
                </a:moveTo>
                <a:lnTo>
                  <a:pt x="165100" y="157163"/>
                </a:lnTo>
                <a:lnTo>
                  <a:pt x="247650" y="117475"/>
                </a:lnTo>
                <a:lnTo>
                  <a:pt x="247650" y="157163"/>
                </a:lnTo>
                <a:lnTo>
                  <a:pt x="165100" y="198438"/>
                </a:lnTo>
                <a:lnTo>
                  <a:pt x="82550" y="157163"/>
                </a:lnTo>
                <a:close/>
                <a:moveTo>
                  <a:pt x="20638" y="82550"/>
                </a:moveTo>
                <a:cubicBezTo>
                  <a:pt x="23283" y="82550"/>
                  <a:pt x="24606" y="85148"/>
                  <a:pt x="24606" y="86447"/>
                </a:cubicBezTo>
                <a:cubicBezTo>
                  <a:pt x="24606" y="86447"/>
                  <a:pt x="24606" y="86447"/>
                  <a:pt x="24606" y="150091"/>
                </a:cubicBezTo>
                <a:cubicBezTo>
                  <a:pt x="27252" y="151390"/>
                  <a:pt x="28575" y="153988"/>
                  <a:pt x="28575" y="157885"/>
                </a:cubicBezTo>
                <a:cubicBezTo>
                  <a:pt x="28575" y="160482"/>
                  <a:pt x="27252" y="163080"/>
                  <a:pt x="24606" y="164379"/>
                </a:cubicBezTo>
                <a:cubicBezTo>
                  <a:pt x="24606" y="164379"/>
                  <a:pt x="24606" y="164379"/>
                  <a:pt x="24606" y="178667"/>
                </a:cubicBezTo>
                <a:cubicBezTo>
                  <a:pt x="24606" y="181264"/>
                  <a:pt x="23283" y="182563"/>
                  <a:pt x="20638" y="182563"/>
                </a:cubicBezTo>
                <a:cubicBezTo>
                  <a:pt x="17992" y="182563"/>
                  <a:pt x="16669" y="181264"/>
                  <a:pt x="16669" y="178667"/>
                </a:cubicBezTo>
                <a:cubicBezTo>
                  <a:pt x="16669" y="178667"/>
                  <a:pt x="16669" y="178667"/>
                  <a:pt x="16669" y="164379"/>
                </a:cubicBezTo>
                <a:cubicBezTo>
                  <a:pt x="14023" y="163080"/>
                  <a:pt x="12700" y="160482"/>
                  <a:pt x="12700" y="157885"/>
                </a:cubicBezTo>
                <a:cubicBezTo>
                  <a:pt x="12700" y="153988"/>
                  <a:pt x="14023" y="151390"/>
                  <a:pt x="16669" y="150091"/>
                </a:cubicBezTo>
                <a:cubicBezTo>
                  <a:pt x="16669" y="150091"/>
                  <a:pt x="16669" y="150091"/>
                  <a:pt x="16669" y="86447"/>
                </a:cubicBezTo>
                <a:cubicBezTo>
                  <a:pt x="16669" y="85148"/>
                  <a:pt x="17992" y="82550"/>
                  <a:pt x="20638" y="82550"/>
                </a:cubicBezTo>
                <a:close/>
                <a:moveTo>
                  <a:pt x="165100" y="58738"/>
                </a:moveTo>
                <a:cubicBezTo>
                  <a:pt x="158086" y="58738"/>
                  <a:pt x="152400" y="62292"/>
                  <a:pt x="152400" y="66676"/>
                </a:cubicBezTo>
                <a:cubicBezTo>
                  <a:pt x="152400" y="71060"/>
                  <a:pt x="158086" y="74614"/>
                  <a:pt x="165100" y="74614"/>
                </a:cubicBezTo>
                <a:cubicBezTo>
                  <a:pt x="172114" y="74614"/>
                  <a:pt x="177800" y="71060"/>
                  <a:pt x="177800" y="66676"/>
                </a:cubicBezTo>
                <a:cubicBezTo>
                  <a:pt x="177800" y="62292"/>
                  <a:pt x="172114" y="58738"/>
                  <a:pt x="165100" y="58738"/>
                </a:cubicBezTo>
                <a:close/>
                <a:moveTo>
                  <a:pt x="165100" y="0"/>
                </a:moveTo>
                <a:lnTo>
                  <a:pt x="331788" y="66675"/>
                </a:lnTo>
                <a:lnTo>
                  <a:pt x="165100" y="149225"/>
                </a:lnTo>
                <a:lnTo>
                  <a:pt x="0" y="66675"/>
                </a:lnTo>
                <a:close/>
              </a:path>
            </a:pathLst>
          </a:custGeom>
          <a:solidFill>
            <a:schemeClr val="accent1"/>
          </a:solidFill>
          <a:ln>
            <a:noFill/>
          </a:ln>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a:ea typeface="微软雅黑"/>
              <a:cs typeface="+mn-ea"/>
              <a:sym typeface="+mn-lt"/>
            </a:endParaRPr>
          </a:p>
        </p:txBody>
      </p:sp>
      <p:grpSp>
        <p:nvGrpSpPr>
          <p:cNvPr id="2" name="组合 1"/>
          <p:cNvGrpSpPr/>
          <p:nvPr/>
        </p:nvGrpSpPr>
        <p:grpSpPr>
          <a:xfrm>
            <a:off x="11856640" y="-139635"/>
            <a:ext cx="4608513" cy="4608512"/>
            <a:chOff x="8035401" y="965799"/>
            <a:chExt cx="3456385" cy="3456384"/>
          </a:xfrm>
        </p:grpSpPr>
        <p:sp>
          <p:nvSpPr>
            <p:cNvPr id="17" name="矩形 16"/>
            <p:cNvSpPr/>
            <p:nvPr/>
          </p:nvSpPr>
          <p:spPr>
            <a:xfrm rot="2700000">
              <a:off x="8035402" y="965798"/>
              <a:ext cx="3456384" cy="3456385"/>
            </a:xfrm>
            <a:prstGeom prst="rect">
              <a:avLst/>
            </a:prstGeom>
            <a:solidFill>
              <a:srgbClr val="D7866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18" name="矩形 17"/>
            <p:cNvSpPr/>
            <p:nvPr/>
          </p:nvSpPr>
          <p:spPr>
            <a:xfrm rot="2700000">
              <a:off x="8245595" y="1175993"/>
              <a:ext cx="3035996" cy="30359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19" name="矩形 18"/>
            <p:cNvSpPr/>
            <p:nvPr/>
          </p:nvSpPr>
          <p:spPr>
            <a:xfrm rot="2700000">
              <a:off x="8437991" y="1368393"/>
              <a:ext cx="2651200" cy="2651201"/>
            </a:xfrm>
            <a:prstGeom prst="rect">
              <a:avLst/>
            </a:prstGeom>
            <a:solidFill>
              <a:srgbClr val="F0F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Arial"/>
                <a:ea typeface="微软雅黑"/>
                <a:cs typeface="+mn-ea"/>
                <a:sym typeface="+mn-lt"/>
              </a:endParaRPr>
            </a:p>
          </p:txBody>
        </p:sp>
      </p:grpSp>
      <p:grpSp>
        <p:nvGrpSpPr>
          <p:cNvPr id="21" name="组合 20"/>
          <p:cNvGrpSpPr/>
          <p:nvPr/>
        </p:nvGrpSpPr>
        <p:grpSpPr>
          <a:xfrm>
            <a:off x="11856640" y="2689512"/>
            <a:ext cx="4608513" cy="4608512"/>
            <a:chOff x="8035401" y="965799"/>
            <a:chExt cx="3456385" cy="3456384"/>
          </a:xfrm>
        </p:grpSpPr>
        <p:sp>
          <p:nvSpPr>
            <p:cNvPr id="24" name="矩形 23"/>
            <p:cNvSpPr/>
            <p:nvPr/>
          </p:nvSpPr>
          <p:spPr>
            <a:xfrm rot="2700000">
              <a:off x="8035402" y="965798"/>
              <a:ext cx="3456384" cy="3456385"/>
            </a:xfrm>
            <a:prstGeom prst="rect">
              <a:avLst/>
            </a:prstGeom>
            <a:solidFill>
              <a:srgbClr val="D7866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26" name="矩形 25"/>
            <p:cNvSpPr/>
            <p:nvPr/>
          </p:nvSpPr>
          <p:spPr>
            <a:xfrm rot="2700000">
              <a:off x="8245595" y="1175993"/>
              <a:ext cx="3035996" cy="30359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29" name="矩形 28"/>
            <p:cNvSpPr/>
            <p:nvPr/>
          </p:nvSpPr>
          <p:spPr>
            <a:xfrm rot="2700000">
              <a:off x="8437991" y="1368393"/>
              <a:ext cx="2651200" cy="2651201"/>
            </a:xfrm>
            <a:prstGeom prst="rect">
              <a:avLst/>
            </a:prstGeom>
            <a:solidFill>
              <a:srgbClr val="F0F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Arial"/>
                <a:ea typeface="微软雅黑"/>
                <a:cs typeface="+mn-ea"/>
                <a:sym typeface="+mn-lt"/>
              </a:endParaRPr>
            </a:p>
          </p:txBody>
        </p:sp>
      </p:grpSp>
    </p:spTree>
    <p:extLst>
      <p:ext uri="{BB962C8B-B14F-4D97-AF65-F5344CB8AC3E}">
        <p14:creationId xmlns:p14="http://schemas.microsoft.com/office/powerpoint/2010/main" val="3231580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p:cTn id="20" dur="500" fill="hold"/>
                                        <p:tgtEl>
                                          <p:spTgt spid="40"/>
                                        </p:tgtEl>
                                        <p:attrNameLst>
                                          <p:attrName>ppt_w</p:attrName>
                                        </p:attrNameLst>
                                      </p:cBhvr>
                                      <p:tavLst>
                                        <p:tav tm="0">
                                          <p:val>
                                            <p:fltVal val="0"/>
                                          </p:val>
                                        </p:tav>
                                        <p:tav tm="100000">
                                          <p:val>
                                            <p:strVal val="#ppt_w"/>
                                          </p:val>
                                        </p:tav>
                                      </p:tavLst>
                                    </p:anim>
                                    <p:anim calcmode="lin" valueType="num">
                                      <p:cBhvr>
                                        <p:cTn id="21" dur="500" fill="hold"/>
                                        <p:tgtEl>
                                          <p:spTgt spid="40"/>
                                        </p:tgtEl>
                                        <p:attrNameLst>
                                          <p:attrName>ppt_h</p:attrName>
                                        </p:attrNameLst>
                                      </p:cBhvr>
                                      <p:tavLst>
                                        <p:tav tm="0">
                                          <p:val>
                                            <p:fltVal val="0"/>
                                          </p:val>
                                        </p:tav>
                                        <p:tav tm="100000">
                                          <p:val>
                                            <p:strVal val="#ppt_h"/>
                                          </p:val>
                                        </p:tav>
                                      </p:tavLst>
                                    </p:anim>
                                    <p:animEffect transition="in" filter="fade">
                                      <p:cBhvr>
                                        <p:cTn id="22" dur="500"/>
                                        <p:tgtEl>
                                          <p:spTgt spid="40"/>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fltVal val="0"/>
                                          </p:val>
                                        </p:tav>
                                        <p:tav tm="100000">
                                          <p:val>
                                            <p:strVal val="#ppt_w"/>
                                          </p:val>
                                        </p:tav>
                                      </p:tavLst>
                                    </p:anim>
                                    <p:anim calcmode="lin" valueType="num">
                                      <p:cBhvr>
                                        <p:cTn id="27" dur="500" fill="hold"/>
                                        <p:tgtEl>
                                          <p:spTgt spid="25"/>
                                        </p:tgtEl>
                                        <p:attrNameLst>
                                          <p:attrName>ppt_h</p:attrName>
                                        </p:attrNameLst>
                                      </p:cBhvr>
                                      <p:tavLst>
                                        <p:tav tm="0">
                                          <p:val>
                                            <p:fltVal val="0"/>
                                          </p:val>
                                        </p:tav>
                                        <p:tav tm="100000">
                                          <p:val>
                                            <p:strVal val="#ppt_h"/>
                                          </p:val>
                                        </p:tav>
                                      </p:tavLst>
                                    </p:anim>
                                    <p:animEffect transition="in" filter="fade">
                                      <p:cBhvr>
                                        <p:cTn id="28" dur="500"/>
                                        <p:tgtEl>
                                          <p:spTgt spid="25"/>
                                        </p:tgtEl>
                                      </p:cBhvr>
                                    </p:animEffect>
                                  </p:childTnLst>
                                </p:cTn>
                              </p:par>
                            </p:childTnLst>
                          </p:cTn>
                        </p:par>
                        <p:par>
                          <p:cTn id="29" fill="hold">
                            <p:stCondLst>
                              <p:cond delay="1500"/>
                            </p:stCondLst>
                            <p:childTnLst>
                              <p:par>
                                <p:cTn id="30" presetID="42" presetClass="entr" presetSubtype="0"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D43B664A-8008-4E69-BDD9-9BD4B2096E4C}"/>
              </a:ext>
            </a:extLst>
          </p:cNvPr>
          <p:cNvGrpSpPr/>
          <p:nvPr/>
        </p:nvGrpSpPr>
        <p:grpSpPr>
          <a:xfrm>
            <a:off x="4831345" y="992344"/>
            <a:ext cx="8050273" cy="1252294"/>
            <a:chOff x="3700921" y="1339456"/>
            <a:chExt cx="8050273" cy="1252294"/>
          </a:xfrm>
        </p:grpSpPr>
        <p:sp>
          <p:nvSpPr>
            <p:cNvPr id="18" name="TextBox 294"/>
            <p:cNvSpPr txBox="1"/>
            <p:nvPr/>
          </p:nvSpPr>
          <p:spPr>
            <a:xfrm>
              <a:off x="5526163" y="1657090"/>
              <a:ext cx="6225031" cy="617026"/>
            </a:xfrm>
            <a:prstGeom prst="rect">
              <a:avLst/>
            </a:prstGeom>
            <a:noFill/>
          </p:spPr>
          <p:txBody>
            <a:bodyPr wrap="none" lIns="480000" tIns="0" rIns="0" bIns="0" anchor="b"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4000" b="1" dirty="0">
                  <a:solidFill>
                    <a:srgbClr val="3B4761"/>
                  </a:solidFill>
                  <a:latin typeface="Arial"/>
                  <a:ea typeface="微软雅黑"/>
                  <a:cs typeface="+mn-ea"/>
                  <a:sym typeface="+mn-lt"/>
                </a:rPr>
                <a:t>项目介绍</a:t>
              </a:r>
            </a:p>
          </p:txBody>
        </p:sp>
        <mc:AlternateContent xmlns:mc="http://schemas.openxmlformats.org/markup-compatibility/2006" xmlns:psez="http://schemas.microsoft.com/office/powerpoint/2016/sectionzoom">
          <mc:Choice Requires="psez">
            <p:graphicFrame>
              <p:nvGraphicFramePr>
                <p:cNvPr id="3" name="节缩放定位 2">
                  <a:extLst>
                    <a:ext uri="{FF2B5EF4-FFF2-40B4-BE49-F238E27FC236}">
                      <a16:creationId xmlns:a16="http://schemas.microsoft.com/office/drawing/2014/main" id="{F7FBA1FD-D41D-41A4-90ED-B91A67A5CACE}"/>
                    </a:ext>
                  </a:extLst>
                </p:cNvPr>
                <p:cNvGraphicFramePr>
                  <a:graphicFrameLocks noChangeAspect="1"/>
                </p:cNvGraphicFramePr>
                <p:nvPr/>
              </p:nvGraphicFramePr>
              <p:xfrm>
                <a:off x="3700921" y="1339456"/>
                <a:ext cx="2226300" cy="1252294"/>
              </p:xfrm>
              <a:graphic>
                <a:graphicData uri="http://schemas.microsoft.com/office/powerpoint/2016/sectionzoom">
                  <psez:sectionZm>
                    <psez:sectionZmObj sectionId="{C8F487C4-1CB9-4C5C-9AEE-8D86375653B9}">
                      <psez:zmPr id="{786EE495-FCF3-4589-A415-26921B4A8E98}" transitionDur="1000" showBg="0">
                        <p166:blipFill xmlns:p166="http://schemas.microsoft.com/office/powerpoint/2016/6/main">
                          <a:blip r:embed="rId3"/>
                          <a:stretch>
                            <a:fillRect/>
                          </a:stretch>
                        </p166:blipFill>
                        <p166:spPr xmlns:p166="http://schemas.microsoft.com/office/powerpoint/2016/6/main">
                          <a:xfrm>
                            <a:off x="0" y="0"/>
                            <a:ext cx="2226300" cy="1252294"/>
                          </a:xfrm>
                          <a:prstGeom prst="rect">
                            <a:avLst/>
                          </a:prstGeom>
                        </p166:spPr>
                      </psez:zmPr>
                    </psez:sectionZmObj>
                  </psez:sectionZm>
                </a:graphicData>
              </a:graphic>
            </p:graphicFrame>
          </mc:Choice>
          <mc:Fallback xmlns="">
            <p:pic>
              <p:nvPicPr>
                <p:cNvPr id="3" name="节缩放定位 2">
                  <a:hlinkClick r:id="rId4" action="ppaction://hlinksldjump"/>
                  <a:extLst>
                    <a:ext uri="{FF2B5EF4-FFF2-40B4-BE49-F238E27FC236}">
                      <a16:creationId xmlns:a16="http://schemas.microsoft.com/office/drawing/2014/main" id="{F7FBA1FD-D41D-41A4-90ED-B91A67A5CACE}"/>
                    </a:ext>
                  </a:extLst>
                </p:cNvPr>
                <p:cNvPicPr>
                  <a:picLocks noGrp="1" noRot="1" noChangeAspect="1" noMove="1" noResize="1" noEditPoints="1" noAdjustHandles="1" noChangeArrowheads="1" noChangeShapeType="1"/>
                </p:cNvPicPr>
                <p:nvPr/>
              </p:nvPicPr>
              <p:blipFill>
                <a:blip r:embed="rId5"/>
                <a:stretch>
                  <a:fillRect/>
                </a:stretch>
              </p:blipFill>
              <p:spPr>
                <a:xfrm>
                  <a:off x="3700921" y="1339456"/>
                  <a:ext cx="2226300" cy="1252294"/>
                </a:xfrm>
                <a:prstGeom prst="rect">
                  <a:avLst/>
                </a:prstGeom>
              </p:spPr>
            </p:pic>
          </mc:Fallback>
        </mc:AlternateContent>
      </p:grpSp>
      <p:grpSp>
        <p:nvGrpSpPr>
          <p:cNvPr id="31" name="组合 30">
            <a:extLst>
              <a:ext uri="{FF2B5EF4-FFF2-40B4-BE49-F238E27FC236}">
                <a16:creationId xmlns:a16="http://schemas.microsoft.com/office/drawing/2014/main" id="{96F7E737-5948-4657-964C-80D9BD98F0BE}"/>
              </a:ext>
            </a:extLst>
          </p:cNvPr>
          <p:cNvGrpSpPr/>
          <p:nvPr/>
        </p:nvGrpSpPr>
        <p:grpSpPr>
          <a:xfrm>
            <a:off x="4931499" y="3556519"/>
            <a:ext cx="7950120" cy="1199926"/>
            <a:chOff x="3801075" y="3903631"/>
            <a:chExt cx="7950120" cy="1199926"/>
          </a:xfrm>
        </p:grpSpPr>
        <mc:AlternateContent xmlns:mc="http://schemas.openxmlformats.org/markup-compatibility/2006" xmlns:psez="http://schemas.microsoft.com/office/powerpoint/2016/sectionzoom">
          <mc:Choice Requires="psez">
            <p:graphicFrame>
              <p:nvGraphicFramePr>
                <p:cNvPr id="8" name="节缩放定位 7">
                  <a:extLst>
                    <a:ext uri="{FF2B5EF4-FFF2-40B4-BE49-F238E27FC236}">
                      <a16:creationId xmlns:a16="http://schemas.microsoft.com/office/drawing/2014/main" id="{4C6EB63D-6E8D-4F97-8292-C1AA098AD4AD}"/>
                    </a:ext>
                  </a:extLst>
                </p:cNvPr>
                <p:cNvGraphicFramePr>
                  <a:graphicFrameLocks noChangeAspect="1"/>
                </p:cNvGraphicFramePr>
                <p:nvPr/>
              </p:nvGraphicFramePr>
              <p:xfrm>
                <a:off x="3801075" y="3903631"/>
                <a:ext cx="2087233" cy="1199926"/>
              </p:xfrm>
              <a:graphic>
                <a:graphicData uri="http://schemas.microsoft.com/office/powerpoint/2016/sectionzoom">
                  <psez:sectionZm>
                    <psez:sectionZmObj sectionId="{F3F82EDB-071A-4EEE-8E5A-1837E6D4856D}">
                      <psez:zmPr id="{9C43EB02-23B1-4873-982E-78E058831CA2}" transitionDur="1000" showBg="0">
                        <p166:blipFill xmlns:p166="http://schemas.microsoft.com/office/powerpoint/2016/6/main">
                          <a:blip r:embed="rId6"/>
                          <a:stretch>
                            <a:fillRect/>
                          </a:stretch>
                        </p166:blipFill>
                        <p166:spPr xmlns:p166="http://schemas.microsoft.com/office/powerpoint/2016/6/main">
                          <a:xfrm>
                            <a:off x="0" y="0"/>
                            <a:ext cx="2087233" cy="1199926"/>
                          </a:xfrm>
                          <a:prstGeom prst="rect">
                            <a:avLst/>
                          </a:prstGeom>
                        </p166:spPr>
                      </psez:zmPr>
                    </psez:sectionZmObj>
                  </psez:sectionZm>
                </a:graphicData>
              </a:graphic>
            </p:graphicFrame>
          </mc:Choice>
          <mc:Fallback xmlns="">
            <p:pic>
              <p:nvPicPr>
                <p:cNvPr id="8" name="节缩放定位 7">
                  <a:hlinkClick r:id="rId10" action="ppaction://hlinksldjump"/>
                  <a:extLst>
                    <a:ext uri="{FF2B5EF4-FFF2-40B4-BE49-F238E27FC236}">
                      <a16:creationId xmlns:a16="http://schemas.microsoft.com/office/drawing/2014/main" id="{4C6EB63D-6E8D-4F97-8292-C1AA098AD4AD}"/>
                    </a:ext>
                  </a:extLst>
                </p:cNvPr>
                <p:cNvPicPr>
                  <a:picLocks noGrp="1" noRot="1" noChangeAspect="1" noMove="1" noResize="1" noEditPoints="1" noAdjustHandles="1" noChangeArrowheads="1" noChangeShapeType="1"/>
                </p:cNvPicPr>
                <p:nvPr/>
              </p:nvPicPr>
              <p:blipFill>
                <a:blip r:embed="rId11"/>
                <a:stretch>
                  <a:fillRect/>
                </a:stretch>
              </p:blipFill>
              <p:spPr>
                <a:xfrm>
                  <a:off x="3801075" y="3903631"/>
                  <a:ext cx="2087233" cy="1199926"/>
                </a:xfrm>
                <a:prstGeom prst="rect">
                  <a:avLst/>
                </a:prstGeom>
              </p:spPr>
            </p:pic>
          </mc:Fallback>
        </mc:AlternateContent>
        <p:sp>
          <p:nvSpPr>
            <p:cNvPr id="22" name="TextBox 298"/>
            <p:cNvSpPr txBox="1"/>
            <p:nvPr/>
          </p:nvSpPr>
          <p:spPr>
            <a:xfrm>
              <a:off x="5526163" y="4172397"/>
              <a:ext cx="6225032" cy="659106"/>
            </a:xfrm>
            <a:prstGeom prst="rect">
              <a:avLst/>
            </a:prstGeom>
            <a:noFill/>
          </p:spPr>
          <p:txBody>
            <a:bodyPr wrap="none" lIns="480000" tIns="0" rIns="0" bIns="0" anchor="b"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3B4761"/>
                  </a:solidFill>
                  <a:effectLst/>
                  <a:uLnTx/>
                  <a:uFillTx/>
                  <a:latin typeface="Arial"/>
                  <a:ea typeface="微软雅黑"/>
                  <a:cs typeface="+mn-ea"/>
                  <a:sym typeface="+mn-lt"/>
                </a:rPr>
                <a:t>难点突破</a:t>
              </a:r>
            </a:p>
          </p:txBody>
        </p:sp>
      </p:grpSp>
      <p:grpSp>
        <p:nvGrpSpPr>
          <p:cNvPr id="30" name="组合 29">
            <a:extLst>
              <a:ext uri="{FF2B5EF4-FFF2-40B4-BE49-F238E27FC236}">
                <a16:creationId xmlns:a16="http://schemas.microsoft.com/office/drawing/2014/main" id="{F74BAD09-8619-425C-ABB2-187B5B167AEE}"/>
              </a:ext>
            </a:extLst>
          </p:cNvPr>
          <p:cNvGrpSpPr/>
          <p:nvPr/>
        </p:nvGrpSpPr>
        <p:grpSpPr>
          <a:xfrm>
            <a:off x="4854791" y="2305957"/>
            <a:ext cx="8026828" cy="1183269"/>
            <a:chOff x="3724367" y="2653069"/>
            <a:chExt cx="8026828" cy="1183269"/>
          </a:xfrm>
        </p:grpSpPr>
        <mc:AlternateContent xmlns:mc="http://schemas.openxmlformats.org/markup-compatibility/2006" xmlns:psez="http://schemas.microsoft.com/office/powerpoint/2016/sectionzoom">
          <mc:Choice Requires="psez">
            <p:graphicFrame>
              <p:nvGraphicFramePr>
                <p:cNvPr id="5" name="节缩放定位 4">
                  <a:extLst>
                    <a:ext uri="{FF2B5EF4-FFF2-40B4-BE49-F238E27FC236}">
                      <a16:creationId xmlns:a16="http://schemas.microsoft.com/office/drawing/2014/main" id="{78EFDB06-3118-494F-81F8-A93314EA8959}"/>
                    </a:ext>
                  </a:extLst>
                </p:cNvPr>
                <p:cNvGraphicFramePr>
                  <a:graphicFrameLocks noChangeAspect="1"/>
                </p:cNvGraphicFramePr>
                <p:nvPr/>
              </p:nvGraphicFramePr>
              <p:xfrm>
                <a:off x="3724367" y="2653069"/>
                <a:ext cx="2191439" cy="1183269"/>
              </p:xfrm>
              <a:graphic>
                <a:graphicData uri="http://schemas.microsoft.com/office/powerpoint/2016/sectionzoom">
                  <psez:sectionZm>
                    <psez:sectionZmObj sectionId="{E33F74E4-FFA5-4E0E-A18D-DB980C72AA70}">
                      <psez:zmPr id="{A77D857A-76D1-4B89-8717-C8973FD9454E}" transitionDur="1000" showBg="0">
                        <p166:blipFill xmlns:p166="http://schemas.microsoft.com/office/powerpoint/2016/6/main">
                          <a:blip r:embed="rId12"/>
                          <a:stretch>
                            <a:fillRect/>
                          </a:stretch>
                        </p166:blipFill>
                        <p166:spPr xmlns:p166="http://schemas.microsoft.com/office/powerpoint/2016/6/main">
                          <a:xfrm>
                            <a:off x="0" y="0"/>
                            <a:ext cx="2191439" cy="1183269"/>
                          </a:xfrm>
                          <a:prstGeom prst="rect">
                            <a:avLst/>
                          </a:prstGeom>
                        </p166:spPr>
                      </psez:zmPr>
                    </psez:sectionZmObj>
                  </psez:sectionZm>
                </a:graphicData>
              </a:graphic>
            </p:graphicFrame>
          </mc:Choice>
          <mc:Fallback xmlns="">
            <p:pic>
              <p:nvPicPr>
                <p:cNvPr id="5" name="节缩放定位 4">
                  <a:hlinkClick r:id="rId13" action="ppaction://hlinksldjump"/>
                  <a:extLst>
                    <a:ext uri="{FF2B5EF4-FFF2-40B4-BE49-F238E27FC236}">
                      <a16:creationId xmlns:a16="http://schemas.microsoft.com/office/drawing/2014/main" id="{78EFDB06-3118-494F-81F8-A93314EA8959}"/>
                    </a:ext>
                  </a:extLst>
                </p:cNvPr>
                <p:cNvPicPr>
                  <a:picLocks noGrp="1" noRot="1" noChangeAspect="1" noMove="1" noResize="1" noEditPoints="1" noAdjustHandles="1" noChangeArrowheads="1" noChangeShapeType="1"/>
                </p:cNvPicPr>
                <p:nvPr/>
              </p:nvPicPr>
              <p:blipFill>
                <a:blip r:embed="rId14"/>
                <a:stretch>
                  <a:fillRect/>
                </a:stretch>
              </p:blipFill>
              <p:spPr>
                <a:xfrm>
                  <a:off x="3724367" y="2653069"/>
                  <a:ext cx="2191439" cy="1183269"/>
                </a:xfrm>
                <a:prstGeom prst="rect">
                  <a:avLst/>
                </a:prstGeom>
              </p:spPr>
            </p:pic>
          </mc:Fallback>
        </mc:AlternateContent>
        <p:sp>
          <p:nvSpPr>
            <p:cNvPr id="20" name="TextBox 296"/>
            <p:cNvSpPr txBox="1"/>
            <p:nvPr/>
          </p:nvSpPr>
          <p:spPr>
            <a:xfrm>
              <a:off x="5526163" y="2958928"/>
              <a:ext cx="6225032" cy="569245"/>
            </a:xfrm>
            <a:prstGeom prst="rect">
              <a:avLst/>
            </a:prstGeom>
            <a:noFill/>
          </p:spPr>
          <p:txBody>
            <a:bodyPr wrap="none" lIns="480000" tIns="0" rIns="0" bIns="0" anchor="b"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3B4761"/>
                  </a:solidFill>
                  <a:effectLst/>
                  <a:uLnTx/>
                  <a:uFillTx/>
                  <a:latin typeface="Arial"/>
                  <a:ea typeface="微软雅黑"/>
                  <a:cs typeface="+mn-ea"/>
                  <a:sym typeface="+mn-lt"/>
                </a:rPr>
                <a:t>技术介绍</a:t>
              </a:r>
            </a:p>
          </p:txBody>
        </p:sp>
      </p:grpSp>
      <p:grpSp>
        <p:nvGrpSpPr>
          <p:cNvPr id="268" name="组合 267"/>
          <p:cNvGrpSpPr/>
          <p:nvPr/>
        </p:nvGrpSpPr>
        <p:grpSpPr>
          <a:xfrm>
            <a:off x="-1312729" y="-2544959"/>
            <a:ext cx="5089920" cy="5089917"/>
            <a:chOff x="3275856" y="1275606"/>
            <a:chExt cx="2592288" cy="2592288"/>
          </a:xfrm>
        </p:grpSpPr>
        <p:sp>
          <p:nvSpPr>
            <p:cNvPr id="273" name="矩形 272"/>
            <p:cNvSpPr/>
            <p:nvPr/>
          </p:nvSpPr>
          <p:spPr>
            <a:xfrm rot="2700000">
              <a:off x="3275856" y="1275606"/>
              <a:ext cx="2592288" cy="2592288"/>
            </a:xfrm>
            <a:prstGeom prst="rect">
              <a:avLst/>
            </a:prstGeom>
            <a:solidFill>
              <a:srgbClr val="3B476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274" name="矩形 273"/>
            <p:cNvSpPr/>
            <p:nvPr/>
          </p:nvSpPr>
          <p:spPr>
            <a:xfrm rot="2700000">
              <a:off x="3433501" y="1433252"/>
              <a:ext cx="2276997" cy="22769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275" name="矩形 274"/>
            <p:cNvSpPr/>
            <p:nvPr/>
          </p:nvSpPr>
          <p:spPr>
            <a:xfrm rot="2700000">
              <a:off x="3577798" y="1577552"/>
              <a:ext cx="1988400" cy="1988400"/>
            </a:xfrm>
            <a:prstGeom prst="rect">
              <a:avLst/>
            </a:prstGeom>
            <a:solidFill>
              <a:srgbClr val="F0F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Arial"/>
                <a:ea typeface="微软雅黑"/>
                <a:cs typeface="+mn-ea"/>
                <a:sym typeface="+mn-lt"/>
              </a:endParaRPr>
            </a:p>
          </p:txBody>
        </p:sp>
      </p:grpSp>
      <p:grpSp>
        <p:nvGrpSpPr>
          <p:cNvPr id="6" name="Group 21"/>
          <p:cNvGrpSpPr/>
          <p:nvPr/>
        </p:nvGrpSpPr>
        <p:grpSpPr>
          <a:xfrm>
            <a:off x="623393" y="713089"/>
            <a:ext cx="1409700" cy="1005447"/>
            <a:chOff x="5069886" y="293530"/>
            <a:chExt cx="2052228" cy="1463723"/>
          </a:xfrm>
          <a:noFill/>
        </p:grpSpPr>
        <p:sp>
          <p:nvSpPr>
            <p:cNvPr id="28" name="TextBox 22"/>
            <p:cNvSpPr txBox="1"/>
            <p:nvPr/>
          </p:nvSpPr>
          <p:spPr>
            <a:xfrm>
              <a:off x="5069886" y="293530"/>
              <a:ext cx="2052228" cy="1120147"/>
            </a:xfrm>
            <a:prstGeom prst="rect">
              <a:avLst/>
            </a:prstGeom>
            <a:grpFill/>
          </p:spPr>
          <p:txBody>
            <a:bodyPr wrap="square">
              <a:normAutofit fontScale="77500" lnSpcReduction="20000"/>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zh-CN" altLang="en-US" sz="5867" b="1" i="0" u="none" strike="noStrike" kern="1200" cap="none" spc="0" normalizeH="0" baseline="0" noProof="0" dirty="0">
                  <a:ln>
                    <a:noFill/>
                  </a:ln>
                  <a:solidFill>
                    <a:srgbClr val="1F497D">
                      <a:lumMod val="75000"/>
                    </a:srgbClr>
                  </a:solidFill>
                  <a:effectLst/>
                  <a:uLnTx/>
                  <a:uFillTx/>
                  <a:latin typeface="Arial"/>
                  <a:ea typeface="微软雅黑"/>
                  <a:cs typeface="+mn-ea"/>
                  <a:sym typeface="+mn-lt"/>
                </a:rPr>
                <a:t>目录</a:t>
              </a:r>
            </a:p>
          </p:txBody>
        </p:sp>
        <p:sp>
          <p:nvSpPr>
            <p:cNvPr id="29" name="TextBox 23"/>
            <p:cNvSpPr txBox="1"/>
            <p:nvPr/>
          </p:nvSpPr>
          <p:spPr>
            <a:xfrm>
              <a:off x="5069886" y="1309193"/>
              <a:ext cx="2052228" cy="448060"/>
            </a:xfrm>
            <a:prstGeom prst="rect">
              <a:avLst/>
            </a:prstGeom>
            <a:grpFill/>
          </p:spPr>
          <p:txBody>
            <a:bodyPr wrap="square">
              <a:normAutofit fontScale="85000" lnSpcReduction="20000"/>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altLang="zh-CN" sz="1867" b="1" i="0" u="none" strike="noStrike" kern="1200" cap="none" spc="0" normalizeH="0" baseline="0" noProof="0">
                  <a:ln>
                    <a:noFill/>
                  </a:ln>
                  <a:solidFill>
                    <a:srgbClr val="1F497D">
                      <a:lumMod val="75000"/>
                    </a:srgbClr>
                  </a:solidFill>
                  <a:effectLst/>
                  <a:uLnTx/>
                  <a:uFillTx/>
                  <a:latin typeface="Arial"/>
                  <a:ea typeface="微软雅黑"/>
                  <a:cs typeface="+mn-ea"/>
                  <a:sym typeface="+mn-lt"/>
                </a:rPr>
                <a:t>CONTENT</a:t>
              </a:r>
            </a:p>
          </p:txBody>
        </p:sp>
      </p:grpSp>
      <p:grpSp>
        <p:nvGrpSpPr>
          <p:cNvPr id="256" name="组合 255">
            <a:extLst>
              <a:ext uri="{FF2B5EF4-FFF2-40B4-BE49-F238E27FC236}">
                <a16:creationId xmlns:a16="http://schemas.microsoft.com/office/drawing/2014/main" id="{EEB0AB10-CEBE-49A3-BAE6-9053F649BF51}"/>
              </a:ext>
            </a:extLst>
          </p:cNvPr>
          <p:cNvGrpSpPr/>
          <p:nvPr/>
        </p:nvGrpSpPr>
        <p:grpSpPr>
          <a:xfrm>
            <a:off x="4924269" y="4792556"/>
            <a:ext cx="7957350" cy="1183269"/>
            <a:chOff x="3793845" y="5139668"/>
            <a:chExt cx="7957350" cy="1183269"/>
          </a:xfrm>
        </p:grpSpPr>
        <mc:AlternateContent xmlns:mc="http://schemas.openxmlformats.org/markup-compatibility/2006" xmlns:psez="http://schemas.microsoft.com/office/powerpoint/2016/sectionzoom">
          <mc:Choice Requires="psez">
            <p:graphicFrame>
              <p:nvGraphicFramePr>
                <p:cNvPr id="26" name="节缩放定位 25">
                  <a:extLst>
                    <a:ext uri="{FF2B5EF4-FFF2-40B4-BE49-F238E27FC236}">
                      <a16:creationId xmlns:a16="http://schemas.microsoft.com/office/drawing/2014/main" id="{693902DA-EAAC-4E1E-8DC1-E9B650FF5957}"/>
                    </a:ext>
                  </a:extLst>
                </p:cNvPr>
                <p:cNvGraphicFramePr>
                  <a:graphicFrameLocks noChangeAspect="1"/>
                </p:cNvGraphicFramePr>
                <p:nvPr/>
              </p:nvGraphicFramePr>
              <p:xfrm>
                <a:off x="3793845" y="5139668"/>
                <a:ext cx="2103590" cy="1183269"/>
              </p:xfrm>
              <a:graphic>
                <a:graphicData uri="http://schemas.microsoft.com/office/powerpoint/2016/sectionzoom">
                  <psez:sectionZm>
                    <psez:sectionZmObj sectionId="{61EB44C4-8B6D-4D27-BEB4-5A8174D68EE2}">
                      <psez:zmPr id="{62A27C8C-F68D-4CE1-9EE6-5948E85C5DF4}" transitionDur="1000" showBg="0">
                        <p166:blipFill xmlns:p166="http://schemas.microsoft.com/office/powerpoint/2016/6/main">
                          <a:blip r:embed="rId15"/>
                          <a:stretch>
                            <a:fillRect/>
                          </a:stretch>
                        </p166:blipFill>
                        <p166:spPr xmlns:p166="http://schemas.microsoft.com/office/powerpoint/2016/6/main">
                          <a:xfrm>
                            <a:off x="0" y="0"/>
                            <a:ext cx="2103590" cy="1183269"/>
                          </a:xfrm>
                          <a:prstGeom prst="rect">
                            <a:avLst/>
                          </a:prstGeom>
                        </p166:spPr>
                      </psez:zmPr>
                    </psez:sectionZmObj>
                  </psez:sectionZm>
                </a:graphicData>
              </a:graphic>
            </p:graphicFrame>
          </mc:Choice>
          <mc:Fallback xmlns="">
            <p:pic>
              <p:nvPicPr>
                <p:cNvPr id="26" name="节缩放定位 25">
                  <a:hlinkClick r:id="rId7" action="ppaction://hlinksldjump"/>
                  <a:extLst>
                    <a:ext uri="{FF2B5EF4-FFF2-40B4-BE49-F238E27FC236}">
                      <a16:creationId xmlns:a16="http://schemas.microsoft.com/office/drawing/2014/main" id="{693902DA-EAAC-4E1E-8DC1-E9B650FF5957}"/>
                    </a:ext>
                  </a:extLst>
                </p:cNvPr>
                <p:cNvPicPr>
                  <a:picLocks noGrp="1" noRot="1" noChangeAspect="1" noMove="1" noResize="1" noEditPoints="1" noAdjustHandles="1" noChangeArrowheads="1" noChangeShapeType="1"/>
                </p:cNvPicPr>
                <p:nvPr/>
              </p:nvPicPr>
              <p:blipFill>
                <a:blip r:embed="rId8"/>
                <a:stretch>
                  <a:fillRect/>
                </a:stretch>
              </p:blipFill>
              <p:spPr>
                <a:xfrm>
                  <a:off x="3793845" y="5139668"/>
                  <a:ext cx="2103590" cy="1183269"/>
                </a:xfrm>
                <a:prstGeom prst="rect">
                  <a:avLst/>
                </a:prstGeom>
              </p:spPr>
            </p:pic>
          </mc:Fallback>
        </mc:AlternateContent>
        <p:grpSp>
          <p:nvGrpSpPr>
            <p:cNvPr id="11" name="Group 287"/>
            <p:cNvGrpSpPr/>
            <p:nvPr/>
          </p:nvGrpSpPr>
          <p:grpSpPr>
            <a:xfrm>
              <a:off x="5413041" y="5400993"/>
              <a:ext cx="6338154" cy="758163"/>
              <a:chOff x="6444107" y="1525858"/>
              <a:chExt cx="4309015" cy="506766"/>
            </a:xfrm>
          </p:grpSpPr>
          <p:sp>
            <p:nvSpPr>
              <p:cNvPr id="24" name="TextBox 300"/>
              <p:cNvSpPr txBox="1"/>
              <p:nvPr/>
            </p:nvSpPr>
            <p:spPr>
              <a:xfrm>
                <a:off x="6521013" y="1525858"/>
                <a:ext cx="4232109" cy="441567"/>
              </a:xfrm>
              <a:prstGeom prst="rect">
                <a:avLst/>
              </a:prstGeom>
              <a:noFill/>
            </p:spPr>
            <p:txBody>
              <a:bodyPr wrap="none" lIns="480000" tIns="0" rIns="0" bIns="0" anchor="b"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4000" b="1" dirty="0">
                    <a:solidFill>
                      <a:srgbClr val="3B4761"/>
                    </a:solidFill>
                    <a:latin typeface="Arial"/>
                    <a:ea typeface="微软雅黑"/>
                    <a:cs typeface="+mn-ea"/>
                    <a:sym typeface="+mn-lt"/>
                  </a:rPr>
                  <a:t>总结感悟</a:t>
                </a:r>
                <a:endParaRPr kumimoji="0" lang="zh-CN" altLang="en-US" sz="4000" b="1" i="0" u="none" strike="noStrike" kern="1200" cap="none" spc="0" normalizeH="0" baseline="0" noProof="0" dirty="0">
                  <a:ln>
                    <a:noFill/>
                  </a:ln>
                  <a:solidFill>
                    <a:srgbClr val="3B4761"/>
                  </a:solidFill>
                  <a:effectLst/>
                  <a:uLnTx/>
                  <a:uFillTx/>
                  <a:latin typeface="Arial"/>
                  <a:ea typeface="微软雅黑"/>
                  <a:cs typeface="+mn-ea"/>
                  <a:sym typeface="+mn-lt"/>
                </a:endParaRPr>
              </a:p>
            </p:txBody>
          </p:sp>
          <p:sp>
            <p:nvSpPr>
              <p:cNvPr id="25" name="TextBox 301"/>
              <p:cNvSpPr txBox="1">
                <a:spLocks/>
              </p:cNvSpPr>
              <p:nvPr/>
            </p:nvSpPr>
            <p:spPr>
              <a:xfrm>
                <a:off x="6444107" y="1712256"/>
                <a:ext cx="4232109" cy="320368"/>
              </a:xfrm>
              <a:prstGeom prst="rect">
                <a:avLst/>
              </a:prstGeom>
            </p:spPr>
            <p:txBody>
              <a:bodyPr vert="horz" wrap="square" lIns="480000" tIns="0" rIns="0" bIns="0" anchor="ctr" anchorCtr="0">
                <a:normAutofit/>
              </a:bodyPr>
              <a:lstStyle/>
              <a:p>
                <a:pPr marL="0" marR="0" lvl="0" indent="0" algn="l" defTabSz="1219170" rtl="0" eaLnBrk="1" fontAlgn="auto" latinLnBrk="0" hangingPunct="1">
                  <a:lnSpc>
                    <a:spcPct val="12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srgbClr val="000000">
                      <a:lumMod val="100000"/>
                    </a:srgbClr>
                  </a:solidFill>
                  <a:effectLst/>
                  <a:uLnTx/>
                  <a:uFillTx/>
                  <a:latin typeface="Arial"/>
                  <a:ea typeface="微软雅黑"/>
                  <a:cs typeface="+mn-ea"/>
                  <a:sym typeface="+mn-lt"/>
                </a:endParaRPr>
              </a:p>
            </p:txBody>
          </p:sp>
        </p:grpSp>
      </p:grpSp>
    </p:spTree>
    <p:extLst>
      <p:ext uri="{BB962C8B-B14F-4D97-AF65-F5344CB8AC3E}">
        <p14:creationId xmlns:p14="http://schemas.microsoft.com/office/powerpoint/2010/main" val="865093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68"/>
                                        </p:tgtEl>
                                        <p:attrNameLst>
                                          <p:attrName>style.visibility</p:attrName>
                                        </p:attrNameLst>
                                      </p:cBhvr>
                                      <p:to>
                                        <p:strVal val="visible"/>
                                      </p:to>
                                    </p:set>
                                    <p:anim calcmode="lin" valueType="num">
                                      <p:cBhvr additive="base">
                                        <p:cTn id="7" dur="500" fill="hold"/>
                                        <p:tgtEl>
                                          <p:spTgt spid="268"/>
                                        </p:tgtEl>
                                        <p:attrNameLst>
                                          <p:attrName>ppt_x</p:attrName>
                                        </p:attrNameLst>
                                      </p:cBhvr>
                                      <p:tavLst>
                                        <p:tav tm="0">
                                          <p:val>
                                            <p:strVal val="#ppt_x"/>
                                          </p:val>
                                        </p:tav>
                                        <p:tav tm="100000">
                                          <p:val>
                                            <p:strVal val="#ppt_x"/>
                                          </p:val>
                                        </p:tav>
                                      </p:tavLst>
                                    </p:anim>
                                    <p:anim calcmode="lin" valueType="num">
                                      <p:cBhvr additive="base">
                                        <p:cTn id="8" dur="500" fill="hold"/>
                                        <p:tgtEl>
                                          <p:spTgt spid="26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1+#ppt_w/2"/>
                                          </p:val>
                                        </p:tav>
                                        <p:tav tm="100000">
                                          <p:val>
                                            <p:strVal val="#ppt_x"/>
                                          </p:val>
                                        </p:tav>
                                      </p:tavLst>
                                    </p:anim>
                                    <p:anim calcmode="lin" valueType="num">
                                      <p:cBhvr additive="base">
                                        <p:cTn id="17" dur="500" fill="hold"/>
                                        <p:tgtEl>
                                          <p:spTgt spid="27"/>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1+#ppt_w/2"/>
                                          </p:val>
                                        </p:tav>
                                        <p:tav tm="100000">
                                          <p:val>
                                            <p:strVal val="#ppt_x"/>
                                          </p:val>
                                        </p:tav>
                                      </p:tavLst>
                                    </p:anim>
                                    <p:anim calcmode="lin" valueType="num">
                                      <p:cBhvr additive="base">
                                        <p:cTn id="22" dur="500" fill="hold"/>
                                        <p:tgtEl>
                                          <p:spTgt spid="30"/>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1+#ppt_w/2"/>
                                          </p:val>
                                        </p:tav>
                                        <p:tav tm="100000">
                                          <p:val>
                                            <p:strVal val="#ppt_x"/>
                                          </p:val>
                                        </p:tav>
                                      </p:tavLst>
                                    </p:anim>
                                    <p:anim calcmode="lin" valueType="num">
                                      <p:cBhvr additive="base">
                                        <p:cTn id="27" dur="500" fill="hold"/>
                                        <p:tgtEl>
                                          <p:spTgt spid="31"/>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256"/>
                                        </p:tgtEl>
                                        <p:attrNameLst>
                                          <p:attrName>style.visibility</p:attrName>
                                        </p:attrNameLst>
                                      </p:cBhvr>
                                      <p:to>
                                        <p:strVal val="visible"/>
                                      </p:to>
                                    </p:set>
                                    <p:anim calcmode="lin" valueType="num">
                                      <p:cBhvr additive="base">
                                        <p:cTn id="31" dur="500" fill="hold"/>
                                        <p:tgtEl>
                                          <p:spTgt spid="256"/>
                                        </p:tgtEl>
                                        <p:attrNameLst>
                                          <p:attrName>ppt_x</p:attrName>
                                        </p:attrNameLst>
                                      </p:cBhvr>
                                      <p:tavLst>
                                        <p:tav tm="0">
                                          <p:val>
                                            <p:strVal val="1+#ppt_w/2"/>
                                          </p:val>
                                        </p:tav>
                                        <p:tav tm="100000">
                                          <p:val>
                                            <p:strVal val="#ppt_x"/>
                                          </p:val>
                                        </p:tav>
                                      </p:tavLst>
                                    </p:anim>
                                    <p:anim calcmode="lin" valueType="num">
                                      <p:cBhvr additive="base">
                                        <p:cTn id="32" dur="500" fill="hold"/>
                                        <p:tgtEl>
                                          <p:spTgt spid="2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3768431" y="1124744"/>
            <a:ext cx="4655139" cy="4655133"/>
            <a:chOff x="3275856" y="1275606"/>
            <a:chExt cx="2592288" cy="2592288"/>
          </a:xfrm>
        </p:grpSpPr>
        <p:sp>
          <p:nvSpPr>
            <p:cNvPr id="39" name="矩形 38"/>
            <p:cNvSpPr/>
            <p:nvPr/>
          </p:nvSpPr>
          <p:spPr>
            <a:xfrm rot="2700000">
              <a:off x="3275856" y="1275606"/>
              <a:ext cx="2592288" cy="2592288"/>
            </a:xfrm>
            <a:prstGeom prst="rect">
              <a:avLst/>
            </a:prstGeom>
            <a:solidFill>
              <a:srgbClr val="3B476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Arial"/>
                <a:ea typeface="微软雅黑"/>
                <a:cs typeface="+mn-ea"/>
                <a:sym typeface="+mn-lt"/>
              </a:endParaRPr>
            </a:p>
          </p:txBody>
        </p:sp>
        <p:sp>
          <p:nvSpPr>
            <p:cNvPr id="40" name="矩形 39"/>
            <p:cNvSpPr/>
            <p:nvPr/>
          </p:nvSpPr>
          <p:spPr>
            <a:xfrm rot="2700000">
              <a:off x="3433501" y="1433252"/>
              <a:ext cx="2276997" cy="22769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Arial"/>
                <a:ea typeface="微软雅黑"/>
                <a:cs typeface="+mn-ea"/>
                <a:sym typeface="+mn-lt"/>
              </a:endParaRPr>
            </a:p>
          </p:txBody>
        </p:sp>
        <p:sp>
          <p:nvSpPr>
            <p:cNvPr id="41" name="矩形 40"/>
            <p:cNvSpPr/>
            <p:nvPr/>
          </p:nvSpPr>
          <p:spPr>
            <a:xfrm rot="2700000">
              <a:off x="3577798" y="1577552"/>
              <a:ext cx="1988400" cy="1988400"/>
            </a:xfrm>
            <a:prstGeom prst="rect">
              <a:avLst/>
            </a:prstGeom>
            <a:solidFill>
              <a:srgbClr val="F0F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Arial"/>
                <a:ea typeface="微软雅黑"/>
                <a:cs typeface="+mn-ea"/>
                <a:sym typeface="+mn-lt"/>
              </a:endParaRPr>
            </a:p>
          </p:txBody>
        </p:sp>
      </p:grpSp>
      <p:sp>
        <p:nvSpPr>
          <p:cNvPr id="13" name="TextBox 48">
            <a:extLst>
              <a:ext uri="{FF2B5EF4-FFF2-40B4-BE49-F238E27FC236}">
                <a16:creationId xmlns:a16="http://schemas.microsoft.com/office/drawing/2014/main" id="{5BF2D692-BDC1-472C-B983-DFB80DBB205F}"/>
              </a:ext>
            </a:extLst>
          </p:cNvPr>
          <p:cNvSpPr txBox="1"/>
          <p:nvPr/>
        </p:nvSpPr>
        <p:spPr>
          <a:xfrm>
            <a:off x="5039334" y="1804621"/>
            <a:ext cx="1979448" cy="1969770"/>
          </a:xfrm>
          <a:prstGeom prst="rect">
            <a:avLst/>
          </a:prstGeom>
          <a:noFill/>
        </p:spPr>
        <p:txBody>
          <a:bodyPr wrap="square" lIns="0" tIns="0" rIns="0" bIns="0"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altLang="zh-CN" sz="12800" b="0" i="0" u="none" strike="noStrike" kern="1200" cap="none" spc="0" normalizeH="0" baseline="0" noProof="0" dirty="0">
                <a:ln>
                  <a:noFill/>
                </a:ln>
                <a:solidFill>
                  <a:srgbClr val="3B4761"/>
                </a:solidFill>
                <a:effectLst/>
                <a:uLnTx/>
                <a:uFillTx/>
                <a:latin typeface="Agency FB" panose="020B0503020202020204" pitchFamily="34" charset="0"/>
                <a:ea typeface="微软雅黑"/>
                <a:cs typeface="+mn-ea"/>
                <a:sym typeface="+mn-lt"/>
              </a:rPr>
              <a:t>01</a:t>
            </a:r>
            <a:endParaRPr kumimoji="0" lang="en-GB" altLang="zh-CN" sz="12800" b="0" i="0" u="none" strike="noStrike" kern="1200" cap="none" spc="0" normalizeH="0" baseline="0" noProof="0" dirty="0">
              <a:ln>
                <a:noFill/>
              </a:ln>
              <a:solidFill>
                <a:srgbClr val="3B4761"/>
              </a:solidFill>
              <a:effectLst/>
              <a:uLnTx/>
              <a:uFillTx/>
              <a:latin typeface="Agency FB" panose="020B0503020202020204" pitchFamily="34" charset="0"/>
              <a:ea typeface="微软雅黑"/>
              <a:cs typeface="+mn-ea"/>
              <a:sym typeface="+mn-lt"/>
            </a:endParaRPr>
          </a:p>
        </p:txBody>
      </p:sp>
      <p:sp>
        <p:nvSpPr>
          <p:cNvPr id="14" name="TextBox 48">
            <a:extLst>
              <a:ext uri="{FF2B5EF4-FFF2-40B4-BE49-F238E27FC236}">
                <a16:creationId xmlns:a16="http://schemas.microsoft.com/office/drawing/2014/main" id="{824F3FDA-5CBA-48C2-97B3-FEEF099A9970}"/>
              </a:ext>
            </a:extLst>
          </p:cNvPr>
          <p:cNvSpPr txBox="1"/>
          <p:nvPr/>
        </p:nvSpPr>
        <p:spPr>
          <a:xfrm>
            <a:off x="4218129" y="3767788"/>
            <a:ext cx="3755735" cy="1107996"/>
          </a:xfrm>
          <a:prstGeom prst="rect">
            <a:avLst/>
          </a:prstGeom>
          <a:noFill/>
        </p:spPr>
        <p:txBody>
          <a:bodyPr wrap="square" lIns="0" tIns="0" rIns="0" bIns="0"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zh-CN" altLang="en-US" sz="7200" b="0" i="0" u="none" strike="noStrike" kern="1200" cap="none" spc="0" normalizeH="0" baseline="0" noProof="0" dirty="0">
                <a:ln>
                  <a:noFill/>
                </a:ln>
                <a:solidFill>
                  <a:srgbClr val="3B4761"/>
                </a:solidFill>
                <a:effectLst/>
                <a:uLnTx/>
                <a:uFillTx/>
                <a:latin typeface="Arial"/>
                <a:ea typeface="微软雅黑"/>
                <a:cs typeface="+mn-ea"/>
                <a:sym typeface="+mn-lt"/>
              </a:rPr>
              <a:t>项目</a:t>
            </a:r>
          </a:p>
        </p:txBody>
      </p:sp>
    </p:spTree>
    <p:extLst>
      <p:ext uri="{BB962C8B-B14F-4D97-AF65-F5344CB8AC3E}">
        <p14:creationId xmlns:p14="http://schemas.microsoft.com/office/powerpoint/2010/main" val="1887288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b="1" spc="400" dirty="0">
                <a:solidFill>
                  <a:srgbClr val="3B4761"/>
                </a:solidFill>
                <a:effectLst>
                  <a:outerShdw blurRad="38100" dist="38100" dir="2700000" algn="tl">
                    <a:srgbClr val="000000">
                      <a:alpha val="43137"/>
                    </a:srgbClr>
                  </a:outerShdw>
                </a:effectLst>
                <a:latin typeface="微软雅黑" pitchFamily="34" charset="-122"/>
                <a:ea typeface="微软雅黑" pitchFamily="34" charset="-122"/>
                <a:cs typeface="+mn-cs"/>
              </a:rPr>
              <a:t>智慧校园服务平台</a:t>
            </a:r>
          </a:p>
        </p:txBody>
      </p:sp>
      <p:grpSp>
        <p:nvGrpSpPr>
          <p:cNvPr id="26" name="组合 25">
            <a:extLst>
              <a:ext uri="{FF2B5EF4-FFF2-40B4-BE49-F238E27FC236}">
                <a16:creationId xmlns:a16="http://schemas.microsoft.com/office/drawing/2014/main" id="{C5A0C06A-C039-EF25-8195-FA165FD68903}"/>
              </a:ext>
            </a:extLst>
          </p:cNvPr>
          <p:cNvGrpSpPr/>
          <p:nvPr/>
        </p:nvGrpSpPr>
        <p:grpSpPr>
          <a:xfrm>
            <a:off x="2206208" y="1643494"/>
            <a:ext cx="7779584" cy="1928957"/>
            <a:chOff x="1175905" y="2908071"/>
            <a:chExt cx="3602183" cy="1928957"/>
          </a:xfrm>
        </p:grpSpPr>
        <p:sp>
          <p:nvSpPr>
            <p:cNvPr id="27" name="圆角矩形 1"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a:extLst>
                <a:ext uri="{FF2B5EF4-FFF2-40B4-BE49-F238E27FC236}">
                  <a16:creationId xmlns:a16="http://schemas.microsoft.com/office/drawing/2014/main" id="{60FC0839-81C2-D5C7-87BD-A1C2D67B917F}"/>
                </a:ext>
              </a:extLst>
            </p:cNvPr>
            <p:cNvSpPr/>
            <p:nvPr/>
          </p:nvSpPr>
          <p:spPr>
            <a:xfrm>
              <a:off x="1175905" y="2908071"/>
              <a:ext cx="3602183" cy="1928957"/>
            </a:xfrm>
            <a:prstGeom prst="round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1218565"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prstClr val="white"/>
                  </a:solidFill>
                  <a:effectLst/>
                  <a:uLnTx/>
                  <a:uFillTx/>
                  <a:latin typeface="等线"/>
                  <a:ea typeface="等线"/>
                  <a:cs typeface="Times New Roman" pitchFamily="18" charset="0"/>
                </a:rPr>
                <a:t>一方面，在自己国内，禁止示威者蒙面、大规模拘捕抗议者。警察对暴乱分子毫不犹豫动用高压水炮、催泪弹等</a:t>
              </a:r>
              <a:endParaRPr kumimoji="0" lang="zh-CN" altLang="en-US" sz="2400" b="0" i="0" u="none" strike="noStrike" kern="1200" cap="none" spc="0" normalizeH="0" baseline="0" noProof="0" dirty="0">
                <a:ln>
                  <a:noFill/>
                </a:ln>
                <a:solidFill>
                  <a:srgbClr val="FFFFFF"/>
                </a:solidFill>
                <a:effectLst/>
                <a:uLnTx/>
                <a:uFillTx/>
                <a:latin typeface="Arial" charset="0"/>
                <a:ea typeface="微软雅黑" pitchFamily="34" charset="-122"/>
                <a:cs typeface="+mn-cs"/>
              </a:endParaRPr>
            </a:p>
          </p:txBody>
        </p:sp>
        <p:sp>
          <p:nvSpPr>
            <p:cNvPr id="28" name="文本框 27">
              <a:extLst>
                <a:ext uri="{FF2B5EF4-FFF2-40B4-BE49-F238E27FC236}">
                  <a16:creationId xmlns:a16="http://schemas.microsoft.com/office/drawing/2014/main" id="{57C2BDBC-466B-78A4-2ABB-C181840CEF31}"/>
                </a:ext>
              </a:extLst>
            </p:cNvPr>
            <p:cNvSpPr txBox="1"/>
            <p:nvPr/>
          </p:nvSpPr>
          <p:spPr>
            <a:xfrm>
              <a:off x="1175905" y="3252379"/>
              <a:ext cx="3602183" cy="124034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5" spc="100" dirty="0">
                  <a:solidFill>
                    <a:srgbClr val="000000">
                      <a:lumMod val="85000"/>
                      <a:lumOff val="15000"/>
                    </a:srgbClr>
                  </a:solidFill>
                  <a:latin typeface="微软雅黑" pitchFamily="34" charset="-122"/>
                  <a:ea typeface="微软雅黑" pitchFamily="34" charset="-122"/>
                </a:rPr>
                <a:t>在近几年的发展浪潮中，教育信息化是其中非常抢眼的一个主题。随着后疫情时代的特点和社会需求，智慧校园的建设在很长一段时间内都将是并且持续成为有关单位的建设重点。智慧校园服务平台致力于整合学校内部的相关需求和功能，提供一个方便快捷的管理系统。</a:t>
              </a:r>
              <a:endParaRPr lang="en-US" altLang="zh-CN" sz="1865" spc="100" dirty="0">
                <a:solidFill>
                  <a:srgbClr val="000000">
                    <a:lumMod val="85000"/>
                    <a:lumOff val="15000"/>
                  </a:srgbClr>
                </a:solidFill>
                <a:latin typeface="微软雅黑" pitchFamily="34" charset="-122"/>
                <a:ea typeface="微软雅黑" pitchFamily="34" charset="-122"/>
              </a:endParaRPr>
            </a:p>
          </p:txBody>
        </p:sp>
      </p:grpSp>
      <p:grpSp>
        <p:nvGrpSpPr>
          <p:cNvPr id="15" name="组合 14">
            <a:extLst>
              <a:ext uri="{FF2B5EF4-FFF2-40B4-BE49-F238E27FC236}">
                <a16:creationId xmlns:a16="http://schemas.microsoft.com/office/drawing/2014/main" id="{5EE4216E-342B-9E21-DFBC-AB4B31223113}"/>
              </a:ext>
            </a:extLst>
          </p:cNvPr>
          <p:cNvGrpSpPr/>
          <p:nvPr/>
        </p:nvGrpSpPr>
        <p:grpSpPr>
          <a:xfrm>
            <a:off x="2206208" y="4172090"/>
            <a:ext cx="7779584" cy="1928957"/>
            <a:chOff x="1175905" y="2908071"/>
            <a:chExt cx="3602183" cy="1928957"/>
          </a:xfrm>
        </p:grpSpPr>
        <p:sp>
          <p:nvSpPr>
            <p:cNvPr id="16" name="圆角矩形 1"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a:extLst>
                <a:ext uri="{FF2B5EF4-FFF2-40B4-BE49-F238E27FC236}">
                  <a16:creationId xmlns:a16="http://schemas.microsoft.com/office/drawing/2014/main" id="{58657D04-A20E-2C4D-B6D2-AA577B58FBB0}"/>
                </a:ext>
              </a:extLst>
            </p:cNvPr>
            <p:cNvSpPr/>
            <p:nvPr/>
          </p:nvSpPr>
          <p:spPr>
            <a:xfrm>
              <a:off x="1175905" y="2908071"/>
              <a:ext cx="3602183" cy="1928957"/>
            </a:xfrm>
            <a:prstGeom prst="round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1218565"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prstClr val="white"/>
                  </a:solidFill>
                  <a:effectLst/>
                  <a:uLnTx/>
                  <a:uFillTx/>
                  <a:latin typeface="等线"/>
                  <a:ea typeface="等线"/>
                  <a:cs typeface="Times New Roman" pitchFamily="18" charset="0"/>
                </a:rPr>
                <a:t>一方面，在自己国内，禁止示威者蒙面、大规模拘捕抗议者。警察对暴乱分子毫不犹豫动用高压水炮、催泪弹等</a:t>
              </a:r>
              <a:endParaRPr kumimoji="0" lang="zh-CN" altLang="en-US" sz="2400" b="0" i="0" u="none" strike="noStrike" kern="1200" cap="none" spc="0" normalizeH="0" baseline="0" noProof="0" dirty="0">
                <a:ln>
                  <a:noFill/>
                </a:ln>
                <a:solidFill>
                  <a:srgbClr val="FFFFFF"/>
                </a:solidFill>
                <a:effectLst/>
                <a:uLnTx/>
                <a:uFillTx/>
                <a:latin typeface="Arial" charset="0"/>
                <a:ea typeface="微软雅黑" pitchFamily="34" charset="-122"/>
                <a:cs typeface="+mn-cs"/>
              </a:endParaRPr>
            </a:p>
          </p:txBody>
        </p:sp>
        <p:sp>
          <p:nvSpPr>
            <p:cNvPr id="20" name="文本框 19">
              <a:extLst>
                <a:ext uri="{FF2B5EF4-FFF2-40B4-BE49-F238E27FC236}">
                  <a16:creationId xmlns:a16="http://schemas.microsoft.com/office/drawing/2014/main" id="{731E169C-D45C-D25A-6C14-C3F6FF2C424C}"/>
                </a:ext>
              </a:extLst>
            </p:cNvPr>
            <p:cNvSpPr txBox="1"/>
            <p:nvPr/>
          </p:nvSpPr>
          <p:spPr>
            <a:xfrm>
              <a:off x="1175905" y="3108878"/>
              <a:ext cx="3602183" cy="15273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5" spc="100" dirty="0">
                  <a:solidFill>
                    <a:srgbClr val="000000">
                      <a:lumMod val="85000"/>
                      <a:lumOff val="15000"/>
                    </a:srgbClr>
                  </a:solidFill>
                  <a:latin typeface="微软雅黑" pitchFamily="34" charset="-122"/>
                  <a:ea typeface="微软雅黑" pitchFamily="34" charset="-122"/>
                </a:rPr>
                <a:t>智慧校园服务平台的主要用途是为师生们提供个性化的定制服务</a:t>
              </a:r>
              <a:r>
                <a:rPr lang="en-US" altLang="zh-CN" sz="1865" spc="100" dirty="0">
                  <a:solidFill>
                    <a:srgbClr val="000000">
                      <a:lumMod val="85000"/>
                      <a:lumOff val="15000"/>
                    </a:srgbClr>
                  </a:solidFill>
                  <a:latin typeface="微软雅黑" pitchFamily="34" charset="-122"/>
                  <a:ea typeface="微软雅黑" pitchFamily="34" charset="-122"/>
                </a:rPr>
                <a:t>;</a:t>
              </a:r>
              <a:r>
                <a:rPr lang="zh-CN" altLang="en-US" sz="1865" spc="100" dirty="0">
                  <a:solidFill>
                    <a:srgbClr val="000000">
                      <a:lumMod val="85000"/>
                      <a:lumOff val="15000"/>
                    </a:srgbClr>
                  </a:solidFill>
                  <a:latin typeface="微软雅黑" pitchFamily="34" charset="-122"/>
                  <a:ea typeface="微软雅黑" pitchFamily="34" charset="-122"/>
                </a:rPr>
                <a:t>其次，由于其已经实现了信息整合，可以很好地在后续版本中对学校现有设施进行绑定和协同，达到更好的效果；最后，通过智慧校园服务平台，学校能够有一个更好的与师生间的交流方法，极大简化了交流过程和交流成本，从而提高了学校的运行效率。</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17A4A4EA-C99F-A7A3-2D53-CFC4BA46B8F8}"/>
              </a:ext>
            </a:extLst>
          </p:cNvPr>
          <p:cNvGraphicFramePr/>
          <p:nvPr>
            <p:extLst>
              <p:ext uri="{D42A27DB-BD31-4B8C-83A1-F6EECF244321}">
                <p14:modId xmlns:p14="http://schemas.microsoft.com/office/powerpoint/2010/main" val="1891837011"/>
              </p:ext>
            </p:extLst>
          </p:nvPr>
        </p:nvGraphicFramePr>
        <p:xfrm>
          <a:off x="189395" y="963929"/>
          <a:ext cx="6834214" cy="5175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a:extLst>
              <a:ext uri="{FF2B5EF4-FFF2-40B4-BE49-F238E27FC236}">
                <a16:creationId xmlns:a16="http://schemas.microsoft.com/office/drawing/2014/main" id="{C2DE556E-F3F4-EF0F-076C-1C13E5E61CF5}"/>
              </a:ext>
            </a:extLst>
          </p:cNvPr>
          <p:cNvSpPr/>
          <p:nvPr/>
        </p:nvSpPr>
        <p:spPr bwMode="auto">
          <a:xfrm>
            <a:off x="9446136" y="615160"/>
            <a:ext cx="1887690"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9pPr>
          </a:lstStyle>
          <a:p>
            <a:pPr defTabSz="456565">
              <a:buFont typeface="Arial" charset="0"/>
              <a:buNone/>
            </a:pPr>
            <a:r>
              <a:rPr lang="zh-CN" altLang="en-US" b="1" dirty="0">
                <a:solidFill>
                  <a:srgbClr val="071F65"/>
                </a:solidFill>
                <a:latin typeface="Arial" charset="0"/>
              </a:rPr>
              <a:t>项目特点</a:t>
            </a:r>
          </a:p>
        </p:txBody>
      </p:sp>
      <p:sp>
        <p:nvSpPr>
          <p:cNvPr id="4" name="等腰三角形 3">
            <a:extLst>
              <a:ext uri="{FF2B5EF4-FFF2-40B4-BE49-F238E27FC236}">
                <a16:creationId xmlns:a16="http://schemas.microsoft.com/office/drawing/2014/main" id="{529B59AE-6151-D58A-D921-DCDF617C8928}"/>
              </a:ext>
            </a:extLst>
          </p:cNvPr>
          <p:cNvSpPr/>
          <p:nvPr/>
        </p:nvSpPr>
        <p:spPr bwMode="auto">
          <a:xfrm rot="16200000">
            <a:off x="11280777" y="629539"/>
            <a:ext cx="774879" cy="668780"/>
          </a:xfrm>
          <a:prstGeom prst="triangle">
            <a:avLst>
              <a:gd name="adj" fmla="val 50000"/>
            </a:avLst>
          </a:prstGeom>
          <a:solidFill>
            <a:srgbClr val="071F65"/>
          </a:solidFill>
          <a:ln>
            <a:noFill/>
          </a:ln>
        </p:spPr>
        <p:txBody>
          <a:bodyPr lIns="121917" tIns="60959" rIns="121917" bIns="6095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9pPr>
          </a:lstStyle>
          <a:p>
            <a:pPr marL="0" marR="0" lvl="0" indent="0" algn="ctr" defTabSz="456565" eaLnBrk="1" fontAlgn="auto" latinLnBrk="0" hangingPunct="1">
              <a:lnSpc>
                <a:spcPct val="100000"/>
              </a:lnSpc>
              <a:spcBef>
                <a:spcPct val="0"/>
              </a:spcBef>
              <a:spcAft>
                <a:spcPts val="0"/>
              </a:spcAft>
              <a:buClrTx/>
              <a:buSzTx/>
              <a:buFont typeface="Arial" charset="0"/>
              <a:buNone/>
              <a:tabLst/>
              <a:defRPr/>
            </a:pPr>
            <a:endParaRPr kumimoji="0" lang="zh-CN" altLang="zh-CN" sz="2400" b="0" i="0" u="none" strike="noStrike" kern="0" cap="none" spc="0" normalizeH="0" baseline="0" noProof="0">
              <a:ln>
                <a:noFill/>
              </a:ln>
              <a:solidFill>
                <a:srgbClr val="FFFFFF"/>
              </a:solidFill>
              <a:effectLst/>
              <a:uLnTx/>
              <a:uFillTx/>
              <a:latin typeface="微软雅黑" pitchFamily="34" charset="-122"/>
              <a:ea typeface="微软雅黑" pitchFamily="34" charset="-122"/>
              <a:sym typeface="微软雅黑" pitchFamily="34" charset="-122"/>
            </a:endParaRPr>
          </a:p>
        </p:txBody>
      </p:sp>
      <p:sp>
        <p:nvSpPr>
          <p:cNvPr id="6" name="文本框 5">
            <a:extLst>
              <a:ext uri="{FF2B5EF4-FFF2-40B4-BE49-F238E27FC236}">
                <a16:creationId xmlns:a16="http://schemas.microsoft.com/office/drawing/2014/main" id="{F7CE8FA6-79EC-64A5-37C5-9EEEBB519C3B}"/>
              </a:ext>
            </a:extLst>
          </p:cNvPr>
          <p:cNvSpPr txBox="1"/>
          <p:nvPr/>
        </p:nvSpPr>
        <p:spPr>
          <a:xfrm>
            <a:off x="7254724" y="1432974"/>
            <a:ext cx="4382824" cy="5016758"/>
          </a:xfrm>
          <a:prstGeom prst="rect">
            <a:avLst/>
          </a:prstGeom>
          <a:noFill/>
        </p:spPr>
        <p:txBody>
          <a:bodyPr wrap="square" rtlCol="0">
            <a:spAutoFit/>
          </a:bodyPr>
          <a:lstStyle/>
          <a:p>
            <a:r>
              <a:rPr lang="en-US" altLang="zh-CN" sz="2000" dirty="0">
                <a:solidFill>
                  <a:schemeClr val="tx1">
                    <a:lumMod val="75000"/>
                    <a:lumOff val="25000"/>
                  </a:schemeClr>
                </a:solidFill>
                <a:latin typeface="微软雅黑" pitchFamily="34" charset="-122"/>
                <a:ea typeface="微软雅黑" pitchFamily="34" charset="-122"/>
              </a:rPr>
              <a:t>1</a:t>
            </a:r>
            <a:r>
              <a:rPr lang="zh-CN" altLang="en-US" sz="2000" dirty="0">
                <a:solidFill>
                  <a:schemeClr val="tx1">
                    <a:lumMod val="75000"/>
                    <a:lumOff val="25000"/>
                  </a:schemeClr>
                </a:solidFill>
                <a:latin typeface="微软雅黑" pitchFamily="34" charset="-122"/>
                <a:ea typeface="微软雅黑" pitchFamily="34" charset="-122"/>
              </a:rPr>
              <a:t>、一站式处理</a:t>
            </a:r>
            <a:endParaRPr lang="en-US" altLang="zh-CN" sz="2000" dirty="0">
              <a:solidFill>
                <a:schemeClr val="tx1">
                  <a:lumMod val="75000"/>
                  <a:lumOff val="25000"/>
                </a:schemeClr>
              </a:solidFill>
              <a:latin typeface="微软雅黑" pitchFamily="34" charset="-122"/>
              <a:ea typeface="微软雅黑" pitchFamily="34" charset="-122"/>
            </a:endParaRPr>
          </a:p>
          <a:p>
            <a:r>
              <a:rPr lang="zh-CN" altLang="en-US" sz="2000" dirty="0">
                <a:solidFill>
                  <a:schemeClr val="tx1">
                    <a:lumMod val="75000"/>
                    <a:lumOff val="25000"/>
                  </a:schemeClr>
                </a:solidFill>
                <a:latin typeface="微软雅黑" pitchFamily="34" charset="-122"/>
                <a:ea typeface="微软雅黑" pitchFamily="34" charset="-122"/>
              </a:rPr>
              <a:t>师生办事只需打开基于统一身份认证的服务平台，实现“一站式服务”。</a:t>
            </a:r>
            <a:endParaRPr lang="en-US" altLang="zh-CN" sz="2000" dirty="0">
              <a:solidFill>
                <a:schemeClr val="tx1">
                  <a:lumMod val="75000"/>
                  <a:lumOff val="25000"/>
                </a:schemeClr>
              </a:solidFill>
              <a:latin typeface="微软雅黑" pitchFamily="34" charset="-122"/>
              <a:ea typeface="微软雅黑" pitchFamily="34" charset="-122"/>
            </a:endParaRPr>
          </a:p>
          <a:p>
            <a:endParaRPr lang="en-US" altLang="zh-CN" sz="2000" dirty="0">
              <a:solidFill>
                <a:schemeClr val="tx1">
                  <a:lumMod val="75000"/>
                  <a:lumOff val="25000"/>
                </a:schemeClr>
              </a:solidFill>
              <a:latin typeface="微软雅黑" pitchFamily="34" charset="-122"/>
              <a:ea typeface="微软雅黑" pitchFamily="34" charset="-122"/>
            </a:endParaRPr>
          </a:p>
          <a:p>
            <a:r>
              <a:rPr lang="en-US" altLang="zh-CN" sz="2000" dirty="0">
                <a:solidFill>
                  <a:schemeClr val="tx1">
                    <a:lumMod val="75000"/>
                    <a:lumOff val="25000"/>
                  </a:schemeClr>
                </a:solidFill>
                <a:latin typeface="微软雅黑" pitchFamily="34" charset="-122"/>
                <a:ea typeface="微软雅黑" pitchFamily="34" charset="-122"/>
              </a:rPr>
              <a:t>2</a:t>
            </a:r>
            <a:r>
              <a:rPr lang="zh-CN" altLang="en-US" sz="2000" dirty="0">
                <a:solidFill>
                  <a:schemeClr val="tx1">
                    <a:lumMod val="75000"/>
                    <a:lumOff val="25000"/>
                  </a:schemeClr>
                </a:solidFill>
                <a:latin typeface="微软雅黑" pitchFamily="34" charset="-122"/>
                <a:ea typeface="微软雅黑" pitchFamily="34" charset="-122"/>
              </a:rPr>
              <a:t>、统一信息标准</a:t>
            </a:r>
            <a:endParaRPr lang="en-US" altLang="zh-CN" sz="2000" dirty="0">
              <a:solidFill>
                <a:schemeClr val="tx1">
                  <a:lumMod val="75000"/>
                  <a:lumOff val="25000"/>
                </a:schemeClr>
              </a:solidFill>
              <a:latin typeface="微软雅黑" pitchFamily="34" charset="-122"/>
              <a:ea typeface="微软雅黑" pitchFamily="34" charset="-122"/>
            </a:endParaRPr>
          </a:p>
          <a:p>
            <a:r>
              <a:rPr lang="zh-CN" altLang="en-US" sz="2000" dirty="0">
                <a:solidFill>
                  <a:schemeClr val="tx1">
                    <a:lumMod val="75000"/>
                    <a:lumOff val="25000"/>
                  </a:schemeClr>
                </a:solidFill>
                <a:latin typeface="微软雅黑" pitchFamily="34" charset="-122"/>
                <a:ea typeface="微软雅黑" pitchFamily="34" charset="-122"/>
              </a:rPr>
              <a:t>采用数据库技术进行信息的读写，实现数据价值的最大化统一信息标准。同时便于为管理人员提供决策分析依据。</a:t>
            </a:r>
            <a:endParaRPr lang="en-US" altLang="zh-CN" sz="2000" dirty="0">
              <a:solidFill>
                <a:schemeClr val="tx1">
                  <a:lumMod val="75000"/>
                  <a:lumOff val="25000"/>
                </a:schemeClr>
              </a:solidFill>
              <a:latin typeface="微软雅黑" pitchFamily="34" charset="-122"/>
              <a:ea typeface="微软雅黑" pitchFamily="34" charset="-122"/>
            </a:endParaRPr>
          </a:p>
          <a:p>
            <a:endParaRPr lang="en-US" altLang="zh-CN" sz="2000" dirty="0">
              <a:solidFill>
                <a:schemeClr val="tx1">
                  <a:lumMod val="75000"/>
                  <a:lumOff val="25000"/>
                </a:schemeClr>
              </a:solidFill>
              <a:latin typeface="微软雅黑" pitchFamily="34" charset="-122"/>
              <a:ea typeface="微软雅黑" pitchFamily="34" charset="-122"/>
            </a:endParaRPr>
          </a:p>
          <a:p>
            <a:r>
              <a:rPr lang="en-US" altLang="zh-CN" sz="2000" dirty="0">
                <a:solidFill>
                  <a:schemeClr val="tx1">
                    <a:lumMod val="75000"/>
                    <a:lumOff val="25000"/>
                  </a:schemeClr>
                </a:solidFill>
                <a:latin typeface="微软雅黑" pitchFamily="34" charset="-122"/>
                <a:ea typeface="微软雅黑" pitchFamily="34" charset="-122"/>
              </a:rPr>
              <a:t>3</a:t>
            </a:r>
            <a:r>
              <a:rPr lang="zh-CN" altLang="en-US" sz="2000" dirty="0">
                <a:solidFill>
                  <a:schemeClr val="tx1">
                    <a:lumMod val="75000"/>
                    <a:lumOff val="25000"/>
                  </a:schemeClr>
                </a:solidFill>
                <a:latin typeface="微软雅黑" pitchFamily="34" charset="-122"/>
                <a:ea typeface="微软雅黑" pitchFamily="34" charset="-122"/>
              </a:rPr>
              <a:t>、智能物联</a:t>
            </a:r>
            <a:endParaRPr lang="en-US" altLang="zh-CN" sz="2000" dirty="0">
              <a:solidFill>
                <a:schemeClr val="tx1">
                  <a:lumMod val="75000"/>
                  <a:lumOff val="25000"/>
                </a:schemeClr>
              </a:solidFill>
              <a:latin typeface="微软雅黑" pitchFamily="34" charset="-122"/>
              <a:ea typeface="微软雅黑" pitchFamily="34" charset="-122"/>
            </a:endParaRPr>
          </a:p>
          <a:p>
            <a:r>
              <a:rPr lang="zh-CN" altLang="en-US" sz="2000" dirty="0">
                <a:solidFill>
                  <a:schemeClr val="tx1">
                    <a:lumMod val="75000"/>
                    <a:lumOff val="25000"/>
                  </a:schemeClr>
                </a:solidFill>
                <a:latin typeface="微软雅黑" pitchFamily="34" charset="-122"/>
                <a:ea typeface="微软雅黑" pitchFamily="34" charset="-122"/>
              </a:rPr>
              <a:t>支持与学校的一卡通、办公系统、学工系统、视频监控、人脸识别等系统和应用进行集成。模块化的开发方式使功能升级和平台换代变得更为便捷可行。</a:t>
            </a:r>
            <a:endParaRPr lang="en-US" altLang="zh-CN" sz="20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784586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p:bldP spid="4"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160F215-ECAC-7DB4-48C6-BC132A26C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568" y="1225484"/>
            <a:ext cx="10548840" cy="5081047"/>
          </a:xfrm>
          <a:prstGeom prst="rect">
            <a:avLst/>
          </a:prstGeom>
        </p:spPr>
      </p:pic>
      <p:sp>
        <p:nvSpPr>
          <p:cNvPr id="4" name="矩形 3">
            <a:extLst>
              <a:ext uri="{FF2B5EF4-FFF2-40B4-BE49-F238E27FC236}">
                <a16:creationId xmlns:a16="http://schemas.microsoft.com/office/drawing/2014/main" id="{0614065F-46D8-8934-1581-589991B16825}"/>
              </a:ext>
            </a:extLst>
          </p:cNvPr>
          <p:cNvSpPr/>
          <p:nvPr/>
        </p:nvSpPr>
        <p:spPr bwMode="auto">
          <a:xfrm>
            <a:off x="634918" y="237124"/>
            <a:ext cx="2298059"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9pPr>
          </a:lstStyle>
          <a:p>
            <a:pPr lvl="0" defTabSz="456565">
              <a:buNone/>
            </a:pPr>
            <a:r>
              <a:rPr lang="zh-CN" altLang="en-US" b="1" dirty="0">
                <a:solidFill>
                  <a:srgbClr val="071F65"/>
                </a:solidFill>
                <a:latin typeface="Arial" charset="0"/>
              </a:rPr>
              <a:t>项目结构图</a:t>
            </a:r>
          </a:p>
        </p:txBody>
      </p:sp>
      <p:sp>
        <p:nvSpPr>
          <p:cNvPr id="5" name="等腰三角形 4">
            <a:extLst>
              <a:ext uri="{FF2B5EF4-FFF2-40B4-BE49-F238E27FC236}">
                <a16:creationId xmlns:a16="http://schemas.microsoft.com/office/drawing/2014/main" id="{082BC481-F94B-68D4-D3AB-5CF65168AC5A}"/>
              </a:ext>
            </a:extLst>
          </p:cNvPr>
          <p:cNvSpPr/>
          <p:nvPr/>
        </p:nvSpPr>
        <p:spPr bwMode="auto">
          <a:xfrm rot="5400000">
            <a:off x="-53049" y="209721"/>
            <a:ext cx="774879" cy="668780"/>
          </a:xfrm>
          <a:prstGeom prst="triangle">
            <a:avLst>
              <a:gd name="adj" fmla="val 50000"/>
            </a:avLst>
          </a:prstGeom>
          <a:solidFill>
            <a:srgbClr val="3B4761"/>
          </a:solidFill>
          <a:ln>
            <a:noFill/>
          </a:ln>
        </p:spPr>
        <p:txBody>
          <a:bodyPr lIns="121917" tIns="60959" rIns="121917" bIns="6095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9pPr>
          </a:lstStyle>
          <a:p>
            <a:pPr marL="0" marR="0" lvl="0" indent="0" algn="ctr" defTabSz="456565" rtl="0" eaLnBrk="1" fontAlgn="auto" latinLnBrk="0" hangingPunct="1">
              <a:lnSpc>
                <a:spcPct val="100000"/>
              </a:lnSpc>
              <a:spcBef>
                <a:spcPct val="0"/>
              </a:spcBef>
              <a:spcAft>
                <a:spcPts val="0"/>
              </a:spcAft>
              <a:buClrTx/>
              <a:buSzTx/>
              <a:buFont typeface="Arial" charset="0"/>
              <a:buNone/>
              <a:defRPr/>
            </a:pPr>
            <a:endParaRPr kumimoji="0" lang="zh-CN" altLang="zh-CN" sz="2400" b="0" i="0" u="none" strike="noStrike" kern="1200" cap="none" spc="0" normalizeH="0" baseline="0" noProof="0">
              <a:ln>
                <a:noFill/>
              </a:ln>
              <a:solidFill>
                <a:srgbClr val="3B4761"/>
              </a:solidFill>
              <a:effectLst/>
              <a:uLnTx/>
              <a:uFillTx/>
              <a:latin typeface="微软雅黑" pitchFamily="34" charset="-122"/>
              <a:ea typeface="微软雅黑" pitchFamily="34" charset="-122"/>
              <a:cs typeface="+mn-cs"/>
              <a:sym typeface="微软雅黑" pitchFamily="34" charset="-122"/>
            </a:endParaRPr>
          </a:p>
        </p:txBody>
      </p:sp>
    </p:spTree>
    <p:extLst>
      <p:ext uri="{BB962C8B-B14F-4D97-AF65-F5344CB8AC3E}">
        <p14:creationId xmlns:p14="http://schemas.microsoft.com/office/powerpoint/2010/main" val="876740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795F1322-6F67-43D6-981B-AE0FC75713A8}"/>
              </a:ext>
            </a:extLst>
          </p:cNvPr>
          <p:cNvGrpSpPr/>
          <p:nvPr/>
        </p:nvGrpSpPr>
        <p:grpSpPr>
          <a:xfrm>
            <a:off x="3719939" y="1101433"/>
            <a:ext cx="4655139" cy="4655133"/>
            <a:chOff x="3275856" y="1275606"/>
            <a:chExt cx="2592288" cy="2592288"/>
          </a:xfrm>
        </p:grpSpPr>
        <p:sp>
          <p:nvSpPr>
            <p:cNvPr id="5" name="矩形 4">
              <a:extLst>
                <a:ext uri="{FF2B5EF4-FFF2-40B4-BE49-F238E27FC236}">
                  <a16:creationId xmlns:a16="http://schemas.microsoft.com/office/drawing/2014/main" id="{7FC9869F-C021-46BB-A7E0-64D0BD9B1F3B}"/>
                </a:ext>
              </a:extLst>
            </p:cNvPr>
            <p:cNvSpPr/>
            <p:nvPr/>
          </p:nvSpPr>
          <p:spPr>
            <a:xfrm rot="2700000">
              <a:off x="3275856" y="1275606"/>
              <a:ext cx="2592288" cy="2592288"/>
            </a:xfrm>
            <a:prstGeom prst="rect">
              <a:avLst/>
            </a:prstGeom>
            <a:solidFill>
              <a:srgbClr val="3B4761"/>
            </a:solidFill>
            <a:ln w="25400"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6" name="矩形 5">
              <a:extLst>
                <a:ext uri="{FF2B5EF4-FFF2-40B4-BE49-F238E27FC236}">
                  <a16:creationId xmlns:a16="http://schemas.microsoft.com/office/drawing/2014/main" id="{BBE84CC8-CDAB-458C-B76E-78CB3549D023}"/>
                </a:ext>
              </a:extLst>
            </p:cNvPr>
            <p:cNvSpPr/>
            <p:nvPr/>
          </p:nvSpPr>
          <p:spPr>
            <a:xfrm rot="2700000">
              <a:off x="3433501" y="1433252"/>
              <a:ext cx="2276997" cy="2276997"/>
            </a:xfrm>
            <a:prstGeom prst="rect">
              <a:avLst/>
            </a:prstGeom>
            <a:noFill/>
            <a:ln w="25400" cap="flat" cmpd="sng" algn="ctr">
              <a:solidFill>
                <a:srgbClr val="FFFFFF"/>
              </a:solidFill>
              <a:prstDash val="solid"/>
            </a:ln>
            <a:effectLst/>
          </p:spPr>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7" name="矩形 6">
              <a:extLst>
                <a:ext uri="{FF2B5EF4-FFF2-40B4-BE49-F238E27FC236}">
                  <a16:creationId xmlns:a16="http://schemas.microsoft.com/office/drawing/2014/main" id="{C4C09644-7CA8-4BB8-9237-D8F5CB178D54}"/>
                </a:ext>
              </a:extLst>
            </p:cNvPr>
            <p:cNvSpPr/>
            <p:nvPr/>
          </p:nvSpPr>
          <p:spPr>
            <a:xfrm rot="2700000">
              <a:off x="3577798" y="1577552"/>
              <a:ext cx="1988400" cy="1988400"/>
            </a:xfrm>
            <a:prstGeom prst="rect">
              <a:avLst/>
            </a:prstGeom>
            <a:solidFill>
              <a:srgbClr val="F0F0F0"/>
            </a:solidFill>
            <a:ln w="25400"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ea"/>
                <a:sym typeface="+mn-lt"/>
              </a:endParaRPr>
            </a:p>
          </p:txBody>
        </p:sp>
      </p:grpSp>
      <p:sp>
        <p:nvSpPr>
          <p:cNvPr id="8" name="TextBox 48">
            <a:extLst>
              <a:ext uri="{FF2B5EF4-FFF2-40B4-BE49-F238E27FC236}">
                <a16:creationId xmlns:a16="http://schemas.microsoft.com/office/drawing/2014/main" id="{A5C192BC-6FE8-4A0C-838E-CA7A8CFA90FE}"/>
              </a:ext>
            </a:extLst>
          </p:cNvPr>
          <p:cNvSpPr txBox="1"/>
          <p:nvPr/>
        </p:nvSpPr>
        <p:spPr>
          <a:xfrm>
            <a:off x="4133289" y="3690917"/>
            <a:ext cx="3755735" cy="830997"/>
          </a:xfrm>
          <a:prstGeom prst="rect">
            <a:avLst/>
          </a:prstGeom>
          <a:noFill/>
        </p:spPr>
        <p:txBody>
          <a:bodyPr wrap="square" lIns="0" tIns="0" rIns="0" bIns="0"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5400" dirty="0">
                <a:solidFill>
                  <a:srgbClr val="3B4761"/>
                </a:solidFill>
                <a:latin typeface="Arial"/>
                <a:ea typeface="微软雅黑"/>
                <a:cs typeface="+mn-ea"/>
                <a:sym typeface="+mn-lt"/>
              </a:rPr>
              <a:t>技术</a:t>
            </a:r>
            <a:endParaRPr kumimoji="0" lang="zh-CN" altLang="en-US" sz="5400" b="0" i="0" u="none" strike="noStrike" kern="1200" cap="none" spc="0" normalizeH="0" baseline="0" noProof="0" dirty="0">
              <a:ln>
                <a:noFill/>
              </a:ln>
              <a:solidFill>
                <a:srgbClr val="3B4761"/>
              </a:solidFill>
              <a:effectLst/>
              <a:uLnTx/>
              <a:uFillTx/>
              <a:latin typeface="Arial"/>
              <a:ea typeface="微软雅黑"/>
              <a:cs typeface="+mn-ea"/>
              <a:sym typeface="+mn-lt"/>
            </a:endParaRPr>
          </a:p>
        </p:txBody>
      </p:sp>
      <p:sp>
        <p:nvSpPr>
          <p:cNvPr id="10" name="TextBox 48">
            <a:extLst>
              <a:ext uri="{FF2B5EF4-FFF2-40B4-BE49-F238E27FC236}">
                <a16:creationId xmlns:a16="http://schemas.microsoft.com/office/drawing/2014/main" id="{9E501361-FAC2-4286-842D-CF73B683D8E8}"/>
              </a:ext>
            </a:extLst>
          </p:cNvPr>
          <p:cNvSpPr txBox="1"/>
          <p:nvPr/>
        </p:nvSpPr>
        <p:spPr>
          <a:xfrm>
            <a:off x="5039334" y="1804621"/>
            <a:ext cx="1979448" cy="1969770"/>
          </a:xfrm>
          <a:prstGeom prst="rect">
            <a:avLst/>
          </a:prstGeom>
          <a:noFill/>
        </p:spPr>
        <p:txBody>
          <a:bodyPr wrap="square" lIns="0" tIns="0" rIns="0" bIns="0"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altLang="zh-CN" sz="12800" b="0" i="0" u="none" strike="noStrike" kern="1200" cap="none" spc="0" normalizeH="0" baseline="0" noProof="0" dirty="0">
                <a:ln>
                  <a:noFill/>
                </a:ln>
                <a:solidFill>
                  <a:srgbClr val="3B4761"/>
                </a:solidFill>
                <a:effectLst/>
                <a:uLnTx/>
                <a:uFillTx/>
                <a:latin typeface="Agency FB" panose="020B0503020202020204" pitchFamily="34" charset="0"/>
                <a:ea typeface="微软雅黑"/>
                <a:cs typeface="+mn-ea"/>
                <a:sym typeface="+mn-lt"/>
              </a:rPr>
              <a:t>02</a:t>
            </a:r>
            <a:endParaRPr kumimoji="0" lang="en-GB" altLang="zh-CN" sz="12800" b="0" i="0" u="none" strike="noStrike" kern="1200" cap="none" spc="0" normalizeH="0" baseline="0" noProof="0" dirty="0">
              <a:ln>
                <a:noFill/>
              </a:ln>
              <a:solidFill>
                <a:srgbClr val="3B4761"/>
              </a:solidFill>
              <a:effectLst/>
              <a:uLnTx/>
              <a:uFillTx/>
              <a:latin typeface="Agency FB" panose="020B0503020202020204" pitchFamily="34" charset="0"/>
              <a:ea typeface="微软雅黑"/>
              <a:cs typeface="+mn-ea"/>
              <a:sym typeface="+mn-lt"/>
            </a:endParaRPr>
          </a:p>
        </p:txBody>
      </p:sp>
    </p:spTree>
    <p:extLst>
      <p:ext uri="{BB962C8B-B14F-4D97-AF65-F5344CB8AC3E}">
        <p14:creationId xmlns:p14="http://schemas.microsoft.com/office/powerpoint/2010/main" val="498268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rot="18900000">
            <a:off x="4921747" y="885701"/>
            <a:ext cx="1154297" cy="1154296"/>
          </a:xfrm>
          <a:prstGeom prst="ellipse">
            <a:avLst/>
          </a:prstGeom>
          <a:solidFill>
            <a:srgbClr val="3B476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Arial"/>
              <a:ea typeface="微软雅黑"/>
              <a:cs typeface="+mn-cs"/>
            </a:endParaRPr>
          </a:p>
        </p:txBody>
      </p:sp>
      <p:sp>
        <p:nvSpPr>
          <p:cNvPr id="4" name="圆角矩形 3"/>
          <p:cNvSpPr/>
          <p:nvPr/>
        </p:nvSpPr>
        <p:spPr>
          <a:xfrm>
            <a:off x="4992931" y="960670"/>
            <a:ext cx="1011929" cy="1011928"/>
          </a:xfrm>
          <a:prstGeom prst="roundRect">
            <a:avLst>
              <a:gd name="adj" fmla="val 50000"/>
            </a:avLst>
          </a:prstGeom>
          <a:solidFill>
            <a:srgbClr val="3B476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椭圆 11"/>
          <p:cNvSpPr/>
          <p:nvPr/>
        </p:nvSpPr>
        <p:spPr>
          <a:xfrm rot="249256">
            <a:off x="5723310" y="2462063"/>
            <a:ext cx="1154297" cy="1154296"/>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Arial"/>
              <a:ea typeface="微软雅黑"/>
              <a:cs typeface="+mn-cs"/>
            </a:endParaRPr>
          </a:p>
        </p:txBody>
      </p:sp>
      <p:sp>
        <p:nvSpPr>
          <p:cNvPr id="13" name="圆角矩形 3"/>
          <p:cNvSpPr/>
          <p:nvPr/>
        </p:nvSpPr>
        <p:spPr>
          <a:xfrm rot="2949256">
            <a:off x="5791630" y="2535723"/>
            <a:ext cx="1011929" cy="1011928"/>
          </a:xfrm>
          <a:prstGeom prst="roundRect">
            <a:avLst>
              <a:gd name="adj" fmla="val 50000"/>
            </a:avLst>
          </a:prstGeom>
          <a:solidFill>
            <a:srgbClr val="3B476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Arial"/>
              <a:ea typeface="微软雅黑"/>
              <a:cs typeface="+mn-cs"/>
            </a:endParaRPr>
          </a:p>
        </p:txBody>
      </p:sp>
      <p:sp>
        <p:nvSpPr>
          <p:cNvPr id="14" name="椭圆 13"/>
          <p:cNvSpPr/>
          <p:nvPr/>
        </p:nvSpPr>
        <p:spPr>
          <a:xfrm rot="3369963">
            <a:off x="5044145" y="4152307"/>
            <a:ext cx="1154297" cy="1154296"/>
          </a:xfrm>
          <a:prstGeom prst="ellipse">
            <a:avLst/>
          </a:prstGeom>
          <a:solidFill>
            <a:srgbClr val="3B476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Arial"/>
              <a:ea typeface="微软雅黑"/>
              <a:cs typeface="+mn-cs"/>
            </a:endParaRPr>
          </a:p>
        </p:txBody>
      </p:sp>
      <p:sp>
        <p:nvSpPr>
          <p:cNvPr id="15" name="圆角矩形 3"/>
          <p:cNvSpPr/>
          <p:nvPr/>
        </p:nvSpPr>
        <p:spPr>
          <a:xfrm rot="6069963">
            <a:off x="5111614" y="4222758"/>
            <a:ext cx="1011929" cy="1011928"/>
          </a:xfrm>
          <a:prstGeom prst="roundRect">
            <a:avLst>
              <a:gd name="adj" fmla="val 50000"/>
            </a:avLst>
          </a:prstGeom>
          <a:solidFill>
            <a:srgbClr val="3B476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16" name="组合 15"/>
          <p:cNvGrpSpPr/>
          <p:nvPr/>
        </p:nvGrpSpPr>
        <p:grpSpPr>
          <a:xfrm>
            <a:off x="4685432" y="722819"/>
            <a:ext cx="2349829" cy="4739111"/>
            <a:chOff x="3250518" y="1419902"/>
            <a:chExt cx="2349829" cy="4739111"/>
          </a:xfrm>
        </p:grpSpPr>
        <p:grpSp>
          <p:nvGrpSpPr>
            <p:cNvPr id="17" name="组合 16"/>
            <p:cNvGrpSpPr/>
            <p:nvPr/>
          </p:nvGrpSpPr>
          <p:grpSpPr>
            <a:xfrm>
              <a:off x="3250518" y="1419902"/>
              <a:ext cx="1545904" cy="1725329"/>
              <a:chOff x="3249508" y="1667911"/>
              <a:chExt cx="1339487" cy="1494955"/>
            </a:xfrm>
          </p:grpSpPr>
          <p:sp>
            <p:nvSpPr>
              <p:cNvPr id="26" name="任意多边形: 形状 27"/>
              <p:cNvSpPr/>
              <p:nvPr/>
            </p:nvSpPr>
            <p:spPr>
              <a:xfrm rot="388124">
                <a:off x="3305453" y="1667911"/>
                <a:ext cx="1283542" cy="1283542"/>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27" name="椭圆 26"/>
              <p:cNvSpPr/>
              <p:nvPr/>
            </p:nvSpPr>
            <p:spPr>
              <a:xfrm>
                <a:off x="3249508" y="3023166"/>
                <a:ext cx="139700" cy="139700"/>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FFFFFF"/>
                  </a:solidFill>
                  <a:effectLst/>
                  <a:uLnTx/>
                  <a:uFillTx/>
                  <a:latin typeface="Arial"/>
                  <a:ea typeface="微软雅黑"/>
                  <a:cs typeface="+mn-cs"/>
                </a:endParaRPr>
              </a:p>
            </p:txBody>
          </p:sp>
          <p:cxnSp>
            <p:nvCxnSpPr>
              <p:cNvPr id="28" name="直接连接符 27"/>
              <p:cNvCxnSpPr/>
              <p:nvPr/>
            </p:nvCxnSpPr>
            <p:spPr>
              <a:xfrm flipH="1">
                <a:off x="3364229" y="2805302"/>
                <a:ext cx="192611" cy="230846"/>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grpSp>
        <p:sp>
          <p:nvSpPr>
            <p:cNvPr id="18" name="任意多边形: 形状 13"/>
            <p:cNvSpPr/>
            <p:nvPr/>
          </p:nvSpPr>
          <p:spPr>
            <a:xfrm>
              <a:off x="3388049" y="3125619"/>
              <a:ext cx="285813" cy="505669"/>
            </a:xfrm>
            <a:custGeom>
              <a:avLst/>
              <a:gdLst>
                <a:gd name="connsiteX0" fmla="*/ 0 w 247650"/>
                <a:gd name="connsiteY0" fmla="*/ 0 h 438150"/>
                <a:gd name="connsiteX1" fmla="*/ 146050 w 247650"/>
                <a:gd name="connsiteY1" fmla="*/ 180975 h 438150"/>
                <a:gd name="connsiteX2" fmla="*/ 247650 w 247650"/>
                <a:gd name="connsiteY2" fmla="*/ 438150 h 438150"/>
                <a:gd name="connsiteX0" fmla="*/ 0 w 247650"/>
                <a:gd name="connsiteY0" fmla="*/ 0 h 438150"/>
                <a:gd name="connsiteX1" fmla="*/ 146050 w 247650"/>
                <a:gd name="connsiteY1" fmla="*/ 180975 h 438150"/>
                <a:gd name="connsiteX2" fmla="*/ 247650 w 247650"/>
                <a:gd name="connsiteY2" fmla="*/ 438150 h 438150"/>
              </a:gdLst>
              <a:ahLst/>
              <a:cxnLst>
                <a:cxn ang="0">
                  <a:pos x="connsiteX0" y="connsiteY0"/>
                </a:cxn>
                <a:cxn ang="0">
                  <a:pos x="connsiteX1" y="connsiteY1"/>
                </a:cxn>
                <a:cxn ang="0">
                  <a:pos x="connsiteX2" y="connsiteY2"/>
                </a:cxn>
              </a:cxnLst>
              <a:rect l="l" t="t" r="r" b="b"/>
              <a:pathLst>
                <a:path w="247650" h="438150">
                  <a:moveTo>
                    <a:pt x="0" y="0"/>
                  </a:moveTo>
                  <a:cubicBezTo>
                    <a:pt x="52387" y="53975"/>
                    <a:pt x="104775" y="107950"/>
                    <a:pt x="146050" y="180975"/>
                  </a:cubicBezTo>
                  <a:cubicBezTo>
                    <a:pt x="187325" y="254000"/>
                    <a:pt x="224630" y="341313"/>
                    <a:pt x="247650" y="438150"/>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Arial"/>
                <a:ea typeface="微软雅黑"/>
                <a:cs typeface="+mn-cs"/>
              </a:endParaRPr>
            </a:p>
          </p:txBody>
        </p:sp>
        <p:sp>
          <p:nvSpPr>
            <p:cNvPr id="19" name="任意多边形: 形状 34"/>
            <p:cNvSpPr/>
            <p:nvPr/>
          </p:nvSpPr>
          <p:spPr>
            <a:xfrm rot="3337380">
              <a:off x="4119010" y="2989819"/>
              <a:ext cx="1481338" cy="1481337"/>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Arial"/>
                <a:ea typeface="微软雅黑"/>
                <a:cs typeface="+mn-cs"/>
              </a:endParaRPr>
            </a:p>
          </p:txBody>
        </p:sp>
        <p:sp>
          <p:nvSpPr>
            <p:cNvPr id="20" name="椭圆 19"/>
            <p:cNvSpPr/>
            <p:nvPr/>
          </p:nvSpPr>
          <p:spPr>
            <a:xfrm rot="2949256">
              <a:off x="3621258" y="3692986"/>
              <a:ext cx="161228" cy="161228"/>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FFFFFF"/>
                </a:solidFill>
                <a:effectLst/>
                <a:uLnTx/>
                <a:uFillTx/>
                <a:latin typeface="Arial"/>
                <a:ea typeface="微软雅黑"/>
                <a:cs typeface="+mn-cs"/>
              </a:endParaRPr>
            </a:p>
          </p:txBody>
        </p:sp>
        <p:cxnSp>
          <p:nvCxnSpPr>
            <p:cNvPr id="21" name="直接连接符 20"/>
            <p:cNvCxnSpPr/>
            <p:nvPr/>
          </p:nvCxnSpPr>
          <p:spPr>
            <a:xfrm rot="2949256" flipH="1">
              <a:off x="3847705" y="3633597"/>
              <a:ext cx="222293" cy="26642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22" name="任意多边形: 形状 33"/>
            <p:cNvSpPr/>
            <p:nvPr/>
          </p:nvSpPr>
          <p:spPr>
            <a:xfrm rot="2949256">
              <a:off x="3452246" y="3877183"/>
              <a:ext cx="285813" cy="505669"/>
            </a:xfrm>
            <a:custGeom>
              <a:avLst/>
              <a:gdLst>
                <a:gd name="connsiteX0" fmla="*/ 0 w 247650"/>
                <a:gd name="connsiteY0" fmla="*/ 0 h 438150"/>
                <a:gd name="connsiteX1" fmla="*/ 146050 w 247650"/>
                <a:gd name="connsiteY1" fmla="*/ 180975 h 438150"/>
                <a:gd name="connsiteX2" fmla="*/ 247650 w 247650"/>
                <a:gd name="connsiteY2" fmla="*/ 438150 h 438150"/>
                <a:gd name="connsiteX0" fmla="*/ 0 w 247650"/>
                <a:gd name="connsiteY0" fmla="*/ 0 h 438150"/>
                <a:gd name="connsiteX1" fmla="*/ 146050 w 247650"/>
                <a:gd name="connsiteY1" fmla="*/ 180975 h 438150"/>
                <a:gd name="connsiteX2" fmla="*/ 247650 w 247650"/>
                <a:gd name="connsiteY2" fmla="*/ 438150 h 438150"/>
              </a:gdLst>
              <a:ahLst/>
              <a:cxnLst>
                <a:cxn ang="0">
                  <a:pos x="connsiteX0" y="connsiteY0"/>
                </a:cxn>
                <a:cxn ang="0">
                  <a:pos x="connsiteX1" y="connsiteY1"/>
                </a:cxn>
                <a:cxn ang="0">
                  <a:pos x="connsiteX2" y="connsiteY2"/>
                </a:cxn>
              </a:cxnLst>
              <a:rect l="l" t="t" r="r" b="b"/>
              <a:pathLst>
                <a:path w="247650" h="438150">
                  <a:moveTo>
                    <a:pt x="0" y="0"/>
                  </a:moveTo>
                  <a:cubicBezTo>
                    <a:pt x="52387" y="53975"/>
                    <a:pt x="104775" y="107950"/>
                    <a:pt x="146050" y="180975"/>
                  </a:cubicBezTo>
                  <a:cubicBezTo>
                    <a:pt x="187325" y="254000"/>
                    <a:pt x="224630" y="341313"/>
                    <a:pt x="247650" y="438150"/>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Arial"/>
                <a:ea typeface="微软雅黑"/>
                <a:cs typeface="+mn-cs"/>
              </a:endParaRPr>
            </a:p>
          </p:txBody>
        </p:sp>
        <p:sp>
          <p:nvSpPr>
            <p:cNvPr id="23" name="任意多边形: 形状 50"/>
            <p:cNvSpPr/>
            <p:nvPr/>
          </p:nvSpPr>
          <p:spPr>
            <a:xfrm rot="6458087">
              <a:off x="3446677" y="4677675"/>
              <a:ext cx="1481338" cy="1481337"/>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Arial"/>
                <a:ea typeface="微软雅黑"/>
                <a:cs typeface="+mn-cs"/>
              </a:endParaRPr>
            </a:p>
          </p:txBody>
        </p:sp>
        <p:sp>
          <p:nvSpPr>
            <p:cNvPr id="24" name="椭圆 23"/>
            <p:cNvSpPr/>
            <p:nvPr/>
          </p:nvSpPr>
          <p:spPr>
            <a:xfrm rot="6069963">
              <a:off x="3360124" y="4451754"/>
              <a:ext cx="161228" cy="161228"/>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FFFFFF"/>
                </a:solidFill>
                <a:effectLst/>
                <a:uLnTx/>
                <a:uFillTx/>
                <a:latin typeface="Arial"/>
                <a:ea typeface="微软雅黑"/>
                <a:cs typeface="+mn-cs"/>
              </a:endParaRPr>
            </a:p>
          </p:txBody>
        </p:sp>
        <p:cxnSp>
          <p:nvCxnSpPr>
            <p:cNvPr id="25" name="直接连接符 24"/>
            <p:cNvCxnSpPr/>
            <p:nvPr/>
          </p:nvCxnSpPr>
          <p:spPr>
            <a:xfrm rot="6069963" flipH="1">
              <a:off x="3493117" y="4597512"/>
              <a:ext cx="222293" cy="26642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grpSp>
      <p:sp>
        <p:nvSpPr>
          <p:cNvPr id="29" name="椭圆 28"/>
          <p:cNvSpPr/>
          <p:nvPr/>
        </p:nvSpPr>
        <p:spPr>
          <a:xfrm rot="249256">
            <a:off x="682367" y="2322707"/>
            <a:ext cx="1678463" cy="1678460"/>
          </a:xfrm>
          <a:prstGeom prst="ellipse">
            <a:avLst/>
          </a:prstGeom>
          <a:solidFill>
            <a:schemeClr val="tx1">
              <a:lumMod val="75000"/>
              <a:lumOff val="25000"/>
              <a:alpha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Arial"/>
              <a:ea typeface="微软雅黑"/>
              <a:cs typeface="+mn-cs"/>
            </a:endParaRPr>
          </a:p>
        </p:txBody>
      </p:sp>
      <p:sp>
        <p:nvSpPr>
          <p:cNvPr id="30" name="圆角矩形 3"/>
          <p:cNvSpPr/>
          <p:nvPr/>
        </p:nvSpPr>
        <p:spPr>
          <a:xfrm rot="2949256">
            <a:off x="781710" y="2429815"/>
            <a:ext cx="1471445" cy="1471444"/>
          </a:xfrm>
          <a:prstGeom prst="roundRect">
            <a:avLst>
              <a:gd name="adj" fmla="val 50000"/>
            </a:avLst>
          </a:prstGeom>
          <a:solidFill>
            <a:srgbClr val="3B476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3B4761">
                  <a:lumMod val="90000"/>
                  <a:lumOff val="10000"/>
                </a:srgbClr>
              </a:solidFill>
              <a:effectLst/>
              <a:uLnTx/>
              <a:uFillTx/>
              <a:latin typeface="Arial"/>
              <a:ea typeface="微软雅黑"/>
              <a:cs typeface="+mn-cs"/>
            </a:endParaRPr>
          </a:p>
        </p:txBody>
      </p:sp>
      <p:sp>
        <p:nvSpPr>
          <p:cNvPr id="40" name="椭圆 39"/>
          <p:cNvSpPr/>
          <p:nvPr/>
        </p:nvSpPr>
        <p:spPr>
          <a:xfrm>
            <a:off x="9164983" y="2915262"/>
            <a:ext cx="161255" cy="161255"/>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404040"/>
              </a:solidFill>
              <a:effectLst/>
              <a:uLnTx/>
              <a:uFillTx/>
              <a:latin typeface="Arial"/>
              <a:ea typeface="微软雅黑"/>
              <a:cs typeface="+mn-cs"/>
            </a:endParaRPr>
          </a:p>
        </p:txBody>
      </p:sp>
      <p:sp>
        <p:nvSpPr>
          <p:cNvPr id="41" name="椭圆 40"/>
          <p:cNvSpPr/>
          <p:nvPr/>
        </p:nvSpPr>
        <p:spPr>
          <a:xfrm>
            <a:off x="9143259" y="4640632"/>
            <a:ext cx="161255" cy="161255"/>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404040"/>
              </a:solidFill>
              <a:effectLst/>
              <a:uLnTx/>
              <a:uFillTx/>
              <a:latin typeface="Arial"/>
              <a:ea typeface="微软雅黑"/>
              <a:cs typeface="+mn-cs"/>
            </a:endParaRPr>
          </a:p>
        </p:txBody>
      </p:sp>
      <p:sp>
        <p:nvSpPr>
          <p:cNvPr id="42" name="椭圆 41"/>
          <p:cNvSpPr/>
          <p:nvPr/>
        </p:nvSpPr>
        <p:spPr>
          <a:xfrm>
            <a:off x="9159666" y="1201473"/>
            <a:ext cx="161255" cy="161255"/>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404040"/>
              </a:solidFill>
              <a:effectLst/>
              <a:uLnTx/>
              <a:uFillTx/>
              <a:latin typeface="Arial"/>
              <a:ea typeface="微软雅黑"/>
              <a:cs typeface="+mn-cs"/>
            </a:endParaRPr>
          </a:p>
        </p:txBody>
      </p:sp>
      <p:cxnSp>
        <p:nvCxnSpPr>
          <p:cNvPr id="43" name="直接连接符 42"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6552507" y="1284922"/>
            <a:ext cx="2030977"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44" name="直接连接符 43"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7324105" y="3008360"/>
            <a:ext cx="1295400"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45" name="直接连接符 44"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6588528" y="4725109"/>
            <a:ext cx="2030977"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53" name="TextBox 21">
            <a:extLst>
              <a:ext uri="{FF2B5EF4-FFF2-40B4-BE49-F238E27FC236}">
                <a16:creationId xmlns:a16="http://schemas.microsoft.com/office/drawing/2014/main" id="{DD654B35-86B0-43CD-B4B5-02FC3D07368C}"/>
              </a:ext>
            </a:extLst>
          </p:cNvPr>
          <p:cNvSpPr txBox="1">
            <a:spLocks noChangeArrowheads="1"/>
          </p:cNvSpPr>
          <p:nvPr/>
        </p:nvSpPr>
        <p:spPr bwMode="auto">
          <a:xfrm>
            <a:off x="806672" y="2642080"/>
            <a:ext cx="1497864" cy="1053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89" tIns="91445" rIns="182889" bIns="91445">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lvl="0" algn="ctr" defTabSz="1219170">
              <a:lnSpc>
                <a:spcPct val="150000"/>
              </a:lnSpc>
              <a:defRPr/>
            </a:pPr>
            <a:r>
              <a:rPr lang="zh-CN" altLang="en-US" sz="2000" b="1" spc="200" dirty="0">
                <a:solidFill>
                  <a:srgbClr val="FFFFFF"/>
                </a:solidFill>
                <a:latin typeface="微软雅黑" panose="020B0503020204020204" pitchFamily="34" charset="-122"/>
                <a:ea typeface="微软雅黑" panose="020B0503020204020204" pitchFamily="34" charset="-122"/>
                <a:sym typeface="+mn-lt"/>
              </a:rPr>
              <a:t>智慧校园</a:t>
            </a:r>
            <a:endParaRPr lang="en-US" altLang="zh-CN" sz="2000" b="1" spc="200" dirty="0">
              <a:solidFill>
                <a:srgbClr val="FFFFFF"/>
              </a:solidFill>
              <a:latin typeface="微软雅黑" panose="020B0503020204020204" pitchFamily="34" charset="-122"/>
              <a:ea typeface="微软雅黑" panose="020B0503020204020204" pitchFamily="34" charset="-122"/>
              <a:sym typeface="+mn-lt"/>
            </a:endParaRPr>
          </a:p>
          <a:p>
            <a:pPr lvl="0" algn="ctr" defTabSz="1219170">
              <a:lnSpc>
                <a:spcPct val="150000"/>
              </a:lnSpc>
              <a:defRPr/>
            </a:pPr>
            <a:r>
              <a:rPr lang="zh-CN" altLang="en-US" sz="2000" b="1" spc="200" dirty="0">
                <a:solidFill>
                  <a:srgbClr val="FFFFFF"/>
                </a:solidFill>
                <a:latin typeface="微软雅黑" panose="020B0503020204020204" pitchFamily="34" charset="-122"/>
                <a:ea typeface="微软雅黑" panose="020B0503020204020204" pitchFamily="34" charset="-122"/>
                <a:sym typeface="+mn-lt"/>
              </a:rPr>
              <a:t>服务平台</a:t>
            </a:r>
            <a:endParaRPr lang="id-ID" altLang="zh-CN" sz="2000" b="1" spc="200" dirty="0">
              <a:solidFill>
                <a:srgbClr val="FFFFFF"/>
              </a:solidFill>
              <a:latin typeface="微软雅黑" panose="020B0503020204020204" pitchFamily="34" charset="-122"/>
              <a:ea typeface="微软雅黑" panose="020B0503020204020204" pitchFamily="34" charset="-122"/>
              <a:sym typeface="+mn-lt"/>
            </a:endParaRPr>
          </a:p>
        </p:txBody>
      </p:sp>
      <p:sp>
        <p:nvSpPr>
          <p:cNvPr id="54" name="TextBox 21">
            <a:extLst>
              <a:ext uri="{FF2B5EF4-FFF2-40B4-BE49-F238E27FC236}">
                <a16:creationId xmlns:a16="http://schemas.microsoft.com/office/drawing/2014/main" id="{51EAFC9A-DA43-4AE0-A3FC-7C0D64F6924A}"/>
              </a:ext>
            </a:extLst>
          </p:cNvPr>
          <p:cNvSpPr txBox="1">
            <a:spLocks noChangeArrowheads="1"/>
          </p:cNvSpPr>
          <p:nvPr/>
        </p:nvSpPr>
        <p:spPr bwMode="auto">
          <a:xfrm>
            <a:off x="4999745" y="1226876"/>
            <a:ext cx="984903" cy="510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89" tIns="91445" rIns="182889" bIns="91445">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lvl="0" algn="ctr" defTabSz="1219170">
              <a:lnSpc>
                <a:spcPct val="150000"/>
              </a:lnSpc>
              <a:defRPr/>
            </a:pPr>
            <a:r>
              <a:rPr lang="zh-CN" altLang="en-US" sz="1600" dirty="0">
                <a:solidFill>
                  <a:srgbClr val="FFFFFF"/>
                </a:solidFill>
                <a:latin typeface="微软雅黑" panose="020B0503020204020204" pitchFamily="34" charset="-122"/>
                <a:ea typeface="微软雅黑" panose="020B0503020204020204" pitchFamily="34" charset="-122"/>
                <a:sym typeface="+mn-lt"/>
              </a:rPr>
              <a:t>学生端</a:t>
            </a:r>
            <a:endParaRPr lang="id-ID" altLang="zh-CN" sz="1600" dirty="0">
              <a:solidFill>
                <a:srgbClr val="FFFFFF"/>
              </a:solidFill>
              <a:latin typeface="微软雅黑" panose="020B0503020204020204" pitchFamily="34" charset="-122"/>
              <a:ea typeface="微软雅黑" panose="020B0503020204020204" pitchFamily="34" charset="-122"/>
              <a:sym typeface="+mn-lt"/>
            </a:endParaRPr>
          </a:p>
        </p:txBody>
      </p:sp>
      <p:sp>
        <p:nvSpPr>
          <p:cNvPr id="56" name="TextBox 21">
            <a:extLst>
              <a:ext uri="{FF2B5EF4-FFF2-40B4-BE49-F238E27FC236}">
                <a16:creationId xmlns:a16="http://schemas.microsoft.com/office/drawing/2014/main" id="{7A5599F2-7356-4066-BE2E-2E8DB6005533}"/>
              </a:ext>
            </a:extLst>
          </p:cNvPr>
          <p:cNvSpPr txBox="1">
            <a:spLocks noChangeArrowheads="1"/>
          </p:cNvSpPr>
          <p:nvPr/>
        </p:nvSpPr>
        <p:spPr bwMode="auto">
          <a:xfrm>
            <a:off x="5792184" y="2804929"/>
            <a:ext cx="984903" cy="510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89" tIns="91445" rIns="182889" bIns="91445">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lvl="0" algn="ctr" defTabSz="1219170">
              <a:lnSpc>
                <a:spcPct val="150000"/>
              </a:lnSpc>
              <a:defRPr/>
            </a:pPr>
            <a:r>
              <a:rPr lang="zh-CN" altLang="en-US" sz="1600" dirty="0">
                <a:solidFill>
                  <a:srgbClr val="FFFFFF"/>
                </a:solidFill>
                <a:latin typeface="微软雅黑" panose="020B0503020204020204" pitchFamily="34" charset="-122"/>
                <a:ea typeface="微软雅黑" panose="020B0503020204020204" pitchFamily="34" charset="-122"/>
                <a:sym typeface="+mn-lt"/>
              </a:rPr>
              <a:t>教师端</a:t>
            </a:r>
            <a:endParaRPr lang="en-US" altLang="zh-CN" sz="1600" dirty="0">
              <a:solidFill>
                <a:srgbClr val="FFFFFF"/>
              </a:solidFill>
              <a:latin typeface="微软雅黑" panose="020B0503020204020204" pitchFamily="34" charset="-122"/>
              <a:ea typeface="微软雅黑" panose="020B0503020204020204" pitchFamily="34" charset="-122"/>
              <a:sym typeface="+mn-lt"/>
            </a:endParaRPr>
          </a:p>
        </p:txBody>
      </p:sp>
      <p:sp>
        <p:nvSpPr>
          <p:cNvPr id="57" name="TextBox 21">
            <a:extLst>
              <a:ext uri="{FF2B5EF4-FFF2-40B4-BE49-F238E27FC236}">
                <a16:creationId xmlns:a16="http://schemas.microsoft.com/office/drawing/2014/main" id="{EC303426-67E6-43A5-84CC-D72BAEC616AD}"/>
              </a:ext>
            </a:extLst>
          </p:cNvPr>
          <p:cNvSpPr txBox="1">
            <a:spLocks noChangeArrowheads="1"/>
          </p:cNvSpPr>
          <p:nvPr/>
        </p:nvSpPr>
        <p:spPr bwMode="auto">
          <a:xfrm>
            <a:off x="5030066" y="4438275"/>
            <a:ext cx="1190088" cy="510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89" tIns="91445" rIns="182889" bIns="91445">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lvl="0" defTabSz="1219170">
              <a:lnSpc>
                <a:spcPct val="150000"/>
              </a:lnSpc>
              <a:defRPr/>
            </a:pPr>
            <a:r>
              <a:rPr lang="zh-CN" altLang="en-US" sz="1600" dirty="0">
                <a:solidFill>
                  <a:srgbClr val="FFFFFF"/>
                </a:solidFill>
                <a:latin typeface="微软雅黑" panose="020B0503020204020204" pitchFamily="34" charset="-122"/>
                <a:ea typeface="微软雅黑" panose="020B0503020204020204" pitchFamily="34" charset="-122"/>
                <a:sym typeface="+mn-lt"/>
              </a:rPr>
              <a:t>管理员端</a:t>
            </a:r>
            <a:endParaRPr lang="id-ID" altLang="zh-CN" sz="1600" dirty="0">
              <a:solidFill>
                <a:srgbClr val="FFFFFF"/>
              </a:solidFill>
              <a:latin typeface="微软雅黑" panose="020B0503020204020204" pitchFamily="34" charset="-122"/>
              <a:ea typeface="微软雅黑" panose="020B0503020204020204" pitchFamily="34" charset="-122"/>
              <a:sym typeface="+mn-lt"/>
            </a:endParaRPr>
          </a:p>
        </p:txBody>
      </p:sp>
      <p:sp>
        <p:nvSpPr>
          <p:cNvPr id="58" name="0">
            <a:extLst>
              <a:ext uri="{FF2B5EF4-FFF2-40B4-BE49-F238E27FC236}">
                <a16:creationId xmlns:a16="http://schemas.microsoft.com/office/drawing/2014/main" id="{5D873106-0F67-415A-A935-F80008994B4D}"/>
              </a:ext>
            </a:extLst>
          </p:cNvPr>
          <p:cNvSpPr txBox="1">
            <a:spLocks noChangeArrowheads="1"/>
          </p:cNvSpPr>
          <p:nvPr/>
        </p:nvSpPr>
        <p:spPr bwMode="auto">
          <a:xfrm>
            <a:off x="9775555" y="875835"/>
            <a:ext cx="2416445"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lvl="0" defTabSz="1621326">
              <a:spcBef>
                <a:spcPct val="20000"/>
              </a:spcBef>
              <a:defRPr/>
            </a:pPr>
            <a:r>
              <a:rPr lang="zh-CN" altLang="en-US" sz="2400" b="1" dirty="0">
                <a:solidFill>
                  <a:srgbClr val="404040"/>
                </a:solidFill>
                <a:latin typeface="微软雅黑" panose="020B0503020204020204" pitchFamily="34" charset="-122"/>
                <a:sym typeface="Arial" panose="020B0604020202020204" pitchFamily="34" charset="0"/>
              </a:rPr>
              <a:t>前端：陈鸿宇</a:t>
            </a:r>
            <a:endParaRPr lang="en-US" altLang="zh-CN" sz="2400" b="1" dirty="0">
              <a:solidFill>
                <a:srgbClr val="404040"/>
              </a:solidFill>
              <a:latin typeface="微软雅黑" panose="020B0503020204020204" pitchFamily="34" charset="-122"/>
              <a:sym typeface="Arial" panose="020B0604020202020204" pitchFamily="34" charset="0"/>
            </a:endParaRPr>
          </a:p>
          <a:p>
            <a:pPr lvl="0" defTabSz="1621326">
              <a:spcBef>
                <a:spcPct val="20000"/>
              </a:spcBef>
              <a:defRPr/>
            </a:pPr>
            <a:r>
              <a:rPr lang="zh-CN" altLang="en-US" sz="2400" b="1" dirty="0">
                <a:solidFill>
                  <a:srgbClr val="404040"/>
                </a:solidFill>
                <a:latin typeface="微软雅黑" panose="020B0503020204020204" pitchFamily="34" charset="-122"/>
                <a:sym typeface="Arial" panose="020B0604020202020204" pitchFamily="34" charset="0"/>
              </a:rPr>
              <a:t>后端：陈昶旭</a:t>
            </a:r>
            <a:endParaRPr lang="en-US" altLang="zh-CN" sz="2400" b="1" dirty="0">
              <a:solidFill>
                <a:srgbClr val="404040"/>
              </a:solidFill>
              <a:latin typeface="微软雅黑" panose="020B0503020204020204" pitchFamily="34" charset="-122"/>
              <a:sym typeface="Arial" panose="020B0604020202020204" pitchFamily="34" charset="0"/>
            </a:endParaRPr>
          </a:p>
        </p:txBody>
      </p:sp>
      <p:sp>
        <p:nvSpPr>
          <p:cNvPr id="59" name="0">
            <a:extLst>
              <a:ext uri="{FF2B5EF4-FFF2-40B4-BE49-F238E27FC236}">
                <a16:creationId xmlns:a16="http://schemas.microsoft.com/office/drawing/2014/main" id="{7D9349E7-E2B1-4AD8-AD10-FF603B5BCADD}"/>
              </a:ext>
            </a:extLst>
          </p:cNvPr>
          <p:cNvSpPr txBox="1">
            <a:spLocks noChangeArrowheads="1"/>
          </p:cNvSpPr>
          <p:nvPr/>
        </p:nvSpPr>
        <p:spPr bwMode="auto">
          <a:xfrm>
            <a:off x="9775554" y="2603665"/>
            <a:ext cx="2416445"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lvl="0" defTabSz="1621326">
              <a:spcBef>
                <a:spcPct val="20000"/>
              </a:spcBef>
              <a:defRPr/>
            </a:pPr>
            <a:r>
              <a:rPr lang="zh-CN" altLang="en-US" sz="2400" b="1" dirty="0">
                <a:solidFill>
                  <a:srgbClr val="404040"/>
                </a:solidFill>
                <a:latin typeface="微软雅黑" panose="020B0503020204020204" pitchFamily="34" charset="-122"/>
                <a:sym typeface="Arial" panose="020B0604020202020204" pitchFamily="34" charset="0"/>
              </a:rPr>
              <a:t>前端：黄拓森</a:t>
            </a:r>
            <a:endParaRPr lang="en-US" altLang="zh-CN" sz="2400" b="1" dirty="0">
              <a:solidFill>
                <a:srgbClr val="404040"/>
              </a:solidFill>
              <a:latin typeface="微软雅黑" panose="020B0503020204020204" pitchFamily="34" charset="-122"/>
              <a:sym typeface="Arial" panose="020B0604020202020204" pitchFamily="34" charset="0"/>
            </a:endParaRPr>
          </a:p>
          <a:p>
            <a:pPr lvl="0" defTabSz="1621326">
              <a:spcBef>
                <a:spcPct val="20000"/>
              </a:spcBef>
              <a:defRPr/>
            </a:pPr>
            <a:r>
              <a:rPr lang="zh-CN" altLang="en-US" sz="2400" b="1" dirty="0">
                <a:solidFill>
                  <a:srgbClr val="404040"/>
                </a:solidFill>
                <a:latin typeface="微软雅黑" panose="020B0503020204020204" pitchFamily="34" charset="-122"/>
                <a:sym typeface="Arial" panose="020B0604020202020204" pitchFamily="34" charset="0"/>
              </a:rPr>
              <a:t>后端：黄涛</a:t>
            </a:r>
            <a:endParaRPr lang="en-US" altLang="zh-CN" sz="2400" b="1" dirty="0">
              <a:solidFill>
                <a:srgbClr val="404040"/>
              </a:solidFill>
              <a:latin typeface="微软雅黑" panose="020B0503020204020204" pitchFamily="34" charset="-122"/>
              <a:sym typeface="Arial" panose="020B0604020202020204" pitchFamily="34" charset="0"/>
            </a:endParaRPr>
          </a:p>
        </p:txBody>
      </p:sp>
      <p:sp>
        <p:nvSpPr>
          <p:cNvPr id="60" name="0">
            <a:extLst>
              <a:ext uri="{FF2B5EF4-FFF2-40B4-BE49-F238E27FC236}">
                <a16:creationId xmlns:a16="http://schemas.microsoft.com/office/drawing/2014/main" id="{BD337E28-1566-4824-96FC-2962953BB6A9}"/>
              </a:ext>
            </a:extLst>
          </p:cNvPr>
          <p:cNvSpPr txBox="1">
            <a:spLocks noChangeArrowheads="1"/>
          </p:cNvSpPr>
          <p:nvPr/>
        </p:nvSpPr>
        <p:spPr bwMode="auto">
          <a:xfrm>
            <a:off x="9775554" y="4287277"/>
            <a:ext cx="2399158"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lvl="0" defTabSz="1621326">
              <a:spcBef>
                <a:spcPct val="20000"/>
              </a:spcBef>
              <a:defRPr/>
            </a:pPr>
            <a:r>
              <a:rPr lang="zh-CN" altLang="en-US" sz="2400" b="1" dirty="0">
                <a:solidFill>
                  <a:srgbClr val="404040"/>
                </a:solidFill>
                <a:latin typeface="微软雅黑" panose="020B0503020204020204" pitchFamily="34" charset="-122"/>
                <a:sym typeface="Arial" panose="020B0604020202020204" pitchFamily="34" charset="0"/>
              </a:rPr>
              <a:t>前端：陈鸿宇</a:t>
            </a:r>
            <a:endParaRPr lang="en-US" altLang="zh-CN" sz="2400" b="1" dirty="0">
              <a:solidFill>
                <a:srgbClr val="404040"/>
              </a:solidFill>
              <a:latin typeface="微软雅黑" panose="020B0503020204020204" pitchFamily="34" charset="-122"/>
              <a:sym typeface="Arial" panose="020B0604020202020204" pitchFamily="34" charset="0"/>
            </a:endParaRPr>
          </a:p>
          <a:p>
            <a:pPr lvl="0" defTabSz="1621326">
              <a:spcBef>
                <a:spcPct val="20000"/>
              </a:spcBef>
              <a:defRPr/>
            </a:pPr>
            <a:r>
              <a:rPr lang="zh-CN" altLang="en-US" sz="2400" b="1" dirty="0">
                <a:solidFill>
                  <a:srgbClr val="404040"/>
                </a:solidFill>
                <a:latin typeface="微软雅黑" panose="020B0503020204020204" pitchFamily="34" charset="-122"/>
                <a:sym typeface="Arial" panose="020B0604020202020204" pitchFamily="34" charset="0"/>
              </a:rPr>
              <a:t>后端：陈仁政</a:t>
            </a:r>
            <a:endParaRPr lang="en-US" altLang="zh-CN" sz="2400" b="1" dirty="0">
              <a:solidFill>
                <a:srgbClr val="404040"/>
              </a:solidFill>
              <a:latin typeface="微软雅黑" panose="020B0503020204020204" pitchFamily="34" charset="-122"/>
              <a:sym typeface="Arial" panose="020B0604020202020204" pitchFamily="34" charset="0"/>
            </a:endParaRPr>
          </a:p>
          <a:p>
            <a:pPr lvl="0" defTabSz="1621326">
              <a:spcBef>
                <a:spcPct val="20000"/>
              </a:spcBef>
              <a:defRPr/>
            </a:pPr>
            <a:r>
              <a:rPr lang="en-US" altLang="zh-CN" sz="2400" b="1" dirty="0">
                <a:solidFill>
                  <a:srgbClr val="404040"/>
                </a:solidFill>
                <a:latin typeface="微软雅黑" panose="020B0503020204020204" pitchFamily="34" charset="-122"/>
                <a:sym typeface="Arial" panose="020B0604020202020204" pitchFamily="34" charset="0"/>
              </a:rPr>
              <a:t>          </a:t>
            </a:r>
            <a:r>
              <a:rPr lang="zh-CN" altLang="en-US" sz="2400" b="1" dirty="0">
                <a:solidFill>
                  <a:srgbClr val="404040"/>
                </a:solidFill>
                <a:latin typeface="微软雅黑" panose="020B0503020204020204" pitchFamily="34" charset="-122"/>
                <a:sym typeface="Arial" panose="020B0604020202020204" pitchFamily="34" charset="0"/>
              </a:rPr>
              <a:t>何元海</a:t>
            </a:r>
            <a:endParaRPr lang="en-US" altLang="zh-CN" sz="2400" b="1" dirty="0">
              <a:solidFill>
                <a:srgbClr val="404040"/>
              </a:solidFill>
              <a:latin typeface="微软雅黑" panose="020B0503020204020204" pitchFamily="34" charset="-122"/>
              <a:sym typeface="Arial" panose="020B0604020202020204" pitchFamily="34" charset="0"/>
            </a:endParaRPr>
          </a:p>
        </p:txBody>
      </p:sp>
      <p:sp>
        <p:nvSpPr>
          <p:cNvPr id="36" name="矩形 35">
            <a:extLst>
              <a:ext uri="{FF2B5EF4-FFF2-40B4-BE49-F238E27FC236}">
                <a16:creationId xmlns:a16="http://schemas.microsoft.com/office/drawing/2014/main" id="{D9ADC699-E3EF-7CE5-DF09-34C16ADA58FB}"/>
              </a:ext>
            </a:extLst>
          </p:cNvPr>
          <p:cNvSpPr/>
          <p:nvPr/>
        </p:nvSpPr>
        <p:spPr bwMode="auto">
          <a:xfrm>
            <a:off x="634918" y="237124"/>
            <a:ext cx="1887690"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9pPr>
          </a:lstStyle>
          <a:p>
            <a:pPr lvl="0" defTabSz="456565">
              <a:buNone/>
            </a:pPr>
            <a:r>
              <a:rPr lang="zh-CN" altLang="en-US" b="1" dirty="0">
                <a:solidFill>
                  <a:srgbClr val="071F65"/>
                </a:solidFill>
                <a:latin typeface="Arial" charset="0"/>
              </a:rPr>
              <a:t>简要介绍</a:t>
            </a:r>
          </a:p>
        </p:txBody>
      </p:sp>
      <p:sp>
        <p:nvSpPr>
          <p:cNvPr id="37" name="等腰三角形 36">
            <a:extLst>
              <a:ext uri="{FF2B5EF4-FFF2-40B4-BE49-F238E27FC236}">
                <a16:creationId xmlns:a16="http://schemas.microsoft.com/office/drawing/2014/main" id="{B4071020-24B2-6A3F-EB63-622BF99C071B}"/>
              </a:ext>
            </a:extLst>
          </p:cNvPr>
          <p:cNvSpPr/>
          <p:nvPr/>
        </p:nvSpPr>
        <p:spPr bwMode="auto">
          <a:xfrm rot="5400000">
            <a:off x="-53049" y="209721"/>
            <a:ext cx="774879" cy="668780"/>
          </a:xfrm>
          <a:prstGeom prst="triangle">
            <a:avLst>
              <a:gd name="adj" fmla="val 50000"/>
            </a:avLst>
          </a:prstGeom>
          <a:solidFill>
            <a:srgbClr val="3B4761"/>
          </a:solidFill>
          <a:ln>
            <a:noFill/>
          </a:ln>
        </p:spPr>
        <p:txBody>
          <a:bodyPr lIns="121917" tIns="60959" rIns="121917" bIns="6095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9pPr>
          </a:lstStyle>
          <a:p>
            <a:pPr marL="0" marR="0" lvl="0" indent="0" algn="ctr" defTabSz="456565" rtl="0" eaLnBrk="1" fontAlgn="auto" latinLnBrk="0" hangingPunct="1">
              <a:lnSpc>
                <a:spcPct val="100000"/>
              </a:lnSpc>
              <a:spcBef>
                <a:spcPct val="0"/>
              </a:spcBef>
              <a:spcAft>
                <a:spcPts val="0"/>
              </a:spcAft>
              <a:buClrTx/>
              <a:buSzTx/>
              <a:buFont typeface="Arial" charset="0"/>
              <a:buNone/>
              <a:defRPr/>
            </a:pPr>
            <a:endParaRPr kumimoji="0" lang="zh-CN" altLang="zh-CN" sz="2400" b="0" i="0" u="none" strike="noStrike" kern="1200" cap="none" spc="0" normalizeH="0" baseline="0" noProof="0">
              <a:ln>
                <a:noFill/>
              </a:ln>
              <a:solidFill>
                <a:srgbClr val="3B4761"/>
              </a:solidFill>
              <a:effectLst/>
              <a:uLnTx/>
              <a:uFillTx/>
              <a:latin typeface="微软雅黑" pitchFamily="34" charset="-122"/>
              <a:ea typeface="微软雅黑" pitchFamily="34" charset="-122"/>
              <a:cs typeface="+mn-cs"/>
              <a:sym typeface="微软雅黑" pitchFamily="34" charset="-122"/>
            </a:endParaRPr>
          </a:p>
        </p:txBody>
      </p:sp>
      <p:sp>
        <p:nvSpPr>
          <p:cNvPr id="46" name="椭圆 45">
            <a:extLst>
              <a:ext uri="{FF2B5EF4-FFF2-40B4-BE49-F238E27FC236}">
                <a16:creationId xmlns:a16="http://schemas.microsoft.com/office/drawing/2014/main" id="{6D8890E5-7C37-6BD7-00E4-8115EC52E68D}"/>
              </a:ext>
            </a:extLst>
          </p:cNvPr>
          <p:cNvSpPr/>
          <p:nvPr/>
        </p:nvSpPr>
        <p:spPr>
          <a:xfrm rot="249256">
            <a:off x="3218805" y="2322707"/>
            <a:ext cx="1678463" cy="1678460"/>
          </a:xfrm>
          <a:prstGeom prst="ellipse">
            <a:avLst/>
          </a:prstGeom>
          <a:solidFill>
            <a:schemeClr val="tx1">
              <a:lumMod val="75000"/>
              <a:lumOff val="25000"/>
              <a:alpha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Arial"/>
              <a:ea typeface="微软雅黑"/>
              <a:cs typeface="+mn-cs"/>
            </a:endParaRPr>
          </a:p>
        </p:txBody>
      </p:sp>
      <p:sp>
        <p:nvSpPr>
          <p:cNvPr id="47" name="TextBox 21">
            <a:extLst>
              <a:ext uri="{FF2B5EF4-FFF2-40B4-BE49-F238E27FC236}">
                <a16:creationId xmlns:a16="http://schemas.microsoft.com/office/drawing/2014/main" id="{8683E2C4-7CED-0919-1B74-D88B02615E7E}"/>
              </a:ext>
            </a:extLst>
          </p:cNvPr>
          <p:cNvSpPr txBox="1">
            <a:spLocks noChangeArrowheads="1"/>
          </p:cNvSpPr>
          <p:nvPr/>
        </p:nvSpPr>
        <p:spPr bwMode="auto">
          <a:xfrm>
            <a:off x="3279129" y="2632593"/>
            <a:ext cx="1645340" cy="1053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89" tIns="91445" rIns="182889" bIns="91445">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lvl="0" algn="ctr" defTabSz="1219170">
              <a:lnSpc>
                <a:spcPct val="150000"/>
              </a:lnSpc>
              <a:defRPr/>
            </a:pPr>
            <a:r>
              <a:rPr lang="zh-CN" altLang="en-US" sz="2000" b="1" spc="200" dirty="0">
                <a:solidFill>
                  <a:srgbClr val="FFFFFF"/>
                </a:solidFill>
                <a:latin typeface="微软雅黑" panose="020B0503020204020204" pitchFamily="34" charset="-122"/>
                <a:ea typeface="微软雅黑" panose="020B0503020204020204" pitchFamily="34" charset="-122"/>
                <a:sym typeface="+mn-lt"/>
              </a:rPr>
              <a:t>登录</a:t>
            </a:r>
            <a:r>
              <a:rPr lang="en-US" altLang="zh-CN" sz="2000" b="1" spc="200" dirty="0">
                <a:solidFill>
                  <a:srgbClr val="FFFFFF"/>
                </a:solidFill>
                <a:latin typeface="微软雅黑" panose="020B0503020204020204" pitchFamily="34" charset="-122"/>
                <a:ea typeface="微软雅黑" panose="020B0503020204020204" pitchFamily="34" charset="-122"/>
                <a:sym typeface="+mn-lt"/>
              </a:rPr>
              <a:t>/</a:t>
            </a:r>
            <a:r>
              <a:rPr lang="zh-CN" altLang="en-US" sz="2000" b="1" spc="200" dirty="0">
                <a:solidFill>
                  <a:srgbClr val="FFFFFF"/>
                </a:solidFill>
                <a:latin typeface="微软雅黑" panose="020B0503020204020204" pitchFamily="34" charset="-122"/>
                <a:ea typeface="微软雅黑" panose="020B0503020204020204" pitchFamily="34" charset="-122"/>
                <a:sym typeface="+mn-lt"/>
              </a:rPr>
              <a:t>注册</a:t>
            </a:r>
            <a:endParaRPr lang="en-US" altLang="zh-CN" sz="2000" b="1" spc="200" dirty="0">
              <a:solidFill>
                <a:srgbClr val="FFFFFF"/>
              </a:solidFill>
              <a:latin typeface="微软雅黑" panose="020B0503020204020204" pitchFamily="34" charset="-122"/>
              <a:ea typeface="微软雅黑" panose="020B0503020204020204" pitchFamily="34" charset="-122"/>
              <a:sym typeface="+mn-lt"/>
            </a:endParaRPr>
          </a:p>
          <a:p>
            <a:pPr lvl="0" algn="ctr" defTabSz="1219170">
              <a:lnSpc>
                <a:spcPct val="150000"/>
              </a:lnSpc>
              <a:defRPr/>
            </a:pPr>
            <a:r>
              <a:rPr lang="zh-CN" altLang="en-US" sz="2000" b="1" spc="200" dirty="0">
                <a:solidFill>
                  <a:srgbClr val="FFFFFF"/>
                </a:solidFill>
                <a:latin typeface="微软雅黑" panose="020B0503020204020204" pitchFamily="34" charset="-122"/>
                <a:ea typeface="微软雅黑" panose="020B0503020204020204" pitchFamily="34" charset="-122"/>
                <a:sym typeface="+mn-lt"/>
              </a:rPr>
              <a:t>界面</a:t>
            </a:r>
            <a:endParaRPr lang="id-ID" altLang="zh-CN" sz="2000" b="1" spc="200" dirty="0">
              <a:solidFill>
                <a:srgbClr val="FFFFFF"/>
              </a:solidFill>
              <a:latin typeface="微软雅黑" panose="020B0503020204020204" pitchFamily="34" charset="-122"/>
              <a:ea typeface="微软雅黑" panose="020B0503020204020204" pitchFamily="34" charset="-122"/>
              <a:sym typeface="+mn-lt"/>
            </a:endParaRPr>
          </a:p>
        </p:txBody>
      </p:sp>
      <p:cxnSp>
        <p:nvCxnSpPr>
          <p:cNvPr id="48" name="直接连接符 47"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a:extLst>
              <a:ext uri="{FF2B5EF4-FFF2-40B4-BE49-F238E27FC236}">
                <a16:creationId xmlns:a16="http://schemas.microsoft.com/office/drawing/2014/main" id="{D64FA4A1-573F-350D-EC25-9D1D99097476}"/>
              </a:ext>
            </a:extLst>
          </p:cNvPr>
          <p:cNvCxnSpPr>
            <a:cxnSpLocks/>
          </p:cNvCxnSpPr>
          <p:nvPr/>
        </p:nvCxnSpPr>
        <p:spPr>
          <a:xfrm>
            <a:off x="2419421" y="3138865"/>
            <a:ext cx="664907"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49" name="直接连接符 48"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a:extLst>
              <a:ext uri="{FF2B5EF4-FFF2-40B4-BE49-F238E27FC236}">
                <a16:creationId xmlns:a16="http://schemas.microsoft.com/office/drawing/2014/main" id="{34B40797-DC92-D0C6-B2F0-20408C4FF00F}"/>
              </a:ext>
            </a:extLst>
          </p:cNvPr>
          <p:cNvCxnSpPr>
            <a:cxnSpLocks/>
          </p:cNvCxnSpPr>
          <p:nvPr/>
        </p:nvCxnSpPr>
        <p:spPr>
          <a:xfrm flipH="1">
            <a:off x="3160214" y="4168479"/>
            <a:ext cx="601081" cy="1053974"/>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50" name="椭圆 49">
            <a:extLst>
              <a:ext uri="{FF2B5EF4-FFF2-40B4-BE49-F238E27FC236}">
                <a16:creationId xmlns:a16="http://schemas.microsoft.com/office/drawing/2014/main" id="{BFF5E607-FB8D-7B95-9A16-4C22527B81F1}"/>
              </a:ext>
            </a:extLst>
          </p:cNvPr>
          <p:cNvSpPr/>
          <p:nvPr/>
        </p:nvSpPr>
        <p:spPr>
          <a:xfrm>
            <a:off x="2978397" y="5323091"/>
            <a:ext cx="161255" cy="161255"/>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404040"/>
              </a:solidFill>
              <a:effectLst/>
              <a:uLnTx/>
              <a:uFillTx/>
              <a:latin typeface="Arial"/>
              <a:ea typeface="微软雅黑"/>
              <a:cs typeface="+mn-cs"/>
            </a:endParaRPr>
          </a:p>
        </p:txBody>
      </p:sp>
      <p:sp>
        <p:nvSpPr>
          <p:cNvPr id="51" name="0">
            <a:extLst>
              <a:ext uri="{FF2B5EF4-FFF2-40B4-BE49-F238E27FC236}">
                <a16:creationId xmlns:a16="http://schemas.microsoft.com/office/drawing/2014/main" id="{63A14487-C56A-64FA-B376-D1624C093087}"/>
              </a:ext>
            </a:extLst>
          </p:cNvPr>
          <p:cNvSpPr txBox="1">
            <a:spLocks noChangeArrowheads="1"/>
          </p:cNvSpPr>
          <p:nvPr/>
        </p:nvSpPr>
        <p:spPr bwMode="auto">
          <a:xfrm>
            <a:off x="2083122" y="5677236"/>
            <a:ext cx="2399158"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lvl="0" defTabSz="1621326">
              <a:spcBef>
                <a:spcPct val="20000"/>
              </a:spcBef>
              <a:defRPr/>
            </a:pPr>
            <a:r>
              <a:rPr lang="zh-CN" altLang="en-US" sz="2400" b="1" dirty="0">
                <a:solidFill>
                  <a:srgbClr val="404040"/>
                </a:solidFill>
                <a:latin typeface="微软雅黑" panose="020B0503020204020204" pitchFamily="34" charset="-122"/>
                <a:sym typeface="Arial" panose="020B0604020202020204" pitchFamily="34" charset="0"/>
              </a:rPr>
              <a:t>前端：黄拓森</a:t>
            </a:r>
            <a:endParaRPr lang="en-US" altLang="zh-CN" sz="2400" b="1" dirty="0">
              <a:solidFill>
                <a:srgbClr val="404040"/>
              </a:solidFill>
              <a:latin typeface="微软雅黑" panose="020B0503020204020204" pitchFamily="34" charset="-122"/>
              <a:sym typeface="Arial" panose="020B0604020202020204" pitchFamily="34" charset="0"/>
            </a:endParaRPr>
          </a:p>
          <a:p>
            <a:pPr lvl="0" defTabSz="1621326">
              <a:spcBef>
                <a:spcPct val="20000"/>
              </a:spcBef>
              <a:defRPr/>
            </a:pPr>
            <a:r>
              <a:rPr lang="zh-CN" altLang="en-US" sz="2400" b="1" dirty="0">
                <a:solidFill>
                  <a:srgbClr val="404040"/>
                </a:solidFill>
                <a:latin typeface="微软雅黑" panose="020B0503020204020204" pitchFamily="34" charset="-122"/>
                <a:sym typeface="Arial" panose="020B0604020202020204" pitchFamily="34" charset="0"/>
              </a:rPr>
              <a:t>后端：黄涛</a:t>
            </a:r>
            <a:endParaRPr lang="en-US" altLang="zh-CN" sz="2400" b="1" dirty="0">
              <a:solidFill>
                <a:srgbClr val="404040"/>
              </a:solidFill>
              <a:latin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55994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1000"/>
                                        <p:tgtEl>
                                          <p:spTgt spid="16"/>
                                        </p:tgtEl>
                                      </p:cBhvr>
                                    </p:animEffect>
                                    <p:anim calcmode="lin" valueType="num">
                                      <p:cBhvr>
                                        <p:cTn id="46" dur="1000" fill="hold"/>
                                        <p:tgtEl>
                                          <p:spTgt spid="16"/>
                                        </p:tgtEl>
                                        <p:attrNameLst>
                                          <p:attrName>ppt_x</p:attrName>
                                        </p:attrNameLst>
                                      </p:cBhvr>
                                      <p:tavLst>
                                        <p:tav tm="0">
                                          <p:val>
                                            <p:strVal val="#ppt_x"/>
                                          </p:val>
                                        </p:tav>
                                        <p:tav tm="100000">
                                          <p:val>
                                            <p:strVal val="#ppt_x"/>
                                          </p:val>
                                        </p:tav>
                                      </p:tavLst>
                                    </p:anim>
                                    <p:anim calcmode="lin" valueType="num">
                                      <p:cBhvr>
                                        <p:cTn id="47" dur="1000" fill="hold"/>
                                        <p:tgtEl>
                                          <p:spTgt spid="16"/>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1000"/>
                                        <p:tgtEl>
                                          <p:spTgt spid="29"/>
                                        </p:tgtEl>
                                      </p:cBhvr>
                                    </p:animEffect>
                                    <p:anim calcmode="lin" valueType="num">
                                      <p:cBhvr>
                                        <p:cTn id="51" dur="1000" fill="hold"/>
                                        <p:tgtEl>
                                          <p:spTgt spid="29"/>
                                        </p:tgtEl>
                                        <p:attrNameLst>
                                          <p:attrName>ppt_x</p:attrName>
                                        </p:attrNameLst>
                                      </p:cBhvr>
                                      <p:tavLst>
                                        <p:tav tm="0">
                                          <p:val>
                                            <p:strVal val="#ppt_x"/>
                                          </p:val>
                                        </p:tav>
                                        <p:tav tm="100000">
                                          <p:val>
                                            <p:strVal val="#ppt_x"/>
                                          </p:val>
                                        </p:tav>
                                      </p:tavLst>
                                    </p:anim>
                                    <p:anim calcmode="lin" valueType="num">
                                      <p:cBhvr>
                                        <p:cTn id="52" dur="1000" fill="hold"/>
                                        <p:tgtEl>
                                          <p:spTgt spid="29"/>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0"/>
                                        <p:tgtEl>
                                          <p:spTgt spid="30"/>
                                        </p:tgtEl>
                                      </p:cBhvr>
                                    </p:animEffect>
                                    <p:anim calcmode="lin" valueType="num">
                                      <p:cBhvr>
                                        <p:cTn id="56" dur="1000" fill="hold"/>
                                        <p:tgtEl>
                                          <p:spTgt spid="30"/>
                                        </p:tgtEl>
                                        <p:attrNameLst>
                                          <p:attrName>ppt_x</p:attrName>
                                        </p:attrNameLst>
                                      </p:cBhvr>
                                      <p:tavLst>
                                        <p:tav tm="0">
                                          <p:val>
                                            <p:strVal val="#ppt_x"/>
                                          </p:val>
                                        </p:tav>
                                        <p:tav tm="100000">
                                          <p:val>
                                            <p:strVal val="#ppt_x"/>
                                          </p:val>
                                        </p:tav>
                                      </p:tavLst>
                                    </p:anim>
                                    <p:anim calcmode="lin" valueType="num">
                                      <p:cBhvr>
                                        <p:cTn id="57" dur="1000" fill="hold"/>
                                        <p:tgtEl>
                                          <p:spTgt spid="3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fade">
                                      <p:cBhvr>
                                        <p:cTn id="60" dur="1000"/>
                                        <p:tgtEl>
                                          <p:spTgt spid="40"/>
                                        </p:tgtEl>
                                      </p:cBhvr>
                                    </p:animEffect>
                                    <p:anim calcmode="lin" valueType="num">
                                      <p:cBhvr>
                                        <p:cTn id="61" dur="1000" fill="hold"/>
                                        <p:tgtEl>
                                          <p:spTgt spid="40"/>
                                        </p:tgtEl>
                                        <p:attrNameLst>
                                          <p:attrName>ppt_x</p:attrName>
                                        </p:attrNameLst>
                                      </p:cBhvr>
                                      <p:tavLst>
                                        <p:tav tm="0">
                                          <p:val>
                                            <p:strVal val="#ppt_x"/>
                                          </p:val>
                                        </p:tav>
                                        <p:tav tm="100000">
                                          <p:val>
                                            <p:strVal val="#ppt_x"/>
                                          </p:val>
                                        </p:tav>
                                      </p:tavLst>
                                    </p:anim>
                                    <p:anim calcmode="lin" valueType="num">
                                      <p:cBhvr>
                                        <p:cTn id="62" dur="1000" fill="hold"/>
                                        <p:tgtEl>
                                          <p:spTgt spid="40"/>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fade">
                                      <p:cBhvr>
                                        <p:cTn id="65" dur="1000"/>
                                        <p:tgtEl>
                                          <p:spTgt spid="41"/>
                                        </p:tgtEl>
                                      </p:cBhvr>
                                    </p:animEffect>
                                    <p:anim calcmode="lin" valueType="num">
                                      <p:cBhvr>
                                        <p:cTn id="66" dur="1000" fill="hold"/>
                                        <p:tgtEl>
                                          <p:spTgt spid="41"/>
                                        </p:tgtEl>
                                        <p:attrNameLst>
                                          <p:attrName>ppt_x</p:attrName>
                                        </p:attrNameLst>
                                      </p:cBhvr>
                                      <p:tavLst>
                                        <p:tav tm="0">
                                          <p:val>
                                            <p:strVal val="#ppt_x"/>
                                          </p:val>
                                        </p:tav>
                                        <p:tav tm="100000">
                                          <p:val>
                                            <p:strVal val="#ppt_x"/>
                                          </p:val>
                                        </p:tav>
                                      </p:tavLst>
                                    </p:anim>
                                    <p:anim calcmode="lin" valueType="num">
                                      <p:cBhvr>
                                        <p:cTn id="67" dur="1000" fill="hold"/>
                                        <p:tgtEl>
                                          <p:spTgt spid="41"/>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1000"/>
                                        <p:tgtEl>
                                          <p:spTgt spid="42"/>
                                        </p:tgtEl>
                                      </p:cBhvr>
                                    </p:animEffect>
                                    <p:anim calcmode="lin" valueType="num">
                                      <p:cBhvr>
                                        <p:cTn id="71" dur="1000" fill="hold"/>
                                        <p:tgtEl>
                                          <p:spTgt spid="42"/>
                                        </p:tgtEl>
                                        <p:attrNameLst>
                                          <p:attrName>ppt_x</p:attrName>
                                        </p:attrNameLst>
                                      </p:cBhvr>
                                      <p:tavLst>
                                        <p:tav tm="0">
                                          <p:val>
                                            <p:strVal val="#ppt_x"/>
                                          </p:val>
                                        </p:tav>
                                        <p:tav tm="100000">
                                          <p:val>
                                            <p:strVal val="#ppt_x"/>
                                          </p:val>
                                        </p:tav>
                                      </p:tavLst>
                                    </p:anim>
                                    <p:anim calcmode="lin" valueType="num">
                                      <p:cBhvr>
                                        <p:cTn id="72" dur="1000" fill="hold"/>
                                        <p:tgtEl>
                                          <p:spTgt spid="42"/>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fade">
                                      <p:cBhvr>
                                        <p:cTn id="75" dur="1000"/>
                                        <p:tgtEl>
                                          <p:spTgt spid="43"/>
                                        </p:tgtEl>
                                      </p:cBhvr>
                                    </p:animEffect>
                                    <p:anim calcmode="lin" valueType="num">
                                      <p:cBhvr>
                                        <p:cTn id="76" dur="1000" fill="hold"/>
                                        <p:tgtEl>
                                          <p:spTgt spid="43"/>
                                        </p:tgtEl>
                                        <p:attrNameLst>
                                          <p:attrName>ppt_x</p:attrName>
                                        </p:attrNameLst>
                                      </p:cBhvr>
                                      <p:tavLst>
                                        <p:tav tm="0">
                                          <p:val>
                                            <p:strVal val="#ppt_x"/>
                                          </p:val>
                                        </p:tav>
                                        <p:tav tm="100000">
                                          <p:val>
                                            <p:strVal val="#ppt_x"/>
                                          </p:val>
                                        </p:tav>
                                      </p:tavLst>
                                    </p:anim>
                                    <p:anim calcmode="lin" valueType="num">
                                      <p:cBhvr>
                                        <p:cTn id="77" dur="1000" fill="hold"/>
                                        <p:tgtEl>
                                          <p:spTgt spid="43"/>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fade">
                                      <p:cBhvr>
                                        <p:cTn id="80" dur="1000"/>
                                        <p:tgtEl>
                                          <p:spTgt spid="44"/>
                                        </p:tgtEl>
                                      </p:cBhvr>
                                    </p:animEffect>
                                    <p:anim calcmode="lin" valueType="num">
                                      <p:cBhvr>
                                        <p:cTn id="81" dur="1000" fill="hold"/>
                                        <p:tgtEl>
                                          <p:spTgt spid="44"/>
                                        </p:tgtEl>
                                        <p:attrNameLst>
                                          <p:attrName>ppt_x</p:attrName>
                                        </p:attrNameLst>
                                      </p:cBhvr>
                                      <p:tavLst>
                                        <p:tav tm="0">
                                          <p:val>
                                            <p:strVal val="#ppt_x"/>
                                          </p:val>
                                        </p:tav>
                                        <p:tav tm="100000">
                                          <p:val>
                                            <p:strVal val="#ppt_x"/>
                                          </p:val>
                                        </p:tav>
                                      </p:tavLst>
                                    </p:anim>
                                    <p:anim calcmode="lin" valueType="num">
                                      <p:cBhvr>
                                        <p:cTn id="82" dur="1000" fill="hold"/>
                                        <p:tgtEl>
                                          <p:spTgt spid="44"/>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fade">
                                      <p:cBhvr>
                                        <p:cTn id="85" dur="1000"/>
                                        <p:tgtEl>
                                          <p:spTgt spid="45"/>
                                        </p:tgtEl>
                                      </p:cBhvr>
                                    </p:animEffect>
                                    <p:anim calcmode="lin" valueType="num">
                                      <p:cBhvr>
                                        <p:cTn id="86" dur="1000" fill="hold"/>
                                        <p:tgtEl>
                                          <p:spTgt spid="45"/>
                                        </p:tgtEl>
                                        <p:attrNameLst>
                                          <p:attrName>ppt_x</p:attrName>
                                        </p:attrNameLst>
                                      </p:cBhvr>
                                      <p:tavLst>
                                        <p:tav tm="0">
                                          <p:val>
                                            <p:strVal val="#ppt_x"/>
                                          </p:val>
                                        </p:tav>
                                        <p:tav tm="100000">
                                          <p:val>
                                            <p:strVal val="#ppt_x"/>
                                          </p:val>
                                        </p:tav>
                                      </p:tavLst>
                                    </p:anim>
                                    <p:anim calcmode="lin" valueType="num">
                                      <p:cBhvr>
                                        <p:cTn id="87" dur="1000" fill="hold"/>
                                        <p:tgtEl>
                                          <p:spTgt spid="45"/>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fade">
                                      <p:cBhvr>
                                        <p:cTn id="90" dur="1000"/>
                                        <p:tgtEl>
                                          <p:spTgt spid="53"/>
                                        </p:tgtEl>
                                      </p:cBhvr>
                                    </p:animEffect>
                                    <p:anim calcmode="lin" valueType="num">
                                      <p:cBhvr>
                                        <p:cTn id="91" dur="1000" fill="hold"/>
                                        <p:tgtEl>
                                          <p:spTgt spid="53"/>
                                        </p:tgtEl>
                                        <p:attrNameLst>
                                          <p:attrName>ppt_x</p:attrName>
                                        </p:attrNameLst>
                                      </p:cBhvr>
                                      <p:tavLst>
                                        <p:tav tm="0">
                                          <p:val>
                                            <p:strVal val="#ppt_x"/>
                                          </p:val>
                                        </p:tav>
                                        <p:tav tm="100000">
                                          <p:val>
                                            <p:strVal val="#ppt_x"/>
                                          </p:val>
                                        </p:tav>
                                      </p:tavLst>
                                    </p:anim>
                                    <p:anim calcmode="lin" valueType="num">
                                      <p:cBhvr>
                                        <p:cTn id="92" dur="1000" fill="hold"/>
                                        <p:tgtEl>
                                          <p:spTgt spid="53"/>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fade">
                                      <p:cBhvr>
                                        <p:cTn id="95" dur="1000"/>
                                        <p:tgtEl>
                                          <p:spTgt spid="54"/>
                                        </p:tgtEl>
                                      </p:cBhvr>
                                    </p:animEffect>
                                    <p:anim calcmode="lin" valueType="num">
                                      <p:cBhvr>
                                        <p:cTn id="96" dur="1000" fill="hold"/>
                                        <p:tgtEl>
                                          <p:spTgt spid="54"/>
                                        </p:tgtEl>
                                        <p:attrNameLst>
                                          <p:attrName>ppt_x</p:attrName>
                                        </p:attrNameLst>
                                      </p:cBhvr>
                                      <p:tavLst>
                                        <p:tav tm="0">
                                          <p:val>
                                            <p:strVal val="#ppt_x"/>
                                          </p:val>
                                        </p:tav>
                                        <p:tav tm="100000">
                                          <p:val>
                                            <p:strVal val="#ppt_x"/>
                                          </p:val>
                                        </p:tav>
                                      </p:tavLst>
                                    </p:anim>
                                    <p:anim calcmode="lin" valueType="num">
                                      <p:cBhvr>
                                        <p:cTn id="97" dur="1000" fill="hold"/>
                                        <p:tgtEl>
                                          <p:spTgt spid="54"/>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fade">
                                      <p:cBhvr>
                                        <p:cTn id="100" dur="1000"/>
                                        <p:tgtEl>
                                          <p:spTgt spid="56"/>
                                        </p:tgtEl>
                                      </p:cBhvr>
                                    </p:animEffect>
                                    <p:anim calcmode="lin" valueType="num">
                                      <p:cBhvr>
                                        <p:cTn id="101" dur="1000" fill="hold"/>
                                        <p:tgtEl>
                                          <p:spTgt spid="56"/>
                                        </p:tgtEl>
                                        <p:attrNameLst>
                                          <p:attrName>ppt_x</p:attrName>
                                        </p:attrNameLst>
                                      </p:cBhvr>
                                      <p:tavLst>
                                        <p:tav tm="0">
                                          <p:val>
                                            <p:strVal val="#ppt_x"/>
                                          </p:val>
                                        </p:tav>
                                        <p:tav tm="100000">
                                          <p:val>
                                            <p:strVal val="#ppt_x"/>
                                          </p:val>
                                        </p:tav>
                                      </p:tavLst>
                                    </p:anim>
                                    <p:anim calcmode="lin" valueType="num">
                                      <p:cBhvr>
                                        <p:cTn id="102" dur="1000" fill="hold"/>
                                        <p:tgtEl>
                                          <p:spTgt spid="56"/>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57"/>
                                        </p:tgtEl>
                                        <p:attrNameLst>
                                          <p:attrName>style.visibility</p:attrName>
                                        </p:attrNameLst>
                                      </p:cBhvr>
                                      <p:to>
                                        <p:strVal val="visible"/>
                                      </p:to>
                                    </p:set>
                                    <p:animEffect transition="in" filter="fade">
                                      <p:cBhvr>
                                        <p:cTn id="105" dur="1000"/>
                                        <p:tgtEl>
                                          <p:spTgt spid="57"/>
                                        </p:tgtEl>
                                      </p:cBhvr>
                                    </p:animEffect>
                                    <p:anim calcmode="lin" valueType="num">
                                      <p:cBhvr>
                                        <p:cTn id="106" dur="1000" fill="hold"/>
                                        <p:tgtEl>
                                          <p:spTgt spid="57"/>
                                        </p:tgtEl>
                                        <p:attrNameLst>
                                          <p:attrName>ppt_x</p:attrName>
                                        </p:attrNameLst>
                                      </p:cBhvr>
                                      <p:tavLst>
                                        <p:tav tm="0">
                                          <p:val>
                                            <p:strVal val="#ppt_x"/>
                                          </p:val>
                                        </p:tav>
                                        <p:tav tm="100000">
                                          <p:val>
                                            <p:strVal val="#ppt_x"/>
                                          </p:val>
                                        </p:tav>
                                      </p:tavLst>
                                    </p:anim>
                                    <p:anim calcmode="lin" valueType="num">
                                      <p:cBhvr>
                                        <p:cTn id="107" dur="1000" fill="hold"/>
                                        <p:tgtEl>
                                          <p:spTgt spid="57"/>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58"/>
                                        </p:tgtEl>
                                        <p:attrNameLst>
                                          <p:attrName>style.visibility</p:attrName>
                                        </p:attrNameLst>
                                      </p:cBhvr>
                                      <p:to>
                                        <p:strVal val="visible"/>
                                      </p:to>
                                    </p:set>
                                    <p:animEffect transition="in" filter="fade">
                                      <p:cBhvr>
                                        <p:cTn id="110" dur="1000"/>
                                        <p:tgtEl>
                                          <p:spTgt spid="58"/>
                                        </p:tgtEl>
                                      </p:cBhvr>
                                    </p:animEffect>
                                    <p:anim calcmode="lin" valueType="num">
                                      <p:cBhvr>
                                        <p:cTn id="111" dur="1000" fill="hold"/>
                                        <p:tgtEl>
                                          <p:spTgt spid="58"/>
                                        </p:tgtEl>
                                        <p:attrNameLst>
                                          <p:attrName>ppt_x</p:attrName>
                                        </p:attrNameLst>
                                      </p:cBhvr>
                                      <p:tavLst>
                                        <p:tav tm="0">
                                          <p:val>
                                            <p:strVal val="#ppt_x"/>
                                          </p:val>
                                        </p:tav>
                                        <p:tav tm="100000">
                                          <p:val>
                                            <p:strVal val="#ppt_x"/>
                                          </p:val>
                                        </p:tav>
                                      </p:tavLst>
                                    </p:anim>
                                    <p:anim calcmode="lin" valueType="num">
                                      <p:cBhvr>
                                        <p:cTn id="112" dur="1000" fill="hold"/>
                                        <p:tgtEl>
                                          <p:spTgt spid="58"/>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59"/>
                                        </p:tgtEl>
                                        <p:attrNameLst>
                                          <p:attrName>style.visibility</p:attrName>
                                        </p:attrNameLst>
                                      </p:cBhvr>
                                      <p:to>
                                        <p:strVal val="visible"/>
                                      </p:to>
                                    </p:set>
                                    <p:animEffect transition="in" filter="fade">
                                      <p:cBhvr>
                                        <p:cTn id="115" dur="1000"/>
                                        <p:tgtEl>
                                          <p:spTgt spid="59"/>
                                        </p:tgtEl>
                                      </p:cBhvr>
                                    </p:animEffect>
                                    <p:anim calcmode="lin" valueType="num">
                                      <p:cBhvr>
                                        <p:cTn id="116" dur="1000" fill="hold"/>
                                        <p:tgtEl>
                                          <p:spTgt spid="59"/>
                                        </p:tgtEl>
                                        <p:attrNameLst>
                                          <p:attrName>ppt_x</p:attrName>
                                        </p:attrNameLst>
                                      </p:cBhvr>
                                      <p:tavLst>
                                        <p:tav tm="0">
                                          <p:val>
                                            <p:strVal val="#ppt_x"/>
                                          </p:val>
                                        </p:tav>
                                        <p:tav tm="100000">
                                          <p:val>
                                            <p:strVal val="#ppt_x"/>
                                          </p:val>
                                        </p:tav>
                                      </p:tavLst>
                                    </p:anim>
                                    <p:anim calcmode="lin" valueType="num">
                                      <p:cBhvr>
                                        <p:cTn id="117" dur="1000" fill="hold"/>
                                        <p:tgtEl>
                                          <p:spTgt spid="59"/>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60"/>
                                        </p:tgtEl>
                                        <p:attrNameLst>
                                          <p:attrName>style.visibility</p:attrName>
                                        </p:attrNameLst>
                                      </p:cBhvr>
                                      <p:to>
                                        <p:strVal val="visible"/>
                                      </p:to>
                                    </p:set>
                                    <p:animEffect transition="in" filter="fade">
                                      <p:cBhvr>
                                        <p:cTn id="120" dur="1000"/>
                                        <p:tgtEl>
                                          <p:spTgt spid="60"/>
                                        </p:tgtEl>
                                      </p:cBhvr>
                                    </p:animEffect>
                                    <p:anim calcmode="lin" valueType="num">
                                      <p:cBhvr>
                                        <p:cTn id="121" dur="1000" fill="hold"/>
                                        <p:tgtEl>
                                          <p:spTgt spid="60"/>
                                        </p:tgtEl>
                                        <p:attrNameLst>
                                          <p:attrName>ppt_x</p:attrName>
                                        </p:attrNameLst>
                                      </p:cBhvr>
                                      <p:tavLst>
                                        <p:tav tm="0">
                                          <p:val>
                                            <p:strVal val="#ppt_x"/>
                                          </p:val>
                                        </p:tav>
                                        <p:tav tm="100000">
                                          <p:val>
                                            <p:strVal val="#ppt_x"/>
                                          </p:val>
                                        </p:tav>
                                      </p:tavLst>
                                    </p:anim>
                                    <p:anim calcmode="lin" valueType="num">
                                      <p:cBhvr>
                                        <p:cTn id="122" dur="1000" fill="hold"/>
                                        <p:tgtEl>
                                          <p:spTgt spid="60"/>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46"/>
                                        </p:tgtEl>
                                        <p:attrNameLst>
                                          <p:attrName>style.visibility</p:attrName>
                                        </p:attrNameLst>
                                      </p:cBhvr>
                                      <p:to>
                                        <p:strVal val="visible"/>
                                      </p:to>
                                    </p:set>
                                    <p:animEffect transition="in" filter="fade">
                                      <p:cBhvr>
                                        <p:cTn id="125" dur="1000"/>
                                        <p:tgtEl>
                                          <p:spTgt spid="46"/>
                                        </p:tgtEl>
                                      </p:cBhvr>
                                    </p:animEffect>
                                    <p:anim calcmode="lin" valueType="num">
                                      <p:cBhvr>
                                        <p:cTn id="126" dur="1000" fill="hold"/>
                                        <p:tgtEl>
                                          <p:spTgt spid="46"/>
                                        </p:tgtEl>
                                        <p:attrNameLst>
                                          <p:attrName>ppt_x</p:attrName>
                                        </p:attrNameLst>
                                      </p:cBhvr>
                                      <p:tavLst>
                                        <p:tav tm="0">
                                          <p:val>
                                            <p:strVal val="#ppt_x"/>
                                          </p:val>
                                        </p:tav>
                                        <p:tav tm="100000">
                                          <p:val>
                                            <p:strVal val="#ppt_x"/>
                                          </p:val>
                                        </p:tav>
                                      </p:tavLst>
                                    </p:anim>
                                    <p:anim calcmode="lin" valueType="num">
                                      <p:cBhvr>
                                        <p:cTn id="127" dur="1000" fill="hold"/>
                                        <p:tgtEl>
                                          <p:spTgt spid="46"/>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fade">
                                      <p:cBhvr>
                                        <p:cTn id="130" dur="1000"/>
                                        <p:tgtEl>
                                          <p:spTgt spid="47"/>
                                        </p:tgtEl>
                                      </p:cBhvr>
                                    </p:animEffect>
                                    <p:anim calcmode="lin" valueType="num">
                                      <p:cBhvr>
                                        <p:cTn id="131" dur="1000" fill="hold"/>
                                        <p:tgtEl>
                                          <p:spTgt spid="47"/>
                                        </p:tgtEl>
                                        <p:attrNameLst>
                                          <p:attrName>ppt_x</p:attrName>
                                        </p:attrNameLst>
                                      </p:cBhvr>
                                      <p:tavLst>
                                        <p:tav tm="0">
                                          <p:val>
                                            <p:strVal val="#ppt_x"/>
                                          </p:val>
                                        </p:tav>
                                        <p:tav tm="100000">
                                          <p:val>
                                            <p:strVal val="#ppt_x"/>
                                          </p:val>
                                        </p:tav>
                                      </p:tavLst>
                                    </p:anim>
                                    <p:anim calcmode="lin" valueType="num">
                                      <p:cBhvr>
                                        <p:cTn id="132" dur="1000" fill="hold"/>
                                        <p:tgtEl>
                                          <p:spTgt spid="47"/>
                                        </p:tgtEl>
                                        <p:attrNameLst>
                                          <p:attrName>ppt_y</p:attrName>
                                        </p:attrNameLst>
                                      </p:cBhvr>
                                      <p:tavLst>
                                        <p:tav tm="0">
                                          <p:val>
                                            <p:strVal val="#ppt_y+.1"/>
                                          </p:val>
                                        </p:tav>
                                        <p:tav tm="100000">
                                          <p:val>
                                            <p:strVal val="#ppt_y"/>
                                          </p:val>
                                        </p:tav>
                                      </p:tavLst>
                                    </p:anim>
                                  </p:childTnLst>
                                </p:cTn>
                              </p:par>
                              <p:par>
                                <p:cTn id="133" presetID="42" presetClass="entr" presetSubtype="0" fill="hold" nodeType="withEffect">
                                  <p:stCondLst>
                                    <p:cond delay="0"/>
                                  </p:stCondLst>
                                  <p:childTnLst>
                                    <p:set>
                                      <p:cBhvr>
                                        <p:cTn id="134" dur="1" fill="hold">
                                          <p:stCondLst>
                                            <p:cond delay="0"/>
                                          </p:stCondLst>
                                        </p:cTn>
                                        <p:tgtEl>
                                          <p:spTgt spid="48"/>
                                        </p:tgtEl>
                                        <p:attrNameLst>
                                          <p:attrName>style.visibility</p:attrName>
                                        </p:attrNameLst>
                                      </p:cBhvr>
                                      <p:to>
                                        <p:strVal val="visible"/>
                                      </p:to>
                                    </p:set>
                                    <p:animEffect transition="in" filter="fade">
                                      <p:cBhvr>
                                        <p:cTn id="135" dur="1000"/>
                                        <p:tgtEl>
                                          <p:spTgt spid="48"/>
                                        </p:tgtEl>
                                      </p:cBhvr>
                                    </p:animEffect>
                                    <p:anim calcmode="lin" valueType="num">
                                      <p:cBhvr>
                                        <p:cTn id="136" dur="1000" fill="hold"/>
                                        <p:tgtEl>
                                          <p:spTgt spid="48"/>
                                        </p:tgtEl>
                                        <p:attrNameLst>
                                          <p:attrName>ppt_x</p:attrName>
                                        </p:attrNameLst>
                                      </p:cBhvr>
                                      <p:tavLst>
                                        <p:tav tm="0">
                                          <p:val>
                                            <p:strVal val="#ppt_x"/>
                                          </p:val>
                                        </p:tav>
                                        <p:tav tm="100000">
                                          <p:val>
                                            <p:strVal val="#ppt_x"/>
                                          </p:val>
                                        </p:tav>
                                      </p:tavLst>
                                    </p:anim>
                                    <p:anim calcmode="lin" valueType="num">
                                      <p:cBhvr>
                                        <p:cTn id="137" dur="1000" fill="hold"/>
                                        <p:tgtEl>
                                          <p:spTgt spid="48"/>
                                        </p:tgtEl>
                                        <p:attrNameLst>
                                          <p:attrName>ppt_y</p:attrName>
                                        </p:attrNameLst>
                                      </p:cBhvr>
                                      <p:tavLst>
                                        <p:tav tm="0">
                                          <p:val>
                                            <p:strVal val="#ppt_y+.1"/>
                                          </p:val>
                                        </p:tav>
                                        <p:tav tm="100000">
                                          <p:val>
                                            <p:strVal val="#ppt_y"/>
                                          </p:val>
                                        </p:tav>
                                      </p:tavLst>
                                    </p:anim>
                                  </p:childTnLst>
                                </p:cTn>
                              </p:par>
                              <p:par>
                                <p:cTn id="138" presetID="42" presetClass="entr" presetSubtype="0" fill="hold" nodeType="withEffect">
                                  <p:stCondLst>
                                    <p:cond delay="0"/>
                                  </p:stCondLst>
                                  <p:childTnLst>
                                    <p:set>
                                      <p:cBhvr>
                                        <p:cTn id="139" dur="1" fill="hold">
                                          <p:stCondLst>
                                            <p:cond delay="0"/>
                                          </p:stCondLst>
                                        </p:cTn>
                                        <p:tgtEl>
                                          <p:spTgt spid="49"/>
                                        </p:tgtEl>
                                        <p:attrNameLst>
                                          <p:attrName>style.visibility</p:attrName>
                                        </p:attrNameLst>
                                      </p:cBhvr>
                                      <p:to>
                                        <p:strVal val="visible"/>
                                      </p:to>
                                    </p:set>
                                    <p:animEffect transition="in" filter="fade">
                                      <p:cBhvr>
                                        <p:cTn id="140" dur="1000"/>
                                        <p:tgtEl>
                                          <p:spTgt spid="49"/>
                                        </p:tgtEl>
                                      </p:cBhvr>
                                    </p:animEffect>
                                    <p:anim calcmode="lin" valueType="num">
                                      <p:cBhvr>
                                        <p:cTn id="141" dur="1000" fill="hold"/>
                                        <p:tgtEl>
                                          <p:spTgt spid="49"/>
                                        </p:tgtEl>
                                        <p:attrNameLst>
                                          <p:attrName>ppt_x</p:attrName>
                                        </p:attrNameLst>
                                      </p:cBhvr>
                                      <p:tavLst>
                                        <p:tav tm="0">
                                          <p:val>
                                            <p:strVal val="#ppt_x"/>
                                          </p:val>
                                        </p:tav>
                                        <p:tav tm="100000">
                                          <p:val>
                                            <p:strVal val="#ppt_x"/>
                                          </p:val>
                                        </p:tav>
                                      </p:tavLst>
                                    </p:anim>
                                    <p:anim calcmode="lin" valueType="num">
                                      <p:cBhvr>
                                        <p:cTn id="142" dur="1000" fill="hold"/>
                                        <p:tgtEl>
                                          <p:spTgt spid="49"/>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50"/>
                                        </p:tgtEl>
                                        <p:attrNameLst>
                                          <p:attrName>style.visibility</p:attrName>
                                        </p:attrNameLst>
                                      </p:cBhvr>
                                      <p:to>
                                        <p:strVal val="visible"/>
                                      </p:to>
                                    </p:set>
                                    <p:animEffect transition="in" filter="fade">
                                      <p:cBhvr>
                                        <p:cTn id="145" dur="1000"/>
                                        <p:tgtEl>
                                          <p:spTgt spid="50"/>
                                        </p:tgtEl>
                                      </p:cBhvr>
                                    </p:animEffect>
                                    <p:anim calcmode="lin" valueType="num">
                                      <p:cBhvr>
                                        <p:cTn id="146" dur="1000" fill="hold"/>
                                        <p:tgtEl>
                                          <p:spTgt spid="50"/>
                                        </p:tgtEl>
                                        <p:attrNameLst>
                                          <p:attrName>ppt_x</p:attrName>
                                        </p:attrNameLst>
                                      </p:cBhvr>
                                      <p:tavLst>
                                        <p:tav tm="0">
                                          <p:val>
                                            <p:strVal val="#ppt_x"/>
                                          </p:val>
                                        </p:tav>
                                        <p:tav tm="100000">
                                          <p:val>
                                            <p:strVal val="#ppt_x"/>
                                          </p:val>
                                        </p:tav>
                                      </p:tavLst>
                                    </p:anim>
                                    <p:anim calcmode="lin" valueType="num">
                                      <p:cBhvr>
                                        <p:cTn id="147" dur="1000" fill="hold"/>
                                        <p:tgtEl>
                                          <p:spTgt spid="50"/>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51"/>
                                        </p:tgtEl>
                                        <p:attrNameLst>
                                          <p:attrName>style.visibility</p:attrName>
                                        </p:attrNameLst>
                                      </p:cBhvr>
                                      <p:to>
                                        <p:strVal val="visible"/>
                                      </p:to>
                                    </p:set>
                                    <p:animEffect transition="in" filter="fade">
                                      <p:cBhvr>
                                        <p:cTn id="150" dur="1000"/>
                                        <p:tgtEl>
                                          <p:spTgt spid="51"/>
                                        </p:tgtEl>
                                      </p:cBhvr>
                                    </p:animEffect>
                                    <p:anim calcmode="lin" valueType="num">
                                      <p:cBhvr>
                                        <p:cTn id="151" dur="1000" fill="hold"/>
                                        <p:tgtEl>
                                          <p:spTgt spid="51"/>
                                        </p:tgtEl>
                                        <p:attrNameLst>
                                          <p:attrName>ppt_x</p:attrName>
                                        </p:attrNameLst>
                                      </p:cBhvr>
                                      <p:tavLst>
                                        <p:tav tm="0">
                                          <p:val>
                                            <p:strVal val="#ppt_x"/>
                                          </p:val>
                                        </p:tav>
                                        <p:tav tm="100000">
                                          <p:val>
                                            <p:strVal val="#ppt_x"/>
                                          </p:val>
                                        </p:tav>
                                      </p:tavLst>
                                    </p:anim>
                                    <p:anim calcmode="lin" valueType="num">
                                      <p:cBhvr>
                                        <p:cTn id="152"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2" grpId="0" animBg="1"/>
      <p:bldP spid="13" grpId="0" animBg="1"/>
      <p:bldP spid="14" grpId="0" animBg="1"/>
      <p:bldP spid="15" grpId="0" animBg="1"/>
      <p:bldP spid="29" grpId="0" animBg="1"/>
      <p:bldP spid="30" grpId="0" animBg="1"/>
      <p:bldP spid="40" grpId="0" animBg="1"/>
      <p:bldP spid="41" grpId="0" animBg="1"/>
      <p:bldP spid="42" grpId="0" animBg="1"/>
      <p:bldP spid="53" grpId="0"/>
      <p:bldP spid="54" grpId="0"/>
      <p:bldP spid="56" grpId="0"/>
      <p:bldP spid="57" grpId="0"/>
      <p:bldP spid="58" grpId="0"/>
      <p:bldP spid="59" grpId="0"/>
      <p:bldP spid="60" grpId="0"/>
      <p:bldP spid="36" grpId="0"/>
      <p:bldP spid="37" grpId="0" animBg="1"/>
      <p:bldP spid="46" grpId="0" animBg="1"/>
      <p:bldP spid="47" grpId="0"/>
      <p:bldP spid="50" grpId="0" animBg="1"/>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45725C16-3F9A-4F1B-9BCD-E7892B7D856E}"/>
              </a:ext>
            </a:extLst>
          </p:cNvPr>
          <p:cNvPicPr>
            <a:picLocks noChangeAspect="1"/>
          </p:cNvPicPr>
          <p:nvPr/>
        </p:nvPicPr>
        <p:blipFill>
          <a:blip r:embed="rId3"/>
          <a:stretch>
            <a:fillRect/>
          </a:stretch>
        </p:blipFill>
        <p:spPr>
          <a:xfrm>
            <a:off x="5095296" y="376192"/>
            <a:ext cx="1867062" cy="678239"/>
          </a:xfrm>
          <a:prstGeom prst="rect">
            <a:avLst/>
          </a:prstGeom>
        </p:spPr>
      </p:pic>
      <p:sp>
        <p:nvSpPr>
          <p:cNvPr id="3" name="圆角矩形 2"/>
          <p:cNvSpPr/>
          <p:nvPr/>
        </p:nvSpPr>
        <p:spPr>
          <a:xfrm>
            <a:off x="359893" y="1296567"/>
            <a:ext cx="4932987" cy="496707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TextBox 3"/>
          <p:cNvSpPr txBox="1"/>
          <p:nvPr/>
        </p:nvSpPr>
        <p:spPr>
          <a:xfrm>
            <a:off x="501691" y="1388334"/>
            <a:ext cx="4598210" cy="4837606"/>
          </a:xfrm>
          <a:prstGeom prst="rect">
            <a:avLst/>
          </a:prstGeom>
          <a:noFill/>
        </p:spPr>
        <p:txBody>
          <a:bodyPr wrap="square" lIns="0" tIns="0" rIns="0" bIns="0" rtlCol="0">
            <a:spAutoFit/>
          </a:bodyPr>
          <a:lstStyle/>
          <a:p>
            <a:pPr lvl="0" algn="just">
              <a:lnSpc>
                <a:spcPct val="120000"/>
              </a:lnSpc>
              <a:defRPr/>
            </a:pPr>
            <a:r>
              <a:rPr lang="zh-CN" altLang="en-US" sz="2400" dirty="0">
                <a:solidFill>
                  <a:prstClr val="black">
                    <a:lumMod val="75000"/>
                    <a:lumOff val="25000"/>
                  </a:prstClr>
                </a:solidFill>
                <a:latin typeface="微软雅黑" pitchFamily="34" charset="-122"/>
                <a:ea typeface="微软雅黑" pitchFamily="34" charset="-122"/>
              </a:rPr>
              <a:t>所谓主要是不同身份为区分，进行老师、学生、课程等信息记录和统计功能。项目采用前后端分离架构思想，前端采用</a:t>
            </a:r>
            <a:r>
              <a:rPr lang="en-US" altLang="zh-CN" sz="2400" dirty="0">
                <a:solidFill>
                  <a:prstClr val="black">
                    <a:lumMod val="75000"/>
                    <a:lumOff val="25000"/>
                  </a:prstClr>
                </a:solidFill>
                <a:latin typeface="微软雅黑" pitchFamily="34" charset="-122"/>
                <a:ea typeface="微软雅黑" pitchFamily="34" charset="-122"/>
              </a:rPr>
              <a:t>HTML+CSS+VUE</a:t>
            </a:r>
            <a:r>
              <a:rPr lang="zh-CN" altLang="en-US" sz="2400" dirty="0">
                <a:solidFill>
                  <a:prstClr val="black">
                    <a:lumMod val="75000"/>
                    <a:lumOff val="25000"/>
                  </a:prstClr>
                </a:solidFill>
                <a:latin typeface="微软雅黑" pitchFamily="34" charset="-122"/>
                <a:ea typeface="微软雅黑" pitchFamily="34" charset="-122"/>
              </a:rPr>
              <a:t>来实现页面效果展示，后端采用</a:t>
            </a:r>
            <a:r>
              <a:rPr lang="en-US" altLang="zh-CN" sz="2400" dirty="0">
                <a:solidFill>
                  <a:prstClr val="black">
                    <a:lumMod val="75000"/>
                    <a:lumOff val="25000"/>
                  </a:prstClr>
                </a:solidFill>
                <a:latin typeface="微软雅黑" pitchFamily="34" charset="-122"/>
                <a:ea typeface="微软雅黑" pitchFamily="34" charset="-122"/>
              </a:rPr>
              <a:t>Servlet+ </a:t>
            </a:r>
            <a:r>
              <a:rPr lang="en-US" altLang="zh-CN" sz="2400" dirty="0" err="1">
                <a:solidFill>
                  <a:prstClr val="black">
                    <a:lumMod val="75000"/>
                    <a:lumOff val="25000"/>
                  </a:prstClr>
                </a:solidFill>
                <a:latin typeface="微软雅黑" pitchFamily="34" charset="-122"/>
                <a:ea typeface="微软雅黑" pitchFamily="34" charset="-122"/>
              </a:rPr>
              <a:t>MybatisPlus</a:t>
            </a:r>
            <a:r>
              <a:rPr lang="zh-CN" altLang="en-US" sz="2400" dirty="0">
                <a:solidFill>
                  <a:prstClr val="black">
                    <a:lumMod val="75000"/>
                    <a:lumOff val="25000"/>
                  </a:prstClr>
                </a:solidFill>
                <a:latin typeface="微软雅黑" pitchFamily="34" charset="-122"/>
                <a:ea typeface="微软雅黑" pitchFamily="34" charset="-122"/>
              </a:rPr>
              <a:t>框架实现数据存储等服务。存储层使用高性能的</a:t>
            </a:r>
            <a:r>
              <a:rPr lang="en-US" altLang="zh-CN" sz="2400" dirty="0">
                <a:solidFill>
                  <a:prstClr val="black">
                    <a:lumMod val="75000"/>
                    <a:lumOff val="25000"/>
                  </a:prstClr>
                </a:solidFill>
                <a:latin typeface="微软雅黑" pitchFamily="34" charset="-122"/>
                <a:ea typeface="微软雅黑" pitchFamily="34" charset="-122"/>
              </a:rPr>
              <a:t>MySQL</a:t>
            </a:r>
            <a:r>
              <a:rPr lang="zh-CN" altLang="en-US" sz="2400" dirty="0">
                <a:solidFill>
                  <a:prstClr val="black">
                    <a:lumMod val="75000"/>
                    <a:lumOff val="25000"/>
                  </a:prstClr>
                </a:solidFill>
                <a:latin typeface="微软雅黑" pitchFamily="34" charset="-122"/>
                <a:ea typeface="微软雅黑" pitchFamily="34" charset="-122"/>
              </a:rPr>
              <a:t>，服务器使用</a:t>
            </a:r>
            <a:r>
              <a:rPr lang="en-US" altLang="zh-CN" sz="2400" dirty="0">
                <a:solidFill>
                  <a:prstClr val="black">
                    <a:lumMod val="75000"/>
                    <a:lumOff val="25000"/>
                  </a:prstClr>
                </a:solidFill>
                <a:latin typeface="微软雅黑" pitchFamily="34" charset="-122"/>
                <a:ea typeface="微软雅黑" pitchFamily="34" charset="-122"/>
              </a:rPr>
              <a:t>Tomcat</a:t>
            </a:r>
            <a:r>
              <a:rPr lang="zh-CN" altLang="en-US" sz="2400" dirty="0">
                <a:solidFill>
                  <a:prstClr val="black">
                    <a:lumMod val="75000"/>
                    <a:lumOff val="25000"/>
                  </a:prstClr>
                </a:solidFill>
                <a:latin typeface="微软雅黑" pitchFamily="34" charset="-122"/>
                <a:ea typeface="微软雅黑" pitchFamily="34" charset="-122"/>
              </a:rPr>
              <a:t>，项目构建工具使用</a:t>
            </a:r>
            <a:r>
              <a:rPr lang="en-US" altLang="zh-CN" sz="2400" dirty="0">
                <a:solidFill>
                  <a:prstClr val="black">
                    <a:lumMod val="75000"/>
                    <a:lumOff val="25000"/>
                  </a:prstClr>
                </a:solidFill>
                <a:latin typeface="微软雅黑" pitchFamily="34" charset="-122"/>
                <a:ea typeface="微软雅黑" pitchFamily="34" charset="-122"/>
              </a:rPr>
              <a:t>Maven</a:t>
            </a:r>
            <a:r>
              <a:rPr lang="zh-CN" altLang="en-US" sz="2400" dirty="0">
                <a:solidFill>
                  <a:prstClr val="black">
                    <a:lumMod val="75000"/>
                    <a:lumOff val="25000"/>
                  </a:prstClr>
                </a:solidFill>
                <a:latin typeface="微软雅黑" pitchFamily="34" charset="-122"/>
                <a:ea typeface="微软雅黑" pitchFamily="34" charset="-122"/>
              </a:rPr>
              <a:t>来管理</a:t>
            </a:r>
            <a:r>
              <a:rPr lang="en-US" altLang="zh-CN" sz="2400" dirty="0">
                <a:solidFill>
                  <a:prstClr val="black">
                    <a:lumMod val="75000"/>
                    <a:lumOff val="25000"/>
                  </a:prstClr>
                </a:solidFill>
                <a:latin typeface="微软雅黑" pitchFamily="34" charset="-122"/>
                <a:ea typeface="微软雅黑" pitchFamily="34" charset="-122"/>
              </a:rPr>
              <a:t>jar</a:t>
            </a:r>
            <a:r>
              <a:rPr lang="zh-CN" altLang="en-US" sz="2400" dirty="0">
                <a:solidFill>
                  <a:prstClr val="black">
                    <a:lumMod val="75000"/>
                    <a:lumOff val="25000"/>
                  </a:prstClr>
                </a:solidFill>
                <a:latin typeface="微软雅黑" pitchFamily="34" charset="-122"/>
                <a:ea typeface="微软雅黑" pitchFamily="34" charset="-122"/>
              </a:rPr>
              <a:t>包和项目构建。</a:t>
            </a:r>
            <a:endParaRPr lang="en-US" altLang="zh-CN" sz="2400" dirty="0">
              <a:solidFill>
                <a:prstClr val="black">
                  <a:lumMod val="75000"/>
                  <a:lumOff val="25000"/>
                </a:prstClr>
              </a:solidFill>
              <a:latin typeface="微软雅黑" pitchFamily="34" charset="-122"/>
              <a:ea typeface="微软雅黑" pitchFamily="34" charset="-122"/>
            </a:endParaRPr>
          </a:p>
        </p:txBody>
      </p:sp>
      <p:sp>
        <p:nvSpPr>
          <p:cNvPr id="5" name="矩形 93"/>
          <p:cNvSpPr/>
          <p:nvPr/>
        </p:nvSpPr>
        <p:spPr>
          <a:xfrm>
            <a:off x="309670" y="123714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矩形 93"/>
          <p:cNvSpPr/>
          <p:nvPr/>
        </p:nvSpPr>
        <p:spPr>
          <a:xfrm rot="10800000">
            <a:off x="4959060" y="593366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Text Box 2"/>
          <p:cNvSpPr txBox="1">
            <a:spLocks noChangeArrowheads="1"/>
          </p:cNvSpPr>
          <p:nvPr/>
        </p:nvSpPr>
        <p:spPr bwMode="auto">
          <a:xfrm>
            <a:off x="9691565" y="7077405"/>
            <a:ext cx="2527807" cy="379656"/>
          </a:xfrm>
          <a:prstGeom prst="rect">
            <a:avLst/>
          </a:prstGeom>
          <a:no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67" b="0" i="0" u="none" strike="noStrike" kern="1200" cap="none" spc="0" normalizeH="0" baseline="0" noProof="0" dirty="0">
                <a:ln>
                  <a:noFill/>
                </a:ln>
                <a:solidFill>
                  <a:srgbClr val="00AEEE"/>
                </a:solidFill>
                <a:effectLst/>
                <a:uLnTx/>
                <a:uFillTx/>
                <a:latin typeface="微软雅黑" pitchFamily="34" charset="-122"/>
                <a:ea typeface="微软雅黑" pitchFamily="34" charset="-122"/>
                <a:cs typeface="+mn-cs"/>
              </a:rPr>
              <a:t>延迟符号</a:t>
            </a:r>
            <a:endParaRPr kumimoji="0" lang="nl-NL" altLang="zh-CN" sz="1867" b="0" i="0" u="none" strike="noStrike" kern="1200" cap="none" spc="0" normalizeH="0" baseline="0" noProof="0" dirty="0">
              <a:ln>
                <a:noFill/>
              </a:ln>
              <a:solidFill>
                <a:srgbClr val="00AEEE"/>
              </a:solidFill>
              <a:effectLst/>
              <a:uLnTx/>
              <a:uFillTx/>
              <a:latin typeface="微软雅黑" pitchFamily="34" charset="-122"/>
              <a:ea typeface="微软雅黑" pitchFamily="34" charset="-122"/>
              <a:cs typeface="+mn-cs"/>
            </a:endParaRPr>
          </a:p>
        </p:txBody>
      </p:sp>
      <p:sp>
        <p:nvSpPr>
          <p:cNvPr id="14" name="标题 1">
            <a:extLst>
              <a:ext uri="{FF2B5EF4-FFF2-40B4-BE49-F238E27FC236}">
                <a16:creationId xmlns:a16="http://schemas.microsoft.com/office/drawing/2014/main" id="{1F0C6248-E605-3F43-AE4A-5D6815834C1F}"/>
              </a:ext>
            </a:extLst>
          </p:cNvPr>
          <p:cNvSpPr txBox="1">
            <a:spLocks/>
          </p:cNvSpPr>
          <p:nvPr/>
        </p:nvSpPr>
        <p:spPr>
          <a:xfrm>
            <a:off x="668781" y="177351"/>
            <a:ext cx="6315749" cy="83401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4800" b="1" i="0" u="none" strike="noStrike" kern="1200" cap="none" spc="400" normalizeH="0" baseline="0" noProof="0" dirty="0">
                <a:ln>
                  <a:noFill/>
                </a:ln>
                <a:solidFill>
                  <a:srgbClr val="3B4761"/>
                </a:solidFill>
                <a:effectLst>
                  <a:outerShdw blurRad="38100" dist="38100" dir="2700000" algn="tl">
                    <a:srgbClr val="000000">
                      <a:alpha val="43137"/>
                    </a:srgbClr>
                  </a:outerShdw>
                </a:effectLst>
                <a:uLnTx/>
                <a:uFillTx/>
                <a:latin typeface="微软雅黑"/>
                <a:ea typeface="微软雅黑"/>
                <a:cs typeface="+mj-cs"/>
              </a:rPr>
              <a:t>智慧校园服务平台</a:t>
            </a:r>
          </a:p>
        </p:txBody>
      </p:sp>
      <p:pic>
        <p:nvPicPr>
          <p:cNvPr id="16" name="图片 15">
            <a:extLst>
              <a:ext uri="{FF2B5EF4-FFF2-40B4-BE49-F238E27FC236}">
                <a16:creationId xmlns:a16="http://schemas.microsoft.com/office/drawing/2014/main" id="{CF00FA51-2936-C3C7-9271-ADD86BA829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664" y="919653"/>
            <a:ext cx="5875452" cy="5385831"/>
          </a:xfrm>
          <a:prstGeom prst="rect">
            <a:avLst/>
          </a:prstGeom>
        </p:spPr>
      </p:pic>
      <p:sp>
        <p:nvSpPr>
          <p:cNvPr id="18" name="等腰三角形 17">
            <a:extLst>
              <a:ext uri="{FF2B5EF4-FFF2-40B4-BE49-F238E27FC236}">
                <a16:creationId xmlns:a16="http://schemas.microsoft.com/office/drawing/2014/main" id="{C1ACBD88-9183-EB21-64DF-08190F66FE28}"/>
              </a:ext>
            </a:extLst>
          </p:cNvPr>
          <p:cNvSpPr/>
          <p:nvPr/>
        </p:nvSpPr>
        <p:spPr bwMode="auto">
          <a:xfrm rot="5400000">
            <a:off x="-53049" y="209721"/>
            <a:ext cx="774879" cy="668780"/>
          </a:xfrm>
          <a:prstGeom prst="triangle">
            <a:avLst>
              <a:gd name="adj" fmla="val 50000"/>
            </a:avLst>
          </a:prstGeom>
          <a:solidFill>
            <a:srgbClr val="3B4761"/>
          </a:solidFill>
          <a:ln>
            <a:noFill/>
          </a:ln>
        </p:spPr>
        <p:txBody>
          <a:bodyPr lIns="121917" tIns="60959" rIns="121917" bIns="6095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a:defRPr>
            </a:lvl9pPr>
          </a:lstStyle>
          <a:p>
            <a:pPr marL="0" marR="0" lvl="0" indent="0" algn="ctr" defTabSz="456565" rtl="0" eaLnBrk="1" fontAlgn="auto" latinLnBrk="0" hangingPunct="1">
              <a:lnSpc>
                <a:spcPct val="100000"/>
              </a:lnSpc>
              <a:spcBef>
                <a:spcPct val="0"/>
              </a:spcBef>
              <a:spcAft>
                <a:spcPts val="0"/>
              </a:spcAft>
              <a:buClrTx/>
              <a:buSzTx/>
              <a:buFont typeface="Arial" charset="0"/>
              <a:buNone/>
              <a:defRPr/>
            </a:pPr>
            <a:endParaRPr kumimoji="0" lang="zh-CN" altLang="zh-CN" sz="2400" b="0" i="0" u="none" strike="noStrike" kern="1200" cap="none" spc="0" normalizeH="0" baseline="0" noProof="0">
              <a:ln>
                <a:noFill/>
              </a:ln>
              <a:solidFill>
                <a:srgbClr val="3B4761"/>
              </a:solidFill>
              <a:effectLst/>
              <a:uLnTx/>
              <a:uFillTx/>
              <a:latin typeface="微软雅黑" pitchFamily="34" charset="-122"/>
              <a:ea typeface="微软雅黑" pitchFamily="34" charset="-122"/>
              <a:cs typeface="+mn-cs"/>
              <a:sym typeface="微软雅黑" pitchFamily="34" charset="-122"/>
            </a:endParaRPr>
          </a:p>
        </p:txBody>
      </p:sp>
    </p:spTree>
    <p:extLst>
      <p:ext uri="{BB962C8B-B14F-4D97-AF65-F5344CB8AC3E}">
        <p14:creationId xmlns:p14="http://schemas.microsoft.com/office/powerpoint/2010/main" val="225501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par>
                          <p:cTn id="11" fill="hold">
                            <p:stCondLst>
                              <p:cond delay="500"/>
                            </p:stCondLst>
                            <p:childTnLst>
                              <p:par>
                                <p:cTn id="12" presetID="53" presetClass="entr" presetSubtype="52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anim calcmode="lin" valueType="num">
                                      <p:cBhvr>
                                        <p:cTn id="24" dur="500" fill="hold"/>
                                        <p:tgtEl>
                                          <p:spTgt spid="6"/>
                                        </p:tgtEl>
                                        <p:attrNameLst>
                                          <p:attrName>ppt_x</p:attrName>
                                        </p:attrNameLst>
                                      </p:cBhvr>
                                      <p:tavLst>
                                        <p:tav tm="0">
                                          <p:val>
                                            <p:fltVal val="0.5"/>
                                          </p:val>
                                        </p:tav>
                                        <p:tav tm="100000">
                                          <p:val>
                                            <p:strVal val="#ppt_x"/>
                                          </p:val>
                                        </p:tav>
                                      </p:tavLst>
                                    </p:anim>
                                    <p:anim calcmode="lin" valueType="num">
                                      <p:cBhvr>
                                        <p:cTn id="25" dur="500" fill="hold"/>
                                        <p:tgtEl>
                                          <p:spTgt spid="6"/>
                                        </p:tgtEl>
                                        <p:attrNameLst>
                                          <p:attrName>ppt_y</p:attrName>
                                        </p:attrNameLst>
                                      </p:cBhvr>
                                      <p:tavLst>
                                        <p:tav tm="0">
                                          <p:val>
                                            <p:fltVal val="0.5"/>
                                          </p:val>
                                        </p:tav>
                                        <p:tav tm="100000">
                                          <p:val>
                                            <p:strVal val="#ppt_y"/>
                                          </p:val>
                                        </p:tav>
                                      </p:tavLst>
                                    </p:anim>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up)">
                                      <p:cBhvr>
                                        <p:cTn id="29" dur="500"/>
                                        <p:tgtEl>
                                          <p:spTgt spid="3"/>
                                        </p:tgtEl>
                                      </p:cBhvr>
                                    </p:animEffect>
                                  </p:childTnLst>
                                </p:cTn>
                              </p:par>
                            </p:childTnLst>
                          </p:cTn>
                        </p:par>
                        <p:par>
                          <p:cTn id="30" fill="hold">
                            <p:stCondLst>
                              <p:cond delay="1500"/>
                            </p:stCondLst>
                            <p:childTnLst>
                              <p:par>
                                <p:cTn id="31" presetID="22" presetClass="entr" presetSubtype="1" fill="hold" grpId="0"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up)">
                                      <p:cBhvr>
                                        <p:cTn id="33" dur="500"/>
                                        <p:tgtEl>
                                          <p:spTgt spid="4"/>
                                        </p:tgtEl>
                                      </p:cBhvr>
                                    </p:animEffect>
                                  </p:childTnLst>
                                </p:cTn>
                              </p:par>
                            </p:childTnLst>
                          </p:cTn>
                        </p:par>
                        <p:par>
                          <p:cTn id="34" fill="hold">
                            <p:stCondLst>
                              <p:cond delay="2000"/>
                            </p:stCondLst>
                            <p:childTnLst>
                              <p:par>
                                <p:cTn id="35" presetID="42" presetClass="entr" presetSubtype="0"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14" grpId="0"/>
      <p:bldP spid="1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第一PPT，www.1ppt.com">
  <a:themeElements>
    <a:clrScheme name="自定义 237">
      <a:dk1>
        <a:srgbClr val="000000"/>
      </a:dk1>
      <a:lt1>
        <a:srgbClr val="FFFFFF"/>
      </a:lt1>
      <a:dk2>
        <a:srgbClr val="1F497D"/>
      </a:dk2>
      <a:lt2>
        <a:srgbClr val="EEECE1"/>
      </a:lt2>
      <a:accent1>
        <a:srgbClr val="3B4761"/>
      </a:accent1>
      <a:accent2>
        <a:srgbClr val="D68464"/>
      </a:accent2>
      <a:accent3>
        <a:srgbClr val="3B4761"/>
      </a:accent3>
      <a:accent4>
        <a:srgbClr val="D68567"/>
      </a:accent4>
      <a:accent5>
        <a:srgbClr val="3B4761"/>
      </a:accent5>
      <a:accent6>
        <a:srgbClr val="D88769"/>
      </a:accent6>
      <a:hlink>
        <a:srgbClr val="3B4761"/>
      </a:hlink>
      <a:folHlink>
        <a:srgbClr val="DE8764"/>
      </a:folHlink>
    </a:clrScheme>
    <a:fontScheme name="hzvo2i2a">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3.xml><?xml version="1.0" encoding="utf-8"?>
<a:theme xmlns:a="http://schemas.openxmlformats.org/drawingml/2006/main" name="4_第一PPT，www.1ppt.com">
  <a:themeElements>
    <a:clrScheme name="自定义 237">
      <a:dk1>
        <a:srgbClr val="000000"/>
      </a:dk1>
      <a:lt1>
        <a:srgbClr val="FFFFFF"/>
      </a:lt1>
      <a:dk2>
        <a:srgbClr val="1F497D"/>
      </a:dk2>
      <a:lt2>
        <a:srgbClr val="EEECE1"/>
      </a:lt2>
      <a:accent1>
        <a:srgbClr val="3B4761"/>
      </a:accent1>
      <a:accent2>
        <a:srgbClr val="D68464"/>
      </a:accent2>
      <a:accent3>
        <a:srgbClr val="3B4761"/>
      </a:accent3>
      <a:accent4>
        <a:srgbClr val="D68567"/>
      </a:accent4>
      <a:accent5>
        <a:srgbClr val="3B4761"/>
      </a:accent5>
      <a:accent6>
        <a:srgbClr val="D88769"/>
      </a:accent6>
      <a:hlink>
        <a:srgbClr val="3B4761"/>
      </a:hlink>
      <a:folHlink>
        <a:srgbClr val="DE8764"/>
      </a:folHlink>
    </a:clrScheme>
    <a:fontScheme name="hzvo2i2a">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877</TotalTime>
  <Words>914</Words>
  <Application>Microsoft Office PowerPoint</Application>
  <PresentationFormat>宽屏</PresentationFormat>
  <Paragraphs>106</Paragraphs>
  <Slides>17</Slides>
  <Notes>10</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17</vt:i4>
      </vt:variant>
    </vt:vector>
  </HeadingPairs>
  <TitlesOfParts>
    <vt:vector size="27" baseType="lpstr">
      <vt:lpstr>等线</vt:lpstr>
      <vt:lpstr>等线 Light</vt:lpstr>
      <vt:lpstr>微软雅黑</vt:lpstr>
      <vt:lpstr>Agency FB</vt:lpstr>
      <vt:lpstr>Arial</vt:lpstr>
      <vt:lpstr>Calibri</vt:lpstr>
      <vt:lpstr>Wingdings</vt:lpstr>
      <vt:lpstr>Office 主题​​</vt:lpstr>
      <vt:lpstr>3_第一PPT，www.1ppt.com</vt:lpstr>
      <vt:lpstr>4_第一PPT，www.1ppt.com</vt:lpstr>
      <vt:lpstr>PowerPoint 演示文稿</vt:lpstr>
      <vt:lpstr>PowerPoint 演示文稿</vt:lpstr>
      <vt:lpstr>PowerPoint 演示文稿</vt:lpstr>
      <vt:lpstr>智慧校园服务平台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项目模块的整合</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201500321@qq.com</dc:creator>
  <cp:lastModifiedBy>C Flavia</cp:lastModifiedBy>
  <cp:revision>145</cp:revision>
  <cp:lastPrinted>2022-03-30T10:36:29Z</cp:lastPrinted>
  <dcterms:created xsi:type="dcterms:W3CDTF">2022-03-29T13:48:20Z</dcterms:created>
  <dcterms:modified xsi:type="dcterms:W3CDTF">2022-07-20T02:03:13Z</dcterms:modified>
</cp:coreProperties>
</file>