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FB83-BAE6-4A94-81F8-2AF904349EC5}" type="datetimeFigureOut">
              <a:rPr lang="es-PE" smtClean="0"/>
              <a:t>12/07/2017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2891-09B4-43E3-BBEC-08D15878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49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FB83-BAE6-4A94-81F8-2AF904349EC5}" type="datetimeFigureOut">
              <a:rPr lang="es-PE" smtClean="0"/>
              <a:t>12/07/2017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2891-09B4-43E3-BBEC-08D15878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095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FB83-BAE6-4A94-81F8-2AF904349EC5}" type="datetimeFigureOut">
              <a:rPr lang="es-PE" smtClean="0"/>
              <a:t>12/07/2017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2891-09B4-43E3-BBEC-08D15878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015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FB83-BAE6-4A94-81F8-2AF904349EC5}" type="datetimeFigureOut">
              <a:rPr lang="es-PE" smtClean="0"/>
              <a:t>12/07/2017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2891-09B4-43E3-BBEC-08D15878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402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FB83-BAE6-4A94-81F8-2AF904349EC5}" type="datetimeFigureOut">
              <a:rPr lang="es-PE" smtClean="0"/>
              <a:t>12/07/2017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2891-09B4-43E3-BBEC-08D15878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837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FB83-BAE6-4A94-81F8-2AF904349EC5}" type="datetimeFigureOut">
              <a:rPr lang="es-PE" smtClean="0"/>
              <a:t>12/07/2017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2891-09B4-43E3-BBEC-08D15878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351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FB83-BAE6-4A94-81F8-2AF904349EC5}" type="datetimeFigureOut">
              <a:rPr lang="es-PE" smtClean="0"/>
              <a:t>12/07/2017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2891-09B4-43E3-BBEC-08D15878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755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FB83-BAE6-4A94-81F8-2AF904349EC5}" type="datetimeFigureOut">
              <a:rPr lang="es-PE" smtClean="0"/>
              <a:t>12/07/2017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2891-09B4-43E3-BBEC-08D15878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743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FB83-BAE6-4A94-81F8-2AF904349EC5}" type="datetimeFigureOut">
              <a:rPr lang="es-PE" smtClean="0"/>
              <a:t>12/07/2017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2891-09B4-43E3-BBEC-08D15878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792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FB83-BAE6-4A94-81F8-2AF904349EC5}" type="datetimeFigureOut">
              <a:rPr lang="es-PE" smtClean="0"/>
              <a:t>12/07/2017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2891-09B4-43E3-BBEC-08D15878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603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FB83-BAE6-4A94-81F8-2AF904349EC5}" type="datetimeFigureOut">
              <a:rPr lang="es-PE" smtClean="0"/>
              <a:t>12/07/2017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2891-09B4-43E3-BBEC-08D15878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093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AFB83-BAE6-4A94-81F8-2AF904349EC5}" type="datetimeFigureOut">
              <a:rPr lang="es-PE" smtClean="0"/>
              <a:t>12/07/2017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42891-09B4-43E3-BBEC-08D15878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21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01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SALOME</dc:creator>
  <cp:lastModifiedBy>SALOME</cp:lastModifiedBy>
  <cp:revision>1</cp:revision>
  <dcterms:created xsi:type="dcterms:W3CDTF">2017-07-13T00:32:53Z</dcterms:created>
  <dcterms:modified xsi:type="dcterms:W3CDTF">2017-07-13T00:33:14Z</dcterms:modified>
</cp:coreProperties>
</file>