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16.png"/>
          <p:cNvPicPr>
            <a:picLocks noChangeAspect="1"/>
          </p:cNvPicPr>
          <p:nvPr/>
        </p:nvPicPr>
        <p:blipFill>
          <a:blip r:embed="rId2"/>
          <a:srcRect l="14843" r="14844" b="6663"/>
          <a:stretch>
            <a:fillRect/>
          </a:stretch>
        </p:blipFill>
        <p:spPr>
          <a:xfrm>
            <a:off x="500034" y="357166"/>
            <a:ext cx="8171666" cy="6098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17.png"/>
          <p:cNvPicPr>
            <a:picLocks noChangeAspect="1"/>
          </p:cNvPicPr>
          <p:nvPr/>
        </p:nvPicPr>
        <p:blipFill>
          <a:blip r:embed="rId2"/>
          <a:srcRect l="15624" r="15332" b="6923"/>
          <a:stretch>
            <a:fillRect/>
          </a:stretch>
        </p:blipFill>
        <p:spPr>
          <a:xfrm>
            <a:off x="500034" y="357166"/>
            <a:ext cx="8143932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18.png"/>
          <p:cNvPicPr>
            <a:picLocks noChangeAspect="1"/>
          </p:cNvPicPr>
          <p:nvPr/>
        </p:nvPicPr>
        <p:blipFill>
          <a:blip r:embed="rId2"/>
          <a:srcRect l="15625" r="15625" b="6923"/>
          <a:stretch>
            <a:fillRect/>
          </a:stretch>
        </p:blipFill>
        <p:spPr>
          <a:xfrm>
            <a:off x="500034" y="356400"/>
            <a:ext cx="8109271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19.png"/>
          <p:cNvPicPr>
            <a:picLocks noChangeAspect="1"/>
          </p:cNvPicPr>
          <p:nvPr/>
        </p:nvPicPr>
        <p:blipFill>
          <a:blip r:embed="rId2"/>
          <a:srcRect l="15625" r="15625" b="6923"/>
          <a:stretch>
            <a:fillRect/>
          </a:stretch>
        </p:blipFill>
        <p:spPr>
          <a:xfrm>
            <a:off x="500034" y="357166"/>
            <a:ext cx="8109271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20.png"/>
          <p:cNvPicPr>
            <a:picLocks noChangeAspect="1"/>
          </p:cNvPicPr>
          <p:nvPr/>
        </p:nvPicPr>
        <p:blipFill>
          <a:blip r:embed="rId2"/>
          <a:srcRect l="15625" r="15625" b="6923"/>
          <a:stretch>
            <a:fillRect/>
          </a:stretch>
        </p:blipFill>
        <p:spPr>
          <a:xfrm>
            <a:off x="500034" y="357166"/>
            <a:ext cx="8109271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21.png"/>
          <p:cNvPicPr>
            <a:picLocks noChangeAspect="1"/>
          </p:cNvPicPr>
          <p:nvPr/>
        </p:nvPicPr>
        <p:blipFill>
          <a:blip r:embed="rId2"/>
          <a:srcRect l="15625" r="15625" b="6923"/>
          <a:stretch>
            <a:fillRect/>
          </a:stretch>
        </p:blipFill>
        <p:spPr>
          <a:xfrm>
            <a:off x="500034" y="356400"/>
            <a:ext cx="8109271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22.png"/>
          <p:cNvPicPr>
            <a:picLocks noChangeAspect="1"/>
          </p:cNvPicPr>
          <p:nvPr/>
        </p:nvPicPr>
        <p:blipFill>
          <a:blip r:embed="rId2"/>
          <a:srcRect l="15625" r="15625" b="6923"/>
          <a:stretch>
            <a:fillRect/>
          </a:stretch>
        </p:blipFill>
        <p:spPr>
          <a:xfrm>
            <a:off x="500034" y="357166"/>
            <a:ext cx="8109271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napshot_23.png"/>
          <p:cNvPicPr>
            <a:picLocks noChangeAspect="1"/>
          </p:cNvPicPr>
          <p:nvPr/>
        </p:nvPicPr>
        <p:blipFill>
          <a:blip r:embed="rId2"/>
          <a:srcRect l="15625" r="15625" b="6923"/>
          <a:stretch>
            <a:fillRect/>
          </a:stretch>
        </p:blipFill>
        <p:spPr>
          <a:xfrm>
            <a:off x="500400" y="356400"/>
            <a:ext cx="8109271" cy="617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PresentationFormat>Presentación en pantalla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ProgAriel</dc:creator>
  <cp:lastModifiedBy>i5Wtrial</cp:lastModifiedBy>
  <cp:revision>3</cp:revision>
  <dcterms:created xsi:type="dcterms:W3CDTF">2022-04-13T19:39:02Z</dcterms:created>
  <dcterms:modified xsi:type="dcterms:W3CDTF">2022-04-22T11:08:46Z</dcterms:modified>
</cp:coreProperties>
</file>