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0070C0"/>
                </a:solidFill>
                <a:latin typeface="Arial Black" pitchFamily="34" charset="0"/>
              </a:rPr>
              <a:t>Ejercicio clase 6</a:t>
            </a:r>
            <a:endParaRPr lang="es-ES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3" name="2 Imagen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Ejercicio: Tienda de libros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Mostrar: Ingrese los siguientes datos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Digite el nombre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Digite el ID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Digite el precio del libro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Indicar si el envío es gratuito (True/False)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Mostrar:</a:t>
            </a:r>
          </a:p>
          <a:p>
            <a:pPr marL="514350" indent="-51435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	Nombre:</a:t>
            </a:r>
          </a:p>
          <a:p>
            <a:pPr marL="514350" indent="-51435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	ID: </a:t>
            </a:r>
          </a:p>
          <a:p>
            <a:pPr marL="514350" indent="-51435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	Precio:</a:t>
            </a:r>
          </a:p>
          <a:p>
            <a:pPr marL="514350" indent="-514350"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	Envío Gratuito?: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Cuestionario en casa: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¿Cuál es el tipo de dato de esta variable?     var a = 0;                          byte, short,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long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¿Cuál es el rango del tipo short?          -128  a 127                                                -32,768 a 32,767                                       -2,147483,648 a 2,147483,647                  -9,223,372,036,854,775,808 a          9,223,372,036,854,775,807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¿Cuántos bytes tiene una variable de tipo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long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?     1, 2, 4, 8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¿Cuántos bits toma una variable de tipo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?    8, 16, 32, 64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¿Cuál es el tipo de dato para esta variable?        var a = 5.3;                 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float</a:t>
            </a:r>
            <a:r>
              <a:rPr lang="es-ES" b="1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s-ES" b="1" dirty="0" err="1" smtClean="0">
                <a:latin typeface="Arial" pitchFamily="34" charset="0"/>
                <a:cs typeface="Arial" pitchFamily="34" charset="0"/>
              </a:rPr>
              <a:t>double</a:t>
            </a:r>
            <a:endParaRPr lang="es-ES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¿Cuántos bits toma una variable de tipo flotante?   8, 16, 32, 64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La solución esta en el último video de la clase 6 de Programación Java</a:t>
            </a:r>
            <a:endParaRPr lang="es-E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java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178</Words>
  <PresentationFormat>Presentación en pantalla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Ejercicio clase 6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clase 6</dc:title>
  <dc:creator>ProgAriel</dc:creator>
  <cp:lastModifiedBy>i5Wtrial</cp:lastModifiedBy>
  <cp:revision>5</cp:revision>
  <dcterms:created xsi:type="dcterms:W3CDTF">2022-05-12T10:40:59Z</dcterms:created>
  <dcterms:modified xsi:type="dcterms:W3CDTF">2022-05-13T18:30:23Z</dcterms:modified>
</cp:coreProperties>
</file>