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8B9D55B-6AFF-4783-8026-417D1E7B458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AAB35-0707-446B-85FF-FB8C74D64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274983"/>
            <a:ext cx="8676222" cy="1444486"/>
          </a:xfrm>
        </p:spPr>
        <p:txBody>
          <a:bodyPr/>
          <a:lstStyle/>
          <a:p>
            <a:r>
              <a:rPr lang="es-PE" b="1" dirty="0"/>
              <a:t>Expresiones regulares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1D6C42-620E-4FE5-9E30-4DA83F45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64" y="2945296"/>
            <a:ext cx="67482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6BB4E-C9AE-4214-9EA1-C875795F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61"/>
            <a:ext cx="9905998" cy="695739"/>
          </a:xfrm>
        </p:spPr>
        <p:txBody>
          <a:bodyPr/>
          <a:lstStyle/>
          <a:p>
            <a:r>
              <a:rPr lang="es-PE" dirty="0"/>
              <a:t>La barra invertida o “backslash”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FEDB7-4CE2-4484-96D5-D885D99DF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69504"/>
            <a:ext cx="9905998" cy="2686880"/>
          </a:xfrm>
        </p:spPr>
        <p:txBody>
          <a:bodyPr/>
          <a:lstStyle/>
          <a:p>
            <a:r>
              <a:rPr lang="es-MX" dirty="0"/>
              <a:t>La barra invertida se utiliza para escapar el siguiente carácter de la expresión de búsqueda de forma que este adquiera un significado especial o deje de tenerlo.</a:t>
            </a:r>
          </a:p>
          <a:p>
            <a:r>
              <a:rPr lang="es-MX" dirty="0"/>
              <a:t>la barra inversa no se utiliza nunca por sí sola, sino en combinación con otros caracteres.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0B232E-13C9-46FE-A3EF-8FB75B6C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56" y="3972342"/>
            <a:ext cx="2582030" cy="16307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383DC9-DBA8-4D0D-942D-F6EBF3DD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462" y="3959088"/>
            <a:ext cx="2144363" cy="16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5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48C67-BA20-454F-8616-F69766EB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7931"/>
            <a:ext cx="9905998" cy="821635"/>
          </a:xfrm>
        </p:spPr>
        <p:txBody>
          <a:bodyPr/>
          <a:lstStyle/>
          <a:p>
            <a:pPr algn="ctr"/>
            <a:r>
              <a:rPr lang="es-PE" dirty="0"/>
              <a:t>Caracteres especiales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81A451-80F1-4E38-8F9A-AB2A2328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68" y="1614933"/>
            <a:ext cx="8534254" cy="38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F396F-8C38-4BED-87CB-8A3D193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431" y="390940"/>
            <a:ext cx="5709961" cy="755374"/>
          </a:xfrm>
        </p:spPr>
        <p:txBody>
          <a:bodyPr/>
          <a:lstStyle/>
          <a:p>
            <a:pPr algn="ctr"/>
            <a:r>
              <a:rPr lang="es-PE" dirty="0"/>
              <a:t>Caracteres especiales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C2A9C1-CF24-4BF5-80DD-49B341D2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49" y="1756133"/>
            <a:ext cx="9850502" cy="39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4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498B4-0084-48BE-99AD-DB86E69D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952500"/>
          </a:xfrm>
        </p:spPr>
        <p:txBody>
          <a:bodyPr/>
          <a:lstStyle/>
          <a:p>
            <a:pPr algn="ctr"/>
            <a:r>
              <a:rPr lang="es-PE" dirty="0"/>
              <a:t>Que es una expresión regular?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EE2C8-9089-46FB-97A7-10CA2A06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398"/>
            <a:ext cx="9905998" cy="3124201"/>
          </a:xfrm>
        </p:spPr>
        <p:txBody>
          <a:bodyPr>
            <a:normAutofit/>
          </a:bodyPr>
          <a:lstStyle/>
          <a:p>
            <a:r>
              <a:rPr lang="es-PE" sz="2800" dirty="0"/>
              <a:t>Una expresión regular, también conocida como “regex”, es una secuencia de caracteres que conforma un patrón de búsqueda. </a:t>
            </a:r>
            <a:r>
              <a:rPr lang="es-MX" sz="2800" dirty="0"/>
              <a:t>Se utilizan principalmente para la búsqueda de patrones de cadenas de caracteres u operaciones de sustituciones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10299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D515-8983-4B2D-8559-23FD91BC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204" y="2476500"/>
            <a:ext cx="9905998" cy="1905000"/>
          </a:xfrm>
        </p:spPr>
        <p:txBody>
          <a:bodyPr/>
          <a:lstStyle/>
          <a:p>
            <a:r>
              <a:rPr lang="es-PE" b="1" dirty="0"/>
              <a:t>Construcción de una expresión regular</a:t>
            </a:r>
          </a:p>
        </p:txBody>
      </p:sp>
    </p:spTree>
    <p:extLst>
      <p:ext uri="{BB962C8B-B14F-4D97-AF65-F5344CB8AC3E}">
        <p14:creationId xmlns:p14="http://schemas.microsoft.com/office/powerpoint/2010/main" val="320020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4EAC8-EF6A-4F93-A0AE-86D79D40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40" y="311426"/>
            <a:ext cx="9905998" cy="781878"/>
          </a:xfrm>
        </p:spPr>
        <p:txBody>
          <a:bodyPr/>
          <a:lstStyle/>
          <a:p>
            <a:r>
              <a:rPr lang="es-PE" dirty="0"/>
              <a:t>Alternación: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D9CDDC-BA56-4E6E-8457-19E45F6C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404731"/>
            <a:ext cx="10785544" cy="1215887"/>
          </a:xfrm>
        </p:spPr>
        <p:txBody>
          <a:bodyPr>
            <a:noAutofit/>
          </a:bodyPr>
          <a:lstStyle/>
          <a:p>
            <a:r>
              <a:rPr lang="es-PE" sz="2800" dirty="0"/>
              <a:t>Se define con una barra vertical “|” la cual sirve para separar las alternativas y estas se evalúan de izquierda a derecha.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6C8B0D6-EE6D-4C3A-9303-9A9A3BE9B02A}"/>
              </a:ext>
            </a:extLst>
          </p:cNvPr>
          <p:cNvSpPr txBox="1">
            <a:spLocks/>
          </p:cNvSpPr>
          <p:nvPr/>
        </p:nvSpPr>
        <p:spPr>
          <a:xfrm>
            <a:off x="4421756" y="2498036"/>
            <a:ext cx="2947746" cy="121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/>
              <a:t>hombre|mujer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12CEED8-B8FA-41BF-9055-435F776D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03" y="3843765"/>
            <a:ext cx="2840674" cy="155104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98891C1-F2D3-411A-9C48-6220B7CE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667" y="3843765"/>
            <a:ext cx="2791876" cy="15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DDA26-4856-4C4B-BBFC-1E123C73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1427"/>
            <a:ext cx="9905998" cy="1007165"/>
          </a:xfrm>
        </p:spPr>
        <p:txBody>
          <a:bodyPr/>
          <a:lstStyle/>
          <a:p>
            <a:r>
              <a:rPr lang="es-PE" dirty="0"/>
              <a:t>Cuantificación: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B023F-B478-4DD7-80B0-186EBA7B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89934"/>
            <a:ext cx="9905998" cy="3124201"/>
          </a:xfrm>
        </p:spPr>
        <p:txBody>
          <a:bodyPr/>
          <a:lstStyle/>
          <a:p>
            <a:r>
              <a:rPr lang="es-PE" dirty="0"/>
              <a:t>Un cuantificador tras un carácter especifica la secuencia con la que este puede ocurrir.</a:t>
            </a:r>
          </a:p>
          <a:p>
            <a:r>
              <a:rPr lang="es-PE" dirty="0"/>
              <a:t>Los cuantificadores más comunes son “ ? ”,” + ” y “ * ”</a:t>
            </a:r>
          </a:p>
          <a:p>
            <a:endParaRPr lang="es-PE" dirty="0"/>
          </a:p>
          <a:p>
            <a:r>
              <a:rPr lang="es-PE" dirty="0"/>
              <a:t>El signo de interrogación indica que el carácter que le precede puede aparecer como mucho una vez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E3EB10-46FE-4899-8C1A-4D9943DC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54" y="4450985"/>
            <a:ext cx="2226635" cy="14346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A888E3-EDD6-432B-9D4B-9EECA29A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64305"/>
            <a:ext cx="2707123" cy="23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AFBDB-6EC5-4D16-885E-B6742F75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0"/>
            <a:ext cx="10106507" cy="993913"/>
          </a:xfrm>
        </p:spPr>
        <p:txBody>
          <a:bodyPr/>
          <a:lstStyle/>
          <a:p>
            <a:r>
              <a:rPr lang="es-PE" dirty="0"/>
              <a:t>Cuantificación: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CDDC6-2DEF-472E-8C57-F3EA2B95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785334"/>
            <a:ext cx="10561983" cy="993914"/>
          </a:xfrm>
        </p:spPr>
        <p:txBody>
          <a:bodyPr/>
          <a:lstStyle/>
          <a:p>
            <a:r>
              <a:rPr lang="es-PE" dirty="0"/>
              <a:t>El signo “ + ” indica que el carácter que le precede debe aparecer, al menos, una vez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14CFFD-4C95-4060-AE60-3D52E4E3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26" y="1609711"/>
            <a:ext cx="1898024" cy="19097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8CA0C0-0C06-42D1-9BFE-F1B942E2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90" y="1815692"/>
            <a:ext cx="1816784" cy="135489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EFDB391-8CEF-40B4-85FB-7CD9BF358FDA}"/>
              </a:ext>
            </a:extLst>
          </p:cNvPr>
          <p:cNvSpPr txBox="1">
            <a:spLocks/>
          </p:cNvSpPr>
          <p:nvPr/>
        </p:nvSpPr>
        <p:spPr>
          <a:xfrm>
            <a:off x="940904" y="3687419"/>
            <a:ext cx="10561983" cy="99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asterisco “ </a:t>
            </a:r>
            <a:r>
              <a:rPr lang="es-MX" i="1" dirty="0"/>
              <a:t>* ”</a:t>
            </a:r>
            <a:r>
              <a:rPr lang="es-MX" dirty="0"/>
              <a:t> indica que el carácter que le precede puede aparecer cero, una, o más veces.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024851-822E-4599-AB86-16C6750DE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790" y="4804027"/>
            <a:ext cx="1816784" cy="11960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6857867-A9E5-4D5B-AF7E-894644193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56" y="4622556"/>
            <a:ext cx="2044994" cy="21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3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2F981-9833-4EAC-92B2-2E72C6E1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Agrupación: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B1A0E-CA33-4440-A039-B618C7E1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900"/>
            <a:ext cx="9905998" cy="1905000"/>
          </a:xfrm>
        </p:spPr>
        <p:txBody>
          <a:bodyPr/>
          <a:lstStyle/>
          <a:p>
            <a:r>
              <a:rPr lang="es-MX" dirty="0"/>
              <a:t>Los paréntesis pueden usarse para definir el ámbito y precedencia de los demás operadores.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F8B600-A339-4F3F-8F2D-A57E2411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550" y="3670875"/>
            <a:ext cx="2721356" cy="16361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1700D1-289B-4E56-9BC3-FCA7CBA8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64" y="3670875"/>
            <a:ext cx="2365310" cy="16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C18F-AD10-4D94-A994-1E8BDA87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45904"/>
            <a:ext cx="9905998" cy="1166191"/>
          </a:xfrm>
        </p:spPr>
        <p:txBody>
          <a:bodyPr/>
          <a:lstStyle/>
          <a:p>
            <a:r>
              <a:rPr lang="es-PE" b="1" dirty="0"/>
              <a:t>Descripción de las expresiones regulares:</a:t>
            </a:r>
          </a:p>
        </p:txBody>
      </p:sp>
    </p:spTree>
    <p:extLst>
      <p:ext uri="{BB962C8B-B14F-4D97-AF65-F5344CB8AC3E}">
        <p14:creationId xmlns:p14="http://schemas.microsoft.com/office/powerpoint/2010/main" val="6257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6378D-5E1B-4D47-A578-D15ADF5B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04800"/>
            <a:ext cx="9905998" cy="1470992"/>
          </a:xfrm>
        </p:spPr>
        <p:txBody>
          <a:bodyPr/>
          <a:lstStyle/>
          <a:p>
            <a:r>
              <a:rPr lang="es-PE" dirty="0"/>
              <a:t>El punto “ . ” : </a:t>
            </a:r>
          </a:p>
          <a:p>
            <a:pPr lvl="1"/>
            <a:r>
              <a:rPr lang="es-MX" dirty="0"/>
              <a:t>El punto se interpreta por el motor de búsqueda como "cualquier carácter", es decir, busca cualquier carácter sin incluir los saltos de línea.</a:t>
            </a:r>
            <a:endParaRPr lang="es-PE" dirty="0"/>
          </a:p>
          <a:p>
            <a:pPr lvl="1"/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263EF64-68C3-4E8D-94E4-3EEB3A248C0D}"/>
              </a:ext>
            </a:extLst>
          </p:cNvPr>
          <p:cNvSpPr txBox="1">
            <a:spLocks/>
          </p:cNvSpPr>
          <p:nvPr/>
        </p:nvSpPr>
        <p:spPr>
          <a:xfrm>
            <a:off x="1143001" y="1958008"/>
            <a:ext cx="9905998" cy="147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El signo de </a:t>
            </a:r>
            <a:r>
              <a:rPr lang="es-MX" dirty="0"/>
              <a:t>exclamación</a:t>
            </a:r>
            <a:r>
              <a:rPr lang="es-PE" dirty="0"/>
              <a:t> “ ! ” : </a:t>
            </a:r>
          </a:p>
          <a:p>
            <a:pPr lvl="1"/>
            <a:r>
              <a:rPr lang="es-MX" dirty="0"/>
              <a:t>Se utiliza para realizar una "búsqueda anticipada negativa". La construcción de la expresión regular es con el par de paréntesis, el paréntesis de apertura seguido de un signo de interrogación y el signo de exclamación.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853A95-02A1-4DB8-A4FB-CE569E51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48" y="4450252"/>
            <a:ext cx="3046277" cy="9192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59C60A-B48D-40CD-923D-E4467DE6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67" y="4233264"/>
            <a:ext cx="1962981" cy="1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2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280</TotalTime>
  <Words>331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Malla</vt:lpstr>
      <vt:lpstr>Expresiones regulares</vt:lpstr>
      <vt:lpstr>Que es una expresión regular?</vt:lpstr>
      <vt:lpstr>Construcción de una expresión regular</vt:lpstr>
      <vt:lpstr>Alternación: </vt:lpstr>
      <vt:lpstr>Cuantificación:</vt:lpstr>
      <vt:lpstr>Cuantificación:</vt:lpstr>
      <vt:lpstr>Agrupación:</vt:lpstr>
      <vt:lpstr>Descripción de las expresiones regulares:</vt:lpstr>
      <vt:lpstr>Presentación de PowerPoint</vt:lpstr>
      <vt:lpstr>La barra invertida o “backslash”</vt:lpstr>
      <vt:lpstr>Caracteres especiales</vt:lpstr>
      <vt:lpstr>Caracteres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regulares</dc:title>
  <dc:creator>Renzo Daniel Chozo Segovia.</dc:creator>
  <cp:lastModifiedBy>Renzo Daniel Chozo Segovia.</cp:lastModifiedBy>
  <cp:revision>14</cp:revision>
  <dcterms:created xsi:type="dcterms:W3CDTF">2021-02-09T05:00:09Z</dcterms:created>
  <dcterms:modified xsi:type="dcterms:W3CDTF">2021-02-09T09:41:19Z</dcterms:modified>
</cp:coreProperties>
</file>