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6" r:id="rId3"/>
    <p:sldId id="277" r:id="rId4"/>
    <p:sldId id="267" r:id="rId5"/>
    <p:sldId id="268" r:id="rId6"/>
    <p:sldId id="269" r:id="rId7"/>
    <p:sldId id="270" r:id="rId8"/>
    <p:sldId id="266" r:id="rId9"/>
    <p:sldId id="271" r:id="rId10"/>
    <p:sldId id="272" r:id="rId11"/>
    <p:sldId id="273" r:id="rId12"/>
    <p:sldId id="278" r:id="rId13"/>
    <p:sldId id="279" r:id="rId14"/>
    <p:sldId id="275" r:id="rId15"/>
    <p:sldId id="274" r:id="rId16"/>
    <p:sldId id="261" r:id="rId17"/>
    <p:sldId id="262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7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723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63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1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2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1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9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46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947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23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3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BBBF93-8908-4793-BAD5-947C240BB252}" type="datetimeFigureOut">
              <a:rPr lang="es-PE" smtClean="0"/>
              <a:t>28/11/2020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4CBA77-A501-4CCD-BDF6-2BEF300F5237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447D-EEDD-406B-AFE3-1A00C1A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Trabajo Final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5255F-F944-4D45-A165-D36AE4A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Hecho por:</a:t>
            </a:r>
          </a:p>
          <a:p>
            <a:r>
              <a:rPr lang="es-419" dirty="0"/>
              <a:t>Renzo Damián</a:t>
            </a:r>
          </a:p>
          <a:p>
            <a:r>
              <a:rPr lang="es-419" dirty="0"/>
              <a:t>Diego Johnson</a:t>
            </a:r>
          </a:p>
          <a:p>
            <a:r>
              <a:rPr lang="es-419" dirty="0"/>
              <a:t>Joaquín Aguirre</a:t>
            </a:r>
            <a:endParaRPr lang="es-PE" dirty="0"/>
          </a:p>
        </p:txBody>
      </p:sp>
      <p:pic>
        <p:nvPicPr>
          <p:cNvPr id="1026" name="Picture 2" descr="Las Tecnologías de Información y la Administración – TREGH">
            <a:extLst>
              <a:ext uri="{FF2B5EF4-FFF2-40B4-BE49-F238E27FC236}">
                <a16:creationId xmlns:a16="http://schemas.microsoft.com/office/drawing/2014/main" id="{1EB44877-D3C7-4626-817E-1B31C50D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82" y="2103984"/>
            <a:ext cx="5605670" cy="363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4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0C29-0BF4-4EBF-9D2B-BD97FCA1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1665C-1D6A-4BBE-A7A4-205D852C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F5BBC9-2623-4093-8E79-484D18C1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65" y="193837"/>
            <a:ext cx="8278536" cy="24565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4C61A0-97E2-4198-BF1A-61F23D25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625" y="2745437"/>
            <a:ext cx="4809462" cy="41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777D1-BB75-4BED-8606-79B84C65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729" y="1664827"/>
            <a:ext cx="4124077" cy="2112040"/>
          </a:xfrm>
        </p:spPr>
        <p:txBody>
          <a:bodyPr>
            <a:normAutofit/>
          </a:bodyPr>
          <a:lstStyle/>
          <a:p>
            <a:r>
              <a:rPr lang="es-419" sz="10000" dirty="0" err="1"/>
              <a:t>Queries</a:t>
            </a:r>
            <a:endParaRPr lang="es-PE" sz="10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4C067-DB4F-4C53-AADC-FDD134F2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200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45F2-BC02-4473-A2D0-95561CC4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6B759-931E-4E5B-84A8-FB89B9C3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411B8D-6CD8-4591-933E-BC597BB3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5" y="286603"/>
            <a:ext cx="10393225" cy="44202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B1474C-4E47-437A-B5AC-6F9A86AD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5" y="4815194"/>
            <a:ext cx="9804441" cy="17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0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68DA-5BAB-42C4-8C7B-8741F43B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5EE37-D93C-4AA7-9C99-57F3341D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6D5504-D511-429B-8A2E-A7D05133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136076"/>
            <a:ext cx="1028843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1F683-4877-42D1-9657-1352AB58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2" y="1845734"/>
            <a:ext cx="4916558" cy="2015655"/>
          </a:xfrm>
        </p:spPr>
        <p:txBody>
          <a:bodyPr>
            <a:normAutofit/>
          </a:bodyPr>
          <a:lstStyle/>
          <a:p>
            <a:r>
              <a:rPr lang="es-419" sz="10000" dirty="0"/>
              <a:t>Gráficos</a:t>
            </a:r>
            <a:endParaRPr lang="es-PE" sz="10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BF95C-DCB8-4E64-9AB6-FE00E378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3419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08B4-4C09-4A93-84F7-D1FFCC40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502" y="2527852"/>
            <a:ext cx="4905955" cy="1802296"/>
          </a:xfrm>
        </p:spPr>
        <p:txBody>
          <a:bodyPr>
            <a:normAutofit/>
          </a:bodyPr>
          <a:lstStyle/>
          <a:p>
            <a:r>
              <a:rPr lang="es-419" sz="10000" dirty="0"/>
              <a:t>Modelos</a:t>
            </a:r>
            <a:endParaRPr lang="es-PE" sz="10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9BC25-F057-4612-98FA-CC1A0B8F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818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447D-EEDD-406B-AFE3-1A00C1A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Regresión lineal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5255F-F944-4D45-A165-D36AE4A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30A462-C41D-4595-A598-F7EC89B8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" y="2356530"/>
            <a:ext cx="5758022" cy="27839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78D108-45C6-439E-B6AC-83DBAC71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82" y="2107096"/>
            <a:ext cx="6134939" cy="31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447D-EEDD-406B-AFE3-1A00C1A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Regresión multivariable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904F9E5-A458-4AEE-8659-9BFC05B1A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31" y="1912524"/>
            <a:ext cx="8128297" cy="4022725"/>
          </a:xfrm>
        </p:spPr>
      </p:pic>
    </p:spTree>
    <p:extLst>
      <p:ext uri="{BB962C8B-B14F-4D97-AF65-F5344CB8AC3E}">
        <p14:creationId xmlns:p14="http://schemas.microsoft.com/office/powerpoint/2010/main" val="3875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5269-028E-46FF-896D-9DAA82E1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KNN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B6F3B-BCB8-4DD5-A73D-4ED46F7E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F4A2D9-8416-4D35-BE43-96D8BA76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038942"/>
            <a:ext cx="6521803" cy="33619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29049F-F702-4D1C-9112-1D5DC11D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55" y="2011098"/>
            <a:ext cx="5273423" cy="36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5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258B6-FF66-40BC-93F9-3434337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3038"/>
            <a:ext cx="1685677" cy="862717"/>
          </a:xfrm>
        </p:spPr>
        <p:txBody>
          <a:bodyPr/>
          <a:lstStyle/>
          <a:p>
            <a:r>
              <a:rPr lang="es-419" dirty="0"/>
              <a:t>PCA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2597-BDC2-461A-8A72-B1E0377C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BAD8BB-56AE-40C3-9BAE-3F58D1DA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8" y="1737360"/>
            <a:ext cx="6522840" cy="39301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718A0D-ED54-4990-8D0E-C73722A4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4776"/>
            <a:ext cx="5698776" cy="34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2F11F-4E95-4287-B32A-B62C7EF5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751"/>
            <a:ext cx="10058400" cy="856828"/>
          </a:xfrm>
        </p:spPr>
        <p:txBody>
          <a:bodyPr>
            <a:noAutofit/>
          </a:bodyPr>
          <a:lstStyle/>
          <a:p>
            <a:r>
              <a:rPr lang="es-419" sz="6000" dirty="0"/>
              <a:t>Introducción</a:t>
            </a:r>
            <a:endParaRPr lang="es-PE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36D4E-B8DE-4CE7-826F-ADFA6136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3000" dirty="0"/>
              <a:t>- El impacto que tuvo el COVID-19 en nuestra vida</a:t>
            </a:r>
          </a:p>
          <a:p>
            <a:r>
              <a:rPr lang="es-419" sz="3000" dirty="0"/>
              <a:t>- Reunión de datos para el análisis de este</a:t>
            </a:r>
            <a:endParaRPr lang="es-PE" sz="3000" dirty="0"/>
          </a:p>
        </p:txBody>
      </p:sp>
      <p:pic>
        <p:nvPicPr>
          <p:cNvPr id="3074" name="Picture 2" descr="Preguntas comunes acerca del brote de COVID-19">
            <a:extLst>
              <a:ext uri="{FF2B5EF4-FFF2-40B4-BE49-F238E27FC236}">
                <a16:creationId xmlns:a16="http://schemas.microsoft.com/office/drawing/2014/main" id="{C8AEE7C9-0A2C-49B8-8ED4-C5BE6A06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08" y="3381948"/>
            <a:ext cx="4653584" cy="25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0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80FFD-5081-483E-9541-47D9DEC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804"/>
            <a:ext cx="2745850" cy="915725"/>
          </a:xfrm>
        </p:spPr>
        <p:txBody>
          <a:bodyPr/>
          <a:lstStyle/>
          <a:p>
            <a:r>
              <a:rPr lang="es-419" dirty="0" err="1"/>
              <a:t>Kmeans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2ACD0-CBF8-4EE0-BB9C-89441AE9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E85ADF-290F-46FD-A059-A318FC03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28" y="1343869"/>
            <a:ext cx="9780104" cy="50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5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154A8-10BB-4A26-95BB-C83CDF3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6D47-1C15-4855-AE6B-AFF6F67D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167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0959-36E5-4528-8284-77E211DD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BA836-489C-4C14-86E4-A7272A8B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8037"/>
            <a:ext cx="10058400" cy="4023360"/>
          </a:xfrm>
        </p:spPr>
        <p:txBody>
          <a:bodyPr/>
          <a:lstStyle/>
          <a:p>
            <a:r>
              <a:rPr lang="es-ES" dirty="0"/>
              <a:t>- Poder visualizar de manera mas amplia todos los datos</a:t>
            </a:r>
          </a:p>
          <a:p>
            <a:r>
              <a:rPr lang="es-ES" dirty="0"/>
              <a:t>- Es posible realizar predicciones,</a:t>
            </a:r>
          </a:p>
          <a:p>
            <a:r>
              <a:rPr lang="es-ES" dirty="0"/>
              <a:t>- Se pueden obtener tener registros de lo que está pasando a nuestro alrededor. </a:t>
            </a:r>
          </a:p>
        </p:txBody>
      </p:sp>
    </p:spTree>
    <p:extLst>
      <p:ext uri="{BB962C8B-B14F-4D97-AF65-F5344CB8AC3E}">
        <p14:creationId xmlns:p14="http://schemas.microsoft.com/office/powerpoint/2010/main" val="37645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6FAA-0A36-48FF-BD87-89F8E1B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6" y="1294073"/>
            <a:ext cx="11015207" cy="2280699"/>
          </a:xfrm>
        </p:spPr>
        <p:txBody>
          <a:bodyPr>
            <a:normAutofit/>
          </a:bodyPr>
          <a:lstStyle/>
          <a:p>
            <a:pPr algn="ctr"/>
            <a:r>
              <a:rPr lang="es-419" sz="9600" dirty="0"/>
              <a:t>Preprocesamiento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314297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A822-42DC-400F-98FB-0AC2BC68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30916-AA07-4157-92A8-3CF21FCE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93D4F2-6885-40FE-8EC0-9E8CE95E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4" y="406053"/>
            <a:ext cx="11955471" cy="27709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C36F92-62BE-4895-98FD-62AC62FD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138" y="3220606"/>
            <a:ext cx="5065724" cy="35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0BB52-BDDA-4A44-87E1-7D4BD422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EE375-E0C8-41B0-9A89-ADA3AB01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1B110B-2370-42B1-8630-24868027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53235"/>
            <a:ext cx="9002381" cy="2867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94E5DA-9BCA-4329-8332-172558A90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63" y="3051277"/>
            <a:ext cx="8664871" cy="37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8DEBC-08DB-4ACE-BC79-9371F0F3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E6D98-7913-4384-A767-92ABD17F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EF8F39-FE0B-4211-9930-E681E61B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" y="863841"/>
            <a:ext cx="6851373" cy="50052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C2019B-5802-4C3E-B43B-2BEE216B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44" y="1793798"/>
            <a:ext cx="6611273" cy="31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7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BFE7-3D27-4A52-8CEC-665F3EDF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072C7-4034-49EC-990E-1E450160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F4AF47-44E0-412C-8358-BA87DB28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31" y="418783"/>
            <a:ext cx="10336067" cy="22386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7D087D-C86A-4E21-9E64-E7DFE703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63" y="3135165"/>
            <a:ext cx="884043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20A2D-B34C-40A5-A540-B2F8BB3D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2FA1A-8DE6-46C0-A226-2E405344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F4CF20-FD30-45B0-8F2D-FAAA3144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3" y="1099134"/>
            <a:ext cx="5819661" cy="46597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87E7F8-17D9-4FFC-B71D-9E914744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0" y="752145"/>
            <a:ext cx="5872175" cy="53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2FA9E-1DCD-4574-B52E-B6A634B2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5338F-1E87-4BBE-B6AD-E380F846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4F592F-83D3-49FE-AB7A-644879FC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13" y="1011981"/>
            <a:ext cx="6501947" cy="45494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A6FFD5-8E5F-4EFB-87BC-FD8F1E3D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97" y="1499918"/>
            <a:ext cx="557290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9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ción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ción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ción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76</Words>
  <Application>Microsoft Office PowerPoint</Application>
  <PresentationFormat>Panorámica</PresentationFormat>
  <Paragraphs>22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Retrospección</vt:lpstr>
      <vt:lpstr>Presentación Trabajo Final </vt:lpstr>
      <vt:lpstr>Introducción</vt:lpstr>
      <vt:lpstr>Preprocesamiento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Queries</vt:lpstr>
      <vt:lpstr>Presentación de PowerPoint</vt:lpstr>
      <vt:lpstr>Presentación de PowerPoint</vt:lpstr>
      <vt:lpstr>Gráficos</vt:lpstr>
      <vt:lpstr>Modelos</vt:lpstr>
      <vt:lpstr>Regresión lineal</vt:lpstr>
      <vt:lpstr>Regresión multivariable</vt:lpstr>
      <vt:lpstr>KNN</vt:lpstr>
      <vt:lpstr>PCA</vt:lpstr>
      <vt:lpstr>Kmeans</vt:lpstr>
      <vt:lpstr>Conclusión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u201620285 (Aguirre Peralta, Joaquin)</dc:creator>
  <cp:lastModifiedBy>u201620285 (Aguirre Peralta, Joaquin)</cp:lastModifiedBy>
  <cp:revision>14</cp:revision>
  <dcterms:created xsi:type="dcterms:W3CDTF">2020-11-28T09:56:55Z</dcterms:created>
  <dcterms:modified xsi:type="dcterms:W3CDTF">2020-11-28T11:07:26Z</dcterms:modified>
</cp:coreProperties>
</file>