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2"/>
  </p:normalViewPr>
  <p:slideViewPr>
    <p:cSldViewPr snapToGrid="0">
      <p:cViewPr varScale="1">
        <p:scale>
          <a:sx n="107" d="100"/>
          <a:sy n="107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810065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810065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8100659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8100659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81006597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81006597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8100659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8100659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8100659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8100659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98101" y="1345525"/>
            <a:ext cx="7002900" cy="14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/>
              <a:t>DataFrames</a:t>
            </a:r>
            <a:endParaRPr sz="7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74625" y="3935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Hecho por: Renzo Damián, Joaquín Aguirre, Bruno Tiglla</a:t>
            </a:r>
            <a:endParaRPr sz="20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50" y="942950"/>
            <a:ext cx="2968775" cy="26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-42300" y="-762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419" sz="1650" b="1">
                <a:solidFill>
                  <a:srgbClr val="24292E"/>
                </a:solidFill>
              </a:rPr>
              <a:t>PROBLEMA</a:t>
            </a:r>
            <a:endParaRPr sz="1650" b="1">
              <a:solidFill>
                <a:srgbClr val="24292E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4292E"/>
                </a:solidFill>
              </a:rPr>
              <a:t>Cuando se quiere trabajar con grandes cantidades de datos, se necesita acceder a determinada información de forma rápida eficiente, veloz y consumiendo la menor cantidad de recursos posibles. Esto representa un problema considerable en la mayoría de proyectos de software destinados a un gran público o empresas con un gran número de clientes.</a:t>
            </a:r>
            <a:endParaRPr sz="1200">
              <a:solidFill>
                <a:srgbClr val="24292E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4292E"/>
                </a:solidFill>
              </a:rPr>
              <a:t>En el proceso de desarrollo de software, una de las partes más importantes es que sea escalable conservando la usabilidad y los tiempos de carga. Para que nuestro programa cumpla con los requisitos establecidos se deberá crear una estructura capaz de soportar un millón de datos y ser capaz de ubicar, indexar y mostrar los datos en tiempo logarítmico.</a:t>
            </a:r>
            <a:endParaRPr sz="1200">
              <a:solidFill>
                <a:srgbClr val="24292E"/>
              </a:solidFill>
            </a:endParaRPr>
          </a:p>
          <a:p>
            <a:pPr marL="0" marR="38100" lvl="0" indent="19050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s-419" sz="1650" b="1">
                <a:solidFill>
                  <a:srgbClr val="24292E"/>
                </a:solidFill>
              </a:rPr>
              <a:t>OBJETIVOS</a:t>
            </a:r>
            <a:endParaRPr sz="1650" b="1">
              <a:solidFill>
                <a:srgbClr val="24292E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4292E"/>
                </a:solidFill>
              </a:rPr>
              <a:t>Objetivo General:</a:t>
            </a:r>
            <a:endParaRPr sz="1200">
              <a:solidFill>
                <a:srgbClr val="24292E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-419" sz="1200">
                <a:solidFill>
                  <a:srgbClr val="24292E"/>
                </a:solidFill>
              </a:rPr>
              <a:t>Al finalizar el curso el estudiante construye tipos de datos abstractos y algoritmos teniendo en cuenta las restricciones impuestas por los recursos computacionales.</a:t>
            </a:r>
            <a:endParaRPr sz="1200">
              <a:solidFill>
                <a:srgbClr val="24292E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4292E"/>
                </a:solidFill>
              </a:rPr>
              <a:t>Objetivos Específicos:</a:t>
            </a:r>
            <a:endParaRPr sz="1200">
              <a:solidFill>
                <a:srgbClr val="24292E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s-419" sz="1200">
                <a:solidFill>
                  <a:srgbClr val="24292E"/>
                </a:solidFill>
              </a:rPr>
              <a:t>Crear una biblioteca basada en pandas que nos permita manejar una gran cantidad de datos.</a:t>
            </a:r>
            <a:endParaRPr sz="1200">
              <a:solidFill>
                <a:srgbClr val="24292E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s-419" sz="1200">
                <a:solidFill>
                  <a:srgbClr val="24292E"/>
                </a:solidFill>
              </a:rPr>
              <a:t>Implementar la biblioteca que nos permita importar, indexar, seleccionar, filtrar y ordenar datos por columnas. Además de exportar datos a archivos planos con diferentes formatos.</a:t>
            </a:r>
            <a:endParaRPr sz="1200">
              <a:solidFill>
                <a:srgbClr val="24292E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s-419" sz="1200">
                <a:solidFill>
                  <a:srgbClr val="24292E"/>
                </a:solidFill>
              </a:rPr>
              <a:t>Testear el buen y completo funcionamiento de la biblioteca.</a:t>
            </a:r>
            <a:endParaRPr sz="12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8518" y="12516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dirty="0"/>
              <a:t>Solución</a:t>
            </a:r>
            <a:endParaRPr sz="4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/>
              <a:t>Ordenamiento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DC0C27-3A74-524F-A87C-7C60A966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20" y="1635543"/>
            <a:ext cx="6070600" cy="279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E35452-893F-ED44-BBAE-BF3DC658E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20" y="2030750"/>
            <a:ext cx="5521634" cy="2634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298850" y="283125"/>
            <a:ext cx="4273200" cy="4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2"/>
                </a:solidFill>
              </a:rPr>
              <a:t>Indexado</a:t>
            </a:r>
            <a:endParaRPr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2C77A0-FE5E-DB42-B59F-ECCD0256D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3" y="2681207"/>
            <a:ext cx="8355085" cy="22444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68D560-36C5-0241-B387-A58FEC5C3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83" y="1150139"/>
            <a:ext cx="9144000" cy="16033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96941" y="39305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Filtrado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51699B-9D9C-AB4B-83AB-4F64F3B2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1" y="1066584"/>
            <a:ext cx="74803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;p17">
            <a:extLst>
              <a:ext uri="{FF2B5EF4-FFF2-40B4-BE49-F238E27FC236}">
                <a16:creationId xmlns:a16="http://schemas.microsoft.com/office/drawing/2014/main" id="{BCA58505-ABDD-8546-9142-B406ECA9C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8950" y="105175"/>
            <a:ext cx="30861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/>
              <a:t>Conclusión</a:t>
            </a:r>
            <a:endParaRPr sz="45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AE9BCF-1BCF-9C4E-AF6A-A887BFCDAAF6}"/>
              </a:ext>
            </a:extLst>
          </p:cNvPr>
          <p:cNvSpPr txBox="1"/>
          <p:nvPr/>
        </p:nvSpPr>
        <p:spPr>
          <a:xfrm>
            <a:off x="221395" y="1025274"/>
            <a:ext cx="8701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El uso de Arboles, Metodos de ordenamiento y Lambdas son de vital importancia para cualquier proyecto de programación hoy en dia. A pesar de no implementar este tipo de estructuras desde cero en en la vida real, es muy importante comprender su funcionamiento para mejorar nuestras habilidades y encontrar soluciones rápidas y eficaces.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282</Words>
  <Application>Microsoft Office PowerPoint</Application>
  <PresentationFormat>Presentación en pantalla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DataFrames</vt:lpstr>
      <vt:lpstr>Presentación de PowerPoint</vt:lpstr>
      <vt:lpstr>Presentación de PowerPoint</vt:lpstr>
      <vt:lpstr>Presentación de PowerPoint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DataFrames</dc:title>
  <cp:lastModifiedBy>bruno tiglla arrascue</cp:lastModifiedBy>
  <cp:revision>4</cp:revision>
  <dcterms:modified xsi:type="dcterms:W3CDTF">2019-06-27T22:12:02Z</dcterms:modified>
</cp:coreProperties>
</file>