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3" r:id="rId5"/>
    <p:sldId id="260" r:id="rId6"/>
    <p:sldId id="261" r:id="rId7"/>
    <p:sldId id="262" r:id="rId8"/>
    <p:sldId id="258"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1/22/2020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45425" y="473824"/>
            <a:ext cx="5375333" cy="900313"/>
          </a:xfrm>
        </p:spPr>
        <p:txBody>
          <a:bodyPr/>
          <a:lstStyle/>
          <a:p>
            <a:r>
              <a:rPr lang="en-US" dirty="0" smtClean="0"/>
              <a:t>Team Case Study</a:t>
            </a:r>
            <a:endParaRPr lang="en-US" dirty="0"/>
          </a:p>
        </p:txBody>
      </p:sp>
      <p:sp>
        <p:nvSpPr>
          <p:cNvPr id="3" name="Subtitle 2"/>
          <p:cNvSpPr>
            <a:spLocks noGrp="1"/>
          </p:cNvSpPr>
          <p:nvPr>
            <p:ph type="subTitle" idx="1"/>
          </p:nvPr>
        </p:nvSpPr>
        <p:spPr>
          <a:xfrm>
            <a:off x="3028295" y="1823023"/>
            <a:ext cx="5749944" cy="1036556"/>
          </a:xfrm>
        </p:spPr>
        <p:txBody>
          <a:bodyPr>
            <a:noAutofit/>
          </a:bodyPr>
          <a:lstStyle/>
          <a:p>
            <a:r>
              <a:rPr lang="en-US" sz="2800" dirty="0" smtClean="0"/>
              <a:t>Rikmond Public Transportation</a:t>
            </a:r>
            <a:endParaRPr lang="en-US" sz="2800" dirty="0"/>
          </a:p>
        </p:txBody>
      </p:sp>
      <p:sp>
        <p:nvSpPr>
          <p:cNvPr id="4" name="Rectangle 3"/>
          <p:cNvSpPr/>
          <p:nvPr/>
        </p:nvSpPr>
        <p:spPr>
          <a:xfrm>
            <a:off x="527011" y="3561708"/>
            <a:ext cx="2636828" cy="2862322"/>
          </a:xfrm>
          <a:prstGeom prst="rect">
            <a:avLst/>
          </a:prstGeom>
        </p:spPr>
        <p:txBody>
          <a:bodyPr wrap="square">
            <a:spAutoFit/>
          </a:bodyPr>
          <a:lstStyle/>
          <a:p>
            <a:pPr algn="ctr">
              <a:lnSpc>
                <a:spcPct val="200000"/>
              </a:lnSpc>
            </a:pPr>
            <a:r>
              <a:rPr lang="en-US" dirty="0">
                <a:latin typeface="Times New Roman" panose="02020603050405020304" pitchFamily="18" charset="0"/>
                <a:ea typeface="Calibri" panose="020F0502020204030204" pitchFamily="34" charset="0"/>
              </a:rPr>
              <a:t>Tammy </a:t>
            </a:r>
            <a:r>
              <a:rPr lang="en-US" dirty="0" smtClean="0">
                <a:latin typeface="Times New Roman" panose="02020603050405020304" pitchFamily="18" charset="0"/>
                <a:ea typeface="Calibri" panose="020F0502020204030204" pitchFamily="34" charset="0"/>
              </a:rPr>
              <a:t>Bart</a:t>
            </a:r>
          </a:p>
          <a:p>
            <a:pPr algn="ctr">
              <a:lnSpc>
                <a:spcPct val="200000"/>
              </a:lnSpc>
            </a:pPr>
            <a:r>
              <a:rPr lang="en-US" dirty="0" smtClean="0">
                <a:latin typeface="Times New Roman" panose="02020603050405020304" pitchFamily="18" charset="0"/>
                <a:ea typeface="Calibri" panose="020F0502020204030204" pitchFamily="34" charset="0"/>
              </a:rPr>
              <a:t>Crystal Bethea</a:t>
            </a:r>
          </a:p>
          <a:p>
            <a:pPr algn="ctr">
              <a:lnSpc>
                <a:spcPct val="200000"/>
              </a:lnSpc>
            </a:pPr>
            <a:r>
              <a:rPr lang="en-US" dirty="0" smtClean="0">
                <a:latin typeface="Times New Roman" panose="02020603050405020304" pitchFamily="18" charset="0"/>
                <a:ea typeface="Calibri" panose="020F0502020204030204" pitchFamily="34" charset="0"/>
              </a:rPr>
              <a:t>Renzo Maguina</a:t>
            </a:r>
          </a:p>
          <a:p>
            <a:pPr algn="ctr">
              <a:lnSpc>
                <a:spcPct val="200000"/>
              </a:lnSpc>
            </a:pPr>
            <a:r>
              <a:rPr lang="en-US" dirty="0" smtClean="0">
                <a:latin typeface="Times New Roman" panose="02020603050405020304" pitchFamily="18" charset="0"/>
                <a:ea typeface="Calibri" panose="020F0502020204030204" pitchFamily="34" charset="0"/>
              </a:rPr>
              <a:t>Elijah Thomas</a:t>
            </a:r>
          </a:p>
          <a:p>
            <a:pPr algn="ctr">
              <a:lnSpc>
                <a:spcPct val="200000"/>
              </a:lnSpc>
            </a:pPr>
            <a:r>
              <a:rPr lang="en-US" dirty="0" smtClean="0">
                <a:latin typeface="Times New Roman" panose="02020603050405020304" pitchFamily="18" charset="0"/>
                <a:ea typeface="Calibri" panose="020F0502020204030204" pitchFamily="34" charset="0"/>
              </a:rPr>
              <a:t>Emmanuel </a:t>
            </a:r>
            <a:r>
              <a:rPr lang="en-US" dirty="0">
                <a:latin typeface="Times New Roman" panose="02020603050405020304" pitchFamily="18" charset="0"/>
                <a:ea typeface="Calibri" panose="020F0502020204030204" pitchFamily="34" charset="0"/>
              </a:rPr>
              <a:t>Thomas</a:t>
            </a:r>
          </a:p>
        </p:txBody>
      </p:sp>
    </p:spTree>
    <p:extLst>
      <p:ext uri="{BB962C8B-B14F-4D97-AF65-F5344CB8AC3E}">
        <p14:creationId xmlns:p14="http://schemas.microsoft.com/office/powerpoint/2010/main" val="420461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a:t>
            </a:r>
            <a:r>
              <a:rPr lang="en-US" dirty="0"/>
              <a:t>well facilitated passenger information system gives people the luxury of easy access to public transportation throughout the city of Rikmond, whether they currently use public transportation or not.  </a:t>
            </a:r>
          </a:p>
          <a:p>
            <a:r>
              <a:rPr lang="en-US" dirty="0"/>
              <a:t>Up to date and reliable real-time information should be available to passengers before and during travel in order to enable anyone in the city to plan their trip door-to-door using a system that will provide them with appropriate departure times and routes from the beginning to the end of their journey.  Additionally, passengers should be provided with schedules and network maps that are clear and coherent, real-time and mode specific arrival and departure times, timetable changes, detours and alternative routes.  </a:t>
            </a:r>
          </a:p>
          <a:p>
            <a:r>
              <a:rPr lang="en-US" dirty="0"/>
              <a:t>All of this information should be available to passengers at any time via their mobile phones through the RCT app and SMS, through the telephone by Interactive Phone Response with the option to speak to a live representative, on touch screens at different locations throughout the city, on printed brochures, and via the internet</a:t>
            </a:r>
          </a:p>
          <a:p>
            <a:endParaRPr lang="en-US" dirty="0"/>
          </a:p>
        </p:txBody>
      </p:sp>
    </p:spTree>
    <p:extLst>
      <p:ext uri="{BB962C8B-B14F-4D97-AF65-F5344CB8AC3E}">
        <p14:creationId xmlns:p14="http://schemas.microsoft.com/office/powerpoint/2010/main" val="3687691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Gantt Chart</a:t>
            </a:r>
            <a:endParaRPr lang="en-US" dirty="0"/>
          </a:p>
        </p:txBody>
      </p:sp>
      <p:pic>
        <p:nvPicPr>
          <p:cNvPr id="8" name="Picture 7"/>
          <p:cNvPicPr>
            <a:picLocks noChangeAspect="1"/>
          </p:cNvPicPr>
          <p:nvPr/>
        </p:nvPicPr>
        <p:blipFill>
          <a:blip r:embed="rId2"/>
          <a:stretch>
            <a:fillRect/>
          </a:stretch>
        </p:blipFill>
        <p:spPr>
          <a:xfrm>
            <a:off x="677334" y="2477037"/>
            <a:ext cx="11207469" cy="3454401"/>
          </a:xfrm>
          <a:prstGeom prst="rect">
            <a:avLst/>
          </a:prstGeom>
        </p:spPr>
      </p:pic>
      <p:sp>
        <p:nvSpPr>
          <p:cNvPr id="5" name="Subtitle 2"/>
          <p:cNvSpPr txBox="1">
            <a:spLocks/>
          </p:cNvSpPr>
          <p:nvPr/>
        </p:nvSpPr>
        <p:spPr>
          <a:xfrm>
            <a:off x="747255" y="1540233"/>
            <a:ext cx="2976847" cy="59613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2000" dirty="0" smtClean="0"/>
              <a:t>Proposal-Analysis</a:t>
            </a:r>
            <a:endParaRPr lang="en-US" sz="2000" dirty="0"/>
          </a:p>
        </p:txBody>
      </p:sp>
    </p:spTree>
    <p:extLst>
      <p:ext uri="{BB962C8B-B14F-4D97-AF65-F5344CB8AC3E}">
        <p14:creationId xmlns:p14="http://schemas.microsoft.com/office/powerpoint/2010/main" val="3672388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45672" y="2311861"/>
            <a:ext cx="10977900" cy="3812646"/>
          </a:xfrm>
          <a:prstGeom prst="rect">
            <a:avLst/>
          </a:prstGeom>
        </p:spPr>
      </p:pic>
      <p:sp>
        <p:nvSpPr>
          <p:cNvPr id="5" name="Subtitle 2"/>
          <p:cNvSpPr txBox="1">
            <a:spLocks/>
          </p:cNvSpPr>
          <p:nvPr/>
        </p:nvSpPr>
        <p:spPr>
          <a:xfrm>
            <a:off x="605938" y="1433092"/>
            <a:ext cx="2976847" cy="59613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2000" dirty="0" smtClean="0"/>
              <a:t>Development</a:t>
            </a:r>
            <a:endParaRPr lang="en-US" sz="2000" dirty="0"/>
          </a:p>
        </p:txBody>
      </p:sp>
      <p:sp>
        <p:nvSpPr>
          <p:cNvPr id="6" name="Subtitle 2"/>
          <p:cNvSpPr txBox="1">
            <a:spLocks/>
          </p:cNvSpPr>
          <p:nvPr/>
        </p:nvSpPr>
        <p:spPr>
          <a:xfrm>
            <a:off x="605938" y="1908765"/>
            <a:ext cx="3384171" cy="59613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2000" dirty="0" smtClean="0"/>
              <a:t>Implementation &amp; Testing</a:t>
            </a:r>
            <a:endParaRPr lang="en-US" sz="2000" dirty="0"/>
          </a:p>
        </p:txBody>
      </p:sp>
    </p:spTree>
    <p:extLst>
      <p:ext uri="{BB962C8B-B14F-4D97-AF65-F5344CB8AC3E}">
        <p14:creationId xmlns:p14="http://schemas.microsoft.com/office/powerpoint/2010/main" val="339003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DFD Diagram</a:t>
            </a:r>
            <a:endParaRPr lang="en-US" dirty="0"/>
          </a:p>
        </p:txBody>
      </p:sp>
      <p:pic>
        <p:nvPicPr>
          <p:cNvPr id="4" name="Content Placeholder 3"/>
          <p:cNvPicPr>
            <a:picLocks noGrp="1" noChangeAspect="1"/>
          </p:cNvPicPr>
          <p:nvPr>
            <p:ph idx="1"/>
          </p:nvPr>
        </p:nvPicPr>
        <p:blipFill>
          <a:blip r:embed="rId2"/>
          <a:stretch>
            <a:fillRect/>
          </a:stretch>
        </p:blipFill>
        <p:spPr>
          <a:xfrm>
            <a:off x="748556" y="1620261"/>
            <a:ext cx="3956447" cy="4898816"/>
          </a:xfrm>
          <a:prstGeom prst="rect">
            <a:avLst/>
          </a:prstGeom>
        </p:spPr>
      </p:pic>
    </p:spTree>
    <p:extLst>
      <p:ext uri="{BB962C8B-B14F-4D97-AF65-F5344CB8AC3E}">
        <p14:creationId xmlns:p14="http://schemas.microsoft.com/office/powerpoint/2010/main" val="4278824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a:t>
            </a:r>
            <a:r>
              <a:rPr lang="en-US" dirty="0"/>
              <a:t>m</a:t>
            </a:r>
          </a:p>
        </p:txBody>
      </p:sp>
      <p:pic>
        <p:nvPicPr>
          <p:cNvPr id="4" name="Content Placeholder 3"/>
          <p:cNvPicPr>
            <a:picLocks noGrp="1" noChangeAspect="1"/>
          </p:cNvPicPr>
          <p:nvPr>
            <p:ph idx="1"/>
          </p:nvPr>
        </p:nvPicPr>
        <p:blipFill>
          <a:blip r:embed="rId2"/>
          <a:stretch>
            <a:fillRect/>
          </a:stretch>
        </p:blipFill>
        <p:spPr>
          <a:xfrm>
            <a:off x="532015" y="1670261"/>
            <a:ext cx="5892202" cy="4612834"/>
          </a:xfrm>
          <a:prstGeom prst="rect">
            <a:avLst/>
          </a:prstGeom>
        </p:spPr>
      </p:pic>
    </p:spTree>
    <p:extLst>
      <p:ext uri="{BB962C8B-B14F-4D97-AF65-F5344CB8AC3E}">
        <p14:creationId xmlns:p14="http://schemas.microsoft.com/office/powerpoint/2010/main" val="1185692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a:t>
            </a:r>
            <a:endParaRPr lang="en-US" dirty="0"/>
          </a:p>
        </p:txBody>
      </p:sp>
      <p:pic>
        <p:nvPicPr>
          <p:cNvPr id="4" name="Content Placeholder 3"/>
          <p:cNvPicPr>
            <a:picLocks noGrp="1" noChangeAspect="1"/>
          </p:cNvPicPr>
          <p:nvPr>
            <p:ph idx="1"/>
          </p:nvPr>
        </p:nvPicPr>
        <p:blipFill>
          <a:blip r:embed="rId2"/>
          <a:stretch>
            <a:fillRect/>
          </a:stretch>
        </p:blipFill>
        <p:spPr>
          <a:xfrm>
            <a:off x="536546" y="2198959"/>
            <a:ext cx="8596312" cy="3123052"/>
          </a:xfrm>
          <a:prstGeom prst="rect">
            <a:avLst/>
          </a:prstGeom>
        </p:spPr>
      </p:pic>
    </p:spTree>
    <p:extLst>
      <p:ext uri="{BB962C8B-B14F-4D97-AF65-F5344CB8AC3E}">
        <p14:creationId xmlns:p14="http://schemas.microsoft.com/office/powerpoint/2010/main" val="2170019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677334" y="2160590"/>
            <a:ext cx="8596668" cy="3134618"/>
          </a:xfrm>
        </p:spPr>
        <p:txBody>
          <a:bodyPr>
            <a:normAutofit/>
          </a:bodyPr>
          <a:lstStyle/>
          <a:p>
            <a:r>
              <a:rPr lang="en-US" dirty="0" smtClean="0"/>
              <a:t>Employees </a:t>
            </a:r>
            <a:r>
              <a:rPr lang="en-US" dirty="0"/>
              <a:t>will be trained on the ins and outs of the mobile app, printed brochure and touch screens in order to be of help to users that are having trouble with any of these. It will also be ensured that employees are well versed in all different modes of public transportation.</a:t>
            </a:r>
          </a:p>
          <a:p>
            <a:r>
              <a:rPr lang="en-US" dirty="0"/>
              <a:t>The mobile app’s primary purpose is to be an avenue by which users can map out routes to their destinations via public transportation. The information is part of the RCT app. </a:t>
            </a:r>
            <a:r>
              <a:rPr lang="en-US" dirty="0" smtClean="0"/>
              <a:t>The </a:t>
            </a:r>
            <a:r>
              <a:rPr lang="en-US" dirty="0"/>
              <a:t>brochure and touch screens are a simple map that shows all available routes of different methods of public </a:t>
            </a:r>
            <a:r>
              <a:rPr lang="en-US" dirty="0" smtClean="0"/>
              <a:t>transportation.</a:t>
            </a:r>
            <a:endParaRPr lang="en-US" dirty="0"/>
          </a:p>
          <a:p>
            <a:endParaRPr lang="en-US" dirty="0"/>
          </a:p>
        </p:txBody>
      </p:sp>
    </p:spTree>
    <p:extLst>
      <p:ext uri="{BB962C8B-B14F-4D97-AF65-F5344CB8AC3E}">
        <p14:creationId xmlns:p14="http://schemas.microsoft.com/office/powerpoint/2010/main" val="403726035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122</TotalTime>
  <Words>315</Words>
  <Application>Microsoft Office PowerPoint</Application>
  <PresentationFormat>Widescreen</PresentationFormat>
  <Paragraphs>21</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Times New Roman</vt:lpstr>
      <vt:lpstr>Trebuchet MS</vt:lpstr>
      <vt:lpstr>Wingdings 3</vt:lpstr>
      <vt:lpstr>Facet</vt:lpstr>
      <vt:lpstr>Team Case Study</vt:lpstr>
      <vt:lpstr>Introduction</vt:lpstr>
      <vt:lpstr>Gantt Chart</vt:lpstr>
      <vt:lpstr>PowerPoint Presentation</vt:lpstr>
      <vt:lpstr>DFD Diagram</vt:lpstr>
      <vt:lpstr>Use Case Diagram</vt:lpstr>
      <vt:lpstr>Class Diagram</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Case Study</dc:title>
  <dc:creator>IN-Maguina, Renzo (RICH-Inn)</dc:creator>
  <cp:lastModifiedBy>IN-Maguina, Renzo (RICH-Inn)</cp:lastModifiedBy>
  <cp:revision>5</cp:revision>
  <dcterms:created xsi:type="dcterms:W3CDTF">2020-01-22T13:26:59Z</dcterms:created>
  <dcterms:modified xsi:type="dcterms:W3CDTF">2020-01-22T15:56:28Z</dcterms:modified>
</cp:coreProperties>
</file>