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FB4E2-BC77-3DF8-050C-3FC882E9D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y din</a:t>
            </a:r>
            <a:r>
              <a:rPr lang="es-ES" dirty="0" err="1"/>
              <a:t>ámica</a:t>
            </a:r>
            <a:r>
              <a:rPr lang="es-ES" dirty="0"/>
              <a:t> del cursado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10450-067C-42EA-E72C-642BBE32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8 de septiembre del 2023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37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04A30E-BA71-08AA-2A7B-D81380A4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Alumnos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97617F9-FE1C-970F-C763-CE1E815370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2431" y="2868351"/>
            <a:ext cx="4880300" cy="1143000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b="1" dirty="0"/>
              <a:t>Estudiantes de la </a:t>
            </a:r>
            <a:r>
              <a:rPr lang="es-ES" b="1" dirty="0" err="1"/>
              <a:t>UNCuyo</a:t>
            </a:r>
            <a:endParaRPr lang="es-E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b="1" dirty="0"/>
              <a:t>Cantidad de alumnos</a:t>
            </a:r>
            <a:r>
              <a:rPr lang="en-US" b="1" dirty="0"/>
              <a:t> </a:t>
            </a:r>
            <a:r>
              <a:rPr lang="en-US" b="1" dirty="0" err="1"/>
              <a:t>inscriptos</a:t>
            </a:r>
            <a:r>
              <a:rPr lang="en-US" b="1" dirty="0"/>
              <a:t>: 31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3845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28BDE00-AA59-25DE-65B2-E7A06BC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AR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388F2EE-7433-4D3F-5BC6-1B985994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Adquirir los conocimientos básicos de impresoras 3D (variedades y su funcionamiento general)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Solucionar la gran mayoría de los problemas que se pueden presentar en la impresión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Manipular parámetros básicos y avanzados del </a:t>
            </a:r>
            <a:r>
              <a:rPr lang="es-ES" dirty="0" err="1"/>
              <a:t>slicer</a:t>
            </a:r>
            <a:r>
              <a:rPr lang="es-ES" dirty="0"/>
              <a:t> </a:t>
            </a:r>
            <a:r>
              <a:rPr lang="es-ES" dirty="0" err="1"/>
              <a:t>Ultimaker</a:t>
            </a:r>
            <a:r>
              <a:rPr lang="es-ES" dirty="0"/>
              <a:t> Cura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Diseñar modelos básicos en </a:t>
            </a:r>
            <a:r>
              <a:rPr lang="es-ES" dirty="0" err="1"/>
              <a:t>Tinkercad</a:t>
            </a:r>
            <a:endParaRPr lang="es-ES" dirty="0"/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Calibrar y mantener impresoras 3D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Modificar un archivo </a:t>
            </a:r>
            <a:r>
              <a:rPr lang="es-ES" dirty="0" err="1"/>
              <a:t>Gcode</a:t>
            </a:r>
            <a:r>
              <a:rPr lang="es-ES" dirty="0"/>
              <a:t> (depende de los tiempos)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Usar impresora 3D como CNC Plotter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Escanear objetos (depende de los tiempos)</a:t>
            </a:r>
          </a:p>
          <a:p>
            <a:pPr marL="400050" indent="-28575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ES" dirty="0"/>
              <a:t>Comprensión de la electrónica y el firmware utilizado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618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13D924-2235-D5C3-D416-FD93EFAB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Cursado</a:t>
            </a:r>
            <a:endParaRPr lang="es-AR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B450A9A6-8B0D-B314-C86A-D1C142A1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03" y="2444682"/>
            <a:ext cx="3864609" cy="4149943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Inicio: 10/05/2023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AR" dirty="0"/>
              <a:t>Final: 07/06/2023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AR" dirty="0"/>
              <a:t>5 clases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AR" dirty="0"/>
              <a:t>Mi</a:t>
            </a:r>
            <a:r>
              <a:rPr lang="es-ES" dirty="0"/>
              <a:t>é</a:t>
            </a:r>
            <a:r>
              <a:rPr lang="es-AR" dirty="0" err="1"/>
              <a:t>rcoles</a:t>
            </a:r>
            <a:r>
              <a:rPr lang="es-AR" dirty="0"/>
              <a:t> de 9hs a 13hs:</a:t>
            </a:r>
          </a:p>
          <a:p>
            <a:pPr marL="400050" indent="-28575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s-AR" dirty="0"/>
              <a:t>9hs a 10:30hs  →  </a:t>
            </a:r>
            <a:r>
              <a:rPr lang="es-AR" dirty="0" err="1"/>
              <a:t>Teoria</a:t>
            </a:r>
            <a:endParaRPr lang="es-AR" dirty="0"/>
          </a:p>
          <a:p>
            <a:pPr marL="400050" indent="-28575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s-AR" dirty="0"/>
              <a:t>10:30hs a 10:45hs → </a:t>
            </a:r>
            <a:r>
              <a:rPr lang="es-AR" dirty="0" err="1"/>
              <a:t>Kahoot</a:t>
            </a:r>
            <a:endParaRPr lang="es-AR" dirty="0"/>
          </a:p>
          <a:p>
            <a:pPr marL="400050" indent="-28575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s-AR" dirty="0"/>
              <a:t>10:45hs a 11:15hs → Descanso</a:t>
            </a:r>
          </a:p>
          <a:p>
            <a:pPr marL="400050" indent="-285750">
              <a:spcBef>
                <a:spcPts val="1600"/>
              </a:spcBef>
              <a:spcAft>
                <a:spcPts val="1600"/>
              </a:spcAft>
              <a:buSzPts val="1800"/>
            </a:pPr>
            <a:r>
              <a:rPr lang="es-AR" dirty="0"/>
              <a:t>11:15hs a 13hs → Práctica</a:t>
            </a:r>
          </a:p>
          <a:p>
            <a:pPr marL="0" indent="0">
              <a:buNone/>
            </a:pPr>
            <a:r>
              <a:rPr lang="es-AR" dirty="0"/>
              <a:t>(Esto puede variar)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F13D2-6239-5262-2591-B325438D985F}"/>
              </a:ext>
            </a:extLst>
          </p:cNvPr>
          <p:cNvSpPr txBox="1"/>
          <p:nvPr/>
        </p:nvSpPr>
        <p:spPr>
          <a:xfrm>
            <a:off x="7315408" y="467163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IMPORTANTE</a:t>
            </a:r>
            <a:endParaRPr lang="es-AR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3D38B0-27DB-A044-9F7A-A007A0378731}"/>
              </a:ext>
            </a:extLst>
          </p:cNvPr>
          <p:cNvSpPr txBox="1"/>
          <p:nvPr/>
        </p:nvSpPr>
        <p:spPr>
          <a:xfrm>
            <a:off x="6027849" y="1157369"/>
            <a:ext cx="513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Para tener certificado, el alumno deberá tener el 80% de asistencia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0F0A7C-239C-2F92-DDA5-E78943062E9D}"/>
              </a:ext>
            </a:extLst>
          </p:cNvPr>
          <p:cNvSpPr txBox="1"/>
          <p:nvPr/>
        </p:nvSpPr>
        <p:spPr>
          <a:xfrm>
            <a:off x="6733979" y="1939489"/>
            <a:ext cx="372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Se tomará asistencia  de forma presencial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6D28038-B9DA-E51B-E54E-7833B077CFBB}"/>
              </a:ext>
            </a:extLst>
          </p:cNvPr>
          <p:cNvSpPr txBox="1"/>
          <p:nvPr/>
        </p:nvSpPr>
        <p:spPr>
          <a:xfrm>
            <a:off x="5607639" y="370935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Juanpi</a:t>
            </a:r>
            <a:r>
              <a:rPr lang="es-ES" dirty="0"/>
              <a:t> Moon no podrá pedirle el QR ni el link de asistencia a los compañeros porque no existirá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7831A9-A37C-E0D6-A6E3-2C01B778C3D2}"/>
              </a:ext>
            </a:extLst>
          </p:cNvPr>
          <p:cNvSpPr txBox="1"/>
          <p:nvPr/>
        </p:nvSpPr>
        <p:spPr>
          <a:xfrm>
            <a:off x="5607639" y="4777301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Nacho no me podrá mandar un WP para que le haga el aguante y le ponga el presente si es que falta porque lo voy a bloquear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D4DB66-7CFA-104F-6749-951845569935}"/>
              </a:ext>
            </a:extLst>
          </p:cNvPr>
          <p:cNvSpPr txBox="1"/>
          <p:nvPr/>
        </p:nvSpPr>
        <p:spPr>
          <a:xfrm>
            <a:off x="7197594" y="3033120"/>
            <a:ext cx="291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Qué quiere decir esto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B31BDDA-D6A5-00FC-F973-22E8C756B60E}"/>
              </a:ext>
            </a:extLst>
          </p:cNvPr>
          <p:cNvSpPr/>
          <p:nvPr/>
        </p:nvSpPr>
        <p:spPr>
          <a:xfrm>
            <a:off x="5968754" y="222086"/>
            <a:ext cx="5251235" cy="2603396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34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  <p:bldP spid="20" grpId="0"/>
      <p:bldP spid="23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F8EA6D-4F85-104C-E964-EB76A09B3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endParaRPr lang="es-AR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B2D40FB-3343-E006-F051-F74323CBC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3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CCC5F9E-79F2-E15E-92A7-52675E657B17}"/>
              </a:ext>
            </a:extLst>
          </p:cNvPr>
          <p:cNvCxnSpPr/>
          <p:nvPr/>
        </p:nvCxnSpPr>
        <p:spPr>
          <a:xfrm>
            <a:off x="565212" y="1038687"/>
            <a:ext cx="11061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57980C4-4546-AED1-D9F2-9B1A781EDF6C}"/>
              </a:ext>
            </a:extLst>
          </p:cNvPr>
          <p:cNvCxnSpPr>
            <a:cxnSpLocks/>
          </p:cNvCxnSpPr>
          <p:nvPr/>
        </p:nvCxnSpPr>
        <p:spPr>
          <a:xfrm>
            <a:off x="1642368" y="2157274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F9EDC6-A9B8-7C34-6F8C-ECBE45442CB4}"/>
              </a:ext>
            </a:extLst>
          </p:cNvPr>
          <p:cNvCxnSpPr>
            <a:cxnSpLocks/>
          </p:cNvCxnSpPr>
          <p:nvPr/>
        </p:nvCxnSpPr>
        <p:spPr>
          <a:xfrm>
            <a:off x="5958395" y="2157274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5D7433A-26A7-23F4-D244-6242C595DDCF}"/>
              </a:ext>
            </a:extLst>
          </p:cNvPr>
          <p:cNvCxnSpPr>
            <a:cxnSpLocks/>
          </p:cNvCxnSpPr>
          <p:nvPr/>
        </p:nvCxnSpPr>
        <p:spPr>
          <a:xfrm>
            <a:off x="3783368" y="2157274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810B9C7-EDB9-9075-244D-71CBF0054FDF}"/>
              </a:ext>
            </a:extLst>
          </p:cNvPr>
          <p:cNvCxnSpPr>
            <a:cxnSpLocks/>
          </p:cNvCxnSpPr>
          <p:nvPr/>
        </p:nvCxnSpPr>
        <p:spPr>
          <a:xfrm>
            <a:off x="8090516" y="2157274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60B065-630B-474C-53B1-3AE6C0533A2F}"/>
              </a:ext>
            </a:extLst>
          </p:cNvPr>
          <p:cNvCxnSpPr>
            <a:cxnSpLocks/>
          </p:cNvCxnSpPr>
          <p:nvPr/>
        </p:nvCxnSpPr>
        <p:spPr>
          <a:xfrm>
            <a:off x="10256667" y="2095130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35814E-8C3B-68EB-70E4-3A63CE3792F0}"/>
              </a:ext>
            </a:extLst>
          </p:cNvPr>
          <p:cNvSpPr txBox="1"/>
          <p:nvPr/>
        </p:nvSpPr>
        <p:spPr>
          <a:xfrm>
            <a:off x="1100830" y="1401338"/>
            <a:ext cx="118960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s-ES" dirty="0"/>
              <a:t>º Clase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FA99B7-A825-38A7-DB42-0FC7459C584D}"/>
              </a:ext>
            </a:extLst>
          </p:cNvPr>
          <p:cNvSpPr txBox="1"/>
          <p:nvPr/>
        </p:nvSpPr>
        <p:spPr>
          <a:xfrm>
            <a:off x="3241828" y="1401338"/>
            <a:ext cx="118960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s-ES" dirty="0"/>
              <a:t>º Clase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4A1002-A52E-F194-609A-D5E1A5E70259}"/>
              </a:ext>
            </a:extLst>
          </p:cNvPr>
          <p:cNvSpPr txBox="1"/>
          <p:nvPr/>
        </p:nvSpPr>
        <p:spPr>
          <a:xfrm>
            <a:off x="5382826" y="1398669"/>
            <a:ext cx="118960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s-ES" dirty="0"/>
              <a:t>º Clase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8F141F-FEBD-CAD7-4547-109E3A987457}"/>
              </a:ext>
            </a:extLst>
          </p:cNvPr>
          <p:cNvSpPr txBox="1"/>
          <p:nvPr/>
        </p:nvSpPr>
        <p:spPr>
          <a:xfrm>
            <a:off x="7523824" y="1398668"/>
            <a:ext cx="118960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s-ES" dirty="0"/>
              <a:t>º Clase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1491AA-F80E-3C5F-34C3-C6AD9C09A3A6}"/>
              </a:ext>
            </a:extLst>
          </p:cNvPr>
          <p:cNvSpPr txBox="1"/>
          <p:nvPr/>
        </p:nvSpPr>
        <p:spPr>
          <a:xfrm>
            <a:off x="9664822" y="1398668"/>
            <a:ext cx="1189607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s-ES" dirty="0"/>
              <a:t>º Clase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07C35B2-A24F-E7D1-B9BC-AD7F735D2A2B}"/>
              </a:ext>
            </a:extLst>
          </p:cNvPr>
          <p:cNvSpPr txBox="1"/>
          <p:nvPr/>
        </p:nvSpPr>
        <p:spPr>
          <a:xfrm>
            <a:off x="550416" y="4645617"/>
            <a:ext cx="2217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Introducción a la impresión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FIlamentos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Tinkercad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2D a 3D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5CE68C-5E9A-9054-6865-983B32AD7243}"/>
              </a:ext>
            </a:extLst>
          </p:cNvPr>
          <p:cNvSpPr txBox="1"/>
          <p:nvPr/>
        </p:nvSpPr>
        <p:spPr>
          <a:xfrm>
            <a:off x="2900038" y="4635795"/>
            <a:ext cx="221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Litografía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974583-7818-42A3-6C62-B718DB4161AB}"/>
              </a:ext>
            </a:extLst>
          </p:cNvPr>
          <p:cNvSpPr txBox="1"/>
          <p:nvPr/>
        </p:nvSpPr>
        <p:spPr>
          <a:xfrm>
            <a:off x="4868660" y="4635795"/>
            <a:ext cx="2217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Firmware (</a:t>
            </a:r>
            <a:r>
              <a:rPr lang="es-ES" dirty="0" err="1"/>
              <a:t>Marlin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Gcode</a:t>
            </a:r>
            <a:r>
              <a:rPr lang="es-ES" dirty="0"/>
              <a:t> vs STL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730093A-7EE0-BAB2-6EFC-171A748365AD}"/>
              </a:ext>
            </a:extLst>
          </p:cNvPr>
          <p:cNvSpPr txBox="1"/>
          <p:nvPr/>
        </p:nvSpPr>
        <p:spPr>
          <a:xfrm>
            <a:off x="7074025" y="4645617"/>
            <a:ext cx="221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Ultimake</a:t>
            </a:r>
            <a:r>
              <a:rPr lang="es-ES" dirty="0"/>
              <a:t> Cura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6F1F62-8305-FAD0-E43D-C2597FC9CD16}"/>
              </a:ext>
            </a:extLst>
          </p:cNvPr>
          <p:cNvSpPr txBox="1"/>
          <p:nvPr/>
        </p:nvSpPr>
        <p:spPr>
          <a:xfrm>
            <a:off x="9380569" y="4645617"/>
            <a:ext cx="22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Errores de impresión y soluciones</a:t>
            </a:r>
            <a:endParaRPr lang="es-A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6A9FB5-A28E-4BE9-3830-F460261CC075}"/>
              </a:ext>
            </a:extLst>
          </p:cNvPr>
          <p:cNvSpPr txBox="1"/>
          <p:nvPr/>
        </p:nvSpPr>
        <p:spPr>
          <a:xfrm>
            <a:off x="3393616" y="227051"/>
            <a:ext cx="540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Brenda te parece bien?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357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D8BDEC-7A8A-2027-DFBB-B23A0284C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2"/>
          <a:stretch/>
        </p:blipFill>
        <p:spPr>
          <a:xfrm>
            <a:off x="105046" y="150920"/>
            <a:ext cx="11981908" cy="6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147</TotalTime>
  <Words>264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Programa y dinámica del cursado</vt:lpstr>
      <vt:lpstr>Alumnos</vt:lpstr>
      <vt:lpstr>Objetivos</vt:lpstr>
      <vt:lpstr>Cursado</vt:lpstr>
      <vt:lpstr>Cronograma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y dinámica del cursado</dc:title>
  <dc:creator>Renzo Tassara</dc:creator>
  <cp:lastModifiedBy>Renzo Tassara</cp:lastModifiedBy>
  <cp:revision>3</cp:revision>
  <dcterms:created xsi:type="dcterms:W3CDTF">2023-05-09T20:04:41Z</dcterms:created>
  <dcterms:modified xsi:type="dcterms:W3CDTF">2023-09-07T20:29:50Z</dcterms:modified>
</cp:coreProperties>
</file>