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4800" dirty="0" smtClean="0"/>
              <a:t>Samenvatting hoofdstuk 1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5</a:t>
            </a:r>
            <a:r>
              <a:rPr lang="nl-NL" baseline="30000" dirty="0" smtClean="0"/>
              <a:t>e</a:t>
            </a:r>
            <a:r>
              <a:rPr lang="nl-NL" dirty="0" smtClean="0"/>
              <a:t> klas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868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Atoommodel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Kern</a:t>
            </a:r>
          </a:p>
          <a:p>
            <a:pPr lvl="1"/>
            <a:r>
              <a:rPr lang="nl-NL" dirty="0" smtClean="0"/>
              <a:t>Atoomnummer</a:t>
            </a:r>
          </a:p>
          <a:p>
            <a:pPr lvl="1"/>
            <a:r>
              <a:rPr lang="nl-NL" dirty="0" smtClean="0"/>
              <a:t>Massagetal </a:t>
            </a:r>
            <a:endParaRPr lang="nl-NL" dirty="0"/>
          </a:p>
          <a:p>
            <a:r>
              <a:rPr lang="nl-NL" dirty="0" smtClean="0"/>
              <a:t>Elektronen</a:t>
            </a:r>
          </a:p>
          <a:p>
            <a:pPr lvl="1"/>
            <a:r>
              <a:rPr lang="nl-NL" dirty="0" smtClean="0"/>
              <a:t>Schillen </a:t>
            </a:r>
            <a:endParaRPr lang="nl-NL" dirty="0"/>
          </a:p>
          <a:p>
            <a:r>
              <a:rPr lang="nl-NL" dirty="0" smtClean="0"/>
              <a:t>Periodiek systeem</a:t>
            </a:r>
          </a:p>
          <a:p>
            <a:pPr lvl="1"/>
            <a:r>
              <a:rPr lang="nl-NL" dirty="0" smtClean="0"/>
              <a:t>Groepen</a:t>
            </a:r>
          </a:p>
          <a:p>
            <a:pPr lvl="1"/>
            <a:r>
              <a:rPr lang="nl-NL" dirty="0" smtClean="0"/>
              <a:t>Alkalimetalen</a:t>
            </a:r>
          </a:p>
          <a:p>
            <a:pPr lvl="1"/>
            <a:r>
              <a:rPr lang="nl-NL" dirty="0" smtClean="0"/>
              <a:t>Aardalkalimetalen</a:t>
            </a:r>
          </a:p>
          <a:p>
            <a:pPr lvl="1"/>
            <a:r>
              <a:rPr lang="nl-NL" dirty="0" smtClean="0"/>
              <a:t>Halogenen</a:t>
            </a:r>
          </a:p>
          <a:p>
            <a:pPr lvl="1"/>
            <a:r>
              <a:rPr lang="nl-NL" dirty="0" smtClean="0"/>
              <a:t>Edelgassen</a:t>
            </a:r>
          </a:p>
        </p:txBody>
      </p:sp>
    </p:spTree>
    <p:extLst>
      <p:ext uri="{BB962C8B-B14F-4D97-AF65-F5344CB8AC3E}">
        <p14:creationId xmlns:p14="http://schemas.microsoft.com/office/powerpoint/2010/main" val="41873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Zouten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Metaal + niet-metaal</a:t>
            </a:r>
          </a:p>
          <a:p>
            <a:r>
              <a:rPr lang="nl-NL" dirty="0" smtClean="0"/>
              <a:t>Ionen</a:t>
            </a:r>
          </a:p>
          <a:p>
            <a:r>
              <a:rPr lang="nl-NL" dirty="0" smtClean="0"/>
              <a:t>Totale lading: 0</a:t>
            </a:r>
          </a:p>
          <a:p>
            <a:r>
              <a:rPr lang="nl-NL" dirty="0" smtClean="0"/>
              <a:t>Naamgeving</a:t>
            </a:r>
          </a:p>
          <a:p>
            <a:pPr lvl="1"/>
            <a:r>
              <a:rPr lang="nl-NL" dirty="0" smtClean="0"/>
              <a:t>Eerst metaal dan niet-metaal</a:t>
            </a:r>
          </a:p>
          <a:p>
            <a:pPr lvl="1"/>
            <a:r>
              <a:rPr lang="nl-NL" dirty="0" smtClean="0"/>
              <a:t>Geen telwoorden (di, tri, etc.)</a:t>
            </a:r>
          </a:p>
          <a:p>
            <a:pPr lvl="1"/>
            <a:r>
              <a:rPr lang="nl-NL" dirty="0" smtClean="0"/>
              <a:t>Denk om lading metaal (Fe(II), Fe(III))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508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Moleculen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Gedeelde elektronen</a:t>
            </a:r>
          </a:p>
          <a:p>
            <a:r>
              <a:rPr lang="nl-NL" dirty="0" smtClean="0"/>
              <a:t>Molecuulformule </a:t>
            </a:r>
            <a:r>
              <a:rPr lang="nl-NL" dirty="0" err="1" smtClean="0"/>
              <a:t>vs</a:t>
            </a:r>
            <a:r>
              <a:rPr lang="nl-NL" dirty="0" smtClean="0"/>
              <a:t> structuurformule</a:t>
            </a:r>
          </a:p>
          <a:p>
            <a:r>
              <a:rPr lang="nl-NL" dirty="0" smtClean="0"/>
              <a:t>Systematische namen</a:t>
            </a:r>
          </a:p>
          <a:p>
            <a:r>
              <a:rPr lang="nl-NL" dirty="0" err="1" smtClean="0"/>
              <a:t>Vanderwaalsbindingen</a:t>
            </a:r>
            <a:endParaRPr lang="nl-NL" dirty="0" smtClean="0"/>
          </a:p>
          <a:p>
            <a:r>
              <a:rPr lang="nl-NL" dirty="0" smtClean="0"/>
              <a:t>Waterstofbruggen</a:t>
            </a:r>
          </a:p>
          <a:p>
            <a:pPr lvl="1"/>
            <a:r>
              <a:rPr lang="nl-NL" dirty="0" smtClean="0"/>
              <a:t>Hydrofiel </a:t>
            </a:r>
            <a:r>
              <a:rPr lang="nl-NL" dirty="0" err="1" smtClean="0"/>
              <a:t>vs</a:t>
            </a:r>
            <a:r>
              <a:rPr lang="nl-NL" dirty="0" smtClean="0"/>
              <a:t> hydrofoob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7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Mol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nl-NL" dirty="0" smtClean="0"/>
              </a:p>
              <a:p>
                <a:r>
                  <a:rPr lang="nl-NL" dirty="0" err="1" smtClean="0"/>
                  <a:t>Molverhoudinge</a:t>
                </a:r>
                <a:r>
                  <a:rPr lang="nl-NL" dirty="0" err="1"/>
                  <a:t>n</a:t>
                </a:r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6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68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Facet</vt:lpstr>
      <vt:lpstr>Samenvatting hoofdstuk 1</vt:lpstr>
      <vt:lpstr>Atoommodel</vt:lpstr>
      <vt:lpstr>Zouten</vt:lpstr>
      <vt:lpstr>Moleculen</vt:lpstr>
      <vt:lpstr>Mol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Samenvatting hoofdstuk 1</dc:title>
  <dc:creator>Jan</dc:creator>
  <cp:lastModifiedBy>Jan</cp:lastModifiedBy>
  <cp:revision>3</cp:revision>
  <dcterms:created xsi:type="dcterms:W3CDTF">2014-10-30T22:35:35Z</dcterms:created>
  <dcterms:modified xsi:type="dcterms:W3CDTF">2014-10-30T22:59:59Z</dcterms:modified>
</cp:coreProperties>
</file>