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91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213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02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27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409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219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850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61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4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02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8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6459-6F44-456A-AC63-FA8082B9C78D}" type="datetimeFigureOut">
              <a:rPr lang="en-PH" smtClean="0"/>
              <a:t>12/02/2016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0EF9-2BD9-46F6-8271-3503EC46B6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08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PH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 On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Renzo R. Wu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117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PH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 On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64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accent2">
                    <a:lumMod val="75000"/>
                  </a:schemeClr>
                </a:solidFill>
              </a:rPr>
              <a:t>Single Sign On</a:t>
            </a:r>
            <a:r>
              <a:rPr lang="en-PH" dirty="0" smtClean="0"/>
              <a:t> is an </a:t>
            </a:r>
            <a:r>
              <a:rPr lang="en-PH" b="1" dirty="0" smtClean="0"/>
              <a:t>user authentication </a:t>
            </a:r>
            <a:r>
              <a:rPr lang="en-PH" dirty="0" smtClean="0"/>
              <a:t>that allows user to access </a:t>
            </a:r>
            <a:r>
              <a:rPr lang="en-PH" b="1" dirty="0" smtClean="0"/>
              <a:t>multiple applications </a:t>
            </a:r>
            <a:r>
              <a:rPr lang="en-PH" dirty="0" smtClean="0"/>
              <a:t>with only using </a:t>
            </a:r>
            <a:r>
              <a:rPr lang="en-PH" b="1" dirty="0" smtClean="0"/>
              <a:t>one set of login credentials</a:t>
            </a:r>
            <a:r>
              <a:rPr lang="en-PH" dirty="0" smtClean="0"/>
              <a:t>.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29000"/>
            <a:ext cx="4968552" cy="25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88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</a:rPr>
              <a:t>Purpose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2816"/>
            <a:ext cx="6096000" cy="4267200"/>
          </a:xfrm>
        </p:spPr>
      </p:pic>
    </p:spTree>
    <p:extLst>
      <p:ext uri="{BB962C8B-B14F-4D97-AF65-F5344CB8AC3E}">
        <p14:creationId xmlns:p14="http://schemas.microsoft.com/office/powerpoint/2010/main" val="11142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sz="4400" dirty="0" smtClean="0">
                <a:cs typeface="Arial" panose="020B0604020202020204" pitchFamily="34" charset="0"/>
              </a:rPr>
              <a:t>renzowu3.github.io/</a:t>
            </a:r>
            <a:r>
              <a:rPr lang="en-PH" sz="4400" dirty="0" err="1" smtClean="0">
                <a:cs typeface="Arial" panose="020B0604020202020204" pitchFamily="34" charset="0"/>
              </a:rPr>
              <a:t>sso</a:t>
            </a:r>
            <a:r>
              <a:rPr lang="en-PH" sz="4400" dirty="0" smtClean="0">
                <a:cs typeface="Arial" panose="020B0604020202020204" pitchFamily="34" charset="0"/>
              </a:rPr>
              <a:t>/</a:t>
            </a:r>
            <a:endParaRPr lang="en-PH" sz="4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200800" cy="4248472"/>
          </a:xfrm>
        </p:spPr>
      </p:pic>
    </p:spTree>
    <p:extLst>
      <p:ext uri="{BB962C8B-B14F-4D97-AF65-F5344CB8AC3E}">
        <p14:creationId xmlns:p14="http://schemas.microsoft.com/office/powerpoint/2010/main" val="42108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Directory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9" y="1268760"/>
            <a:ext cx="8229600" cy="41453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212976"/>
            <a:ext cx="7920880" cy="2881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717032"/>
            <a:ext cx="5799298" cy="30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 login page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00" y="2167584"/>
            <a:ext cx="5753599" cy="3391194"/>
          </a:xfrm>
        </p:spPr>
      </p:pic>
    </p:spTree>
    <p:extLst>
      <p:ext uri="{BB962C8B-B14F-4D97-AF65-F5344CB8AC3E}">
        <p14:creationId xmlns:p14="http://schemas.microsoft.com/office/powerpoint/2010/main" val="5870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1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</a:rPr>
              <a:t>web.xml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Set security </a:t>
            </a:r>
            <a:r>
              <a:rPr lang="en-PH" dirty="0" smtClean="0"/>
              <a:t>constraints</a:t>
            </a:r>
            <a:endParaRPr lang="en-PH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62" y="2420888"/>
            <a:ext cx="5791200" cy="39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1"/>
            <a:ext cx="9144000" cy="1143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PH" dirty="0" smtClean="0">
                <a:solidFill>
                  <a:schemeClr val="bg1"/>
                </a:solidFill>
              </a:rPr>
              <a:t>server.xml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Enable the security constraints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852936"/>
            <a:ext cx="6315075" cy="179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8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Single Sign On</vt:lpstr>
      <vt:lpstr>Definition</vt:lpstr>
      <vt:lpstr>Purpose</vt:lpstr>
      <vt:lpstr>Tutorial</vt:lpstr>
      <vt:lpstr>Overview</vt:lpstr>
      <vt:lpstr>Cloud Directory</vt:lpstr>
      <vt:lpstr>SSO login page</vt:lpstr>
      <vt:lpstr>web.xml</vt:lpstr>
      <vt:lpstr>server.xml</vt:lpstr>
      <vt:lpstr>Single Sign 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Sign On</dc:title>
  <dc:creator>Renzo Wu</dc:creator>
  <cp:lastModifiedBy>Renzo Wu</cp:lastModifiedBy>
  <cp:revision>7</cp:revision>
  <dcterms:created xsi:type="dcterms:W3CDTF">2016-02-12T09:19:41Z</dcterms:created>
  <dcterms:modified xsi:type="dcterms:W3CDTF">2016-02-12T10:38:00Z</dcterms:modified>
</cp:coreProperties>
</file>