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Override PartName="/ppt/media/image16.jpeg" ContentType="image/jpeg"/>
  <Override PartName="/ppt/media/image17.jpeg" ContentType="image/jpeg"/>
  <Override PartName="/ppt/media/image18.jpeg" ContentType="image/jpeg"/>
  <Override PartName="/ppt/media/image19.jpeg" ContentType="image/jpeg"/>
  <Override PartName="/ppt/media/image20.jpeg" ContentType="image/jpeg"/>
  <Override PartName="/ppt/media/image2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22860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27432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32004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36576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ヒラギノ角ゴ ProN W6"/>
          <a:ea typeface="ヒラギノ角ゴ ProN W6"/>
          <a:cs typeface="ヒラギノ角ゴ ProN W6"/>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ヒラギノ角ゴ ProN W3"/>
      </a:defRPr>
    </a:lvl1pPr>
    <a:lvl2pPr indent="228600" defTabSz="457200" latinLnBrk="0">
      <a:lnSpc>
        <a:spcPct val="117999"/>
      </a:lnSpc>
      <a:defRPr sz="2200">
        <a:latin typeface="+mn-lt"/>
        <a:ea typeface="+mn-ea"/>
        <a:cs typeface="+mn-cs"/>
        <a:sym typeface="ヒラギノ角ゴ ProN W3"/>
      </a:defRPr>
    </a:lvl2pPr>
    <a:lvl3pPr indent="457200" defTabSz="457200" latinLnBrk="0">
      <a:lnSpc>
        <a:spcPct val="117999"/>
      </a:lnSpc>
      <a:defRPr sz="2200">
        <a:latin typeface="+mn-lt"/>
        <a:ea typeface="+mn-ea"/>
        <a:cs typeface="+mn-cs"/>
        <a:sym typeface="ヒラギノ角ゴ ProN W3"/>
      </a:defRPr>
    </a:lvl3pPr>
    <a:lvl4pPr indent="685800" defTabSz="457200" latinLnBrk="0">
      <a:lnSpc>
        <a:spcPct val="117999"/>
      </a:lnSpc>
      <a:defRPr sz="2200">
        <a:latin typeface="+mn-lt"/>
        <a:ea typeface="+mn-ea"/>
        <a:cs typeface="+mn-cs"/>
        <a:sym typeface="ヒラギノ角ゴ ProN W3"/>
      </a:defRPr>
    </a:lvl4pPr>
    <a:lvl5pPr indent="914400" defTabSz="457200" latinLnBrk="0">
      <a:lnSpc>
        <a:spcPct val="117999"/>
      </a:lnSpc>
      <a:defRPr sz="2200">
        <a:latin typeface="+mn-lt"/>
        <a:ea typeface="+mn-ea"/>
        <a:cs typeface="+mn-cs"/>
        <a:sym typeface="ヒラギノ角ゴ ProN W3"/>
      </a:defRPr>
    </a:lvl5pPr>
    <a:lvl6pPr indent="1143000" defTabSz="457200" latinLnBrk="0">
      <a:lnSpc>
        <a:spcPct val="117999"/>
      </a:lnSpc>
      <a:defRPr sz="2200">
        <a:latin typeface="+mn-lt"/>
        <a:ea typeface="+mn-ea"/>
        <a:cs typeface="+mn-cs"/>
        <a:sym typeface="ヒラギノ角ゴ ProN W3"/>
      </a:defRPr>
    </a:lvl6pPr>
    <a:lvl7pPr indent="1371600" defTabSz="457200" latinLnBrk="0">
      <a:lnSpc>
        <a:spcPct val="117999"/>
      </a:lnSpc>
      <a:defRPr sz="2200">
        <a:latin typeface="+mn-lt"/>
        <a:ea typeface="+mn-ea"/>
        <a:cs typeface="+mn-cs"/>
        <a:sym typeface="ヒラギノ角ゴ ProN W3"/>
      </a:defRPr>
    </a:lvl7pPr>
    <a:lvl8pPr indent="1600200" defTabSz="457200" latinLnBrk="0">
      <a:lnSpc>
        <a:spcPct val="117999"/>
      </a:lnSpc>
      <a:defRPr sz="2200">
        <a:latin typeface="+mn-lt"/>
        <a:ea typeface="+mn-ea"/>
        <a:cs typeface="+mn-cs"/>
        <a:sym typeface="ヒラギノ角ゴ ProN W3"/>
      </a:defRPr>
    </a:lvl8pPr>
    <a:lvl9pPr indent="1828800" defTabSz="457200" latinLnBrk="0">
      <a:lnSpc>
        <a:spcPct val="117999"/>
      </a:lnSpc>
      <a:defRPr sz="2200">
        <a:latin typeface="+mn-lt"/>
        <a:ea typeface="+mn-ea"/>
        <a:cs typeface="+mn-cs"/>
        <a:sym typeface="ヒラギノ角ゴ ProN W3"/>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タイトル&amp;サブタイトル">
    <p:spTree>
      <p:nvGrpSpPr>
        <p:cNvPr id="1" name=""/>
        <p:cNvGrpSpPr/>
        <p:nvPr/>
      </p:nvGrpSpPr>
      <p:grpSpPr>
        <a:xfrm>
          <a:off x="0" y="0"/>
          <a:ext cx="0" cy="0"/>
          <a:chOff x="0" y="0"/>
          <a:chExt cx="0" cy="0"/>
        </a:xfrm>
      </p:grpSpPr>
      <p:sp>
        <p:nvSpPr>
          <p:cNvPr id="11" name="タイトルテキスト"/>
          <p:cNvSpPr txBox="1"/>
          <p:nvPr>
            <p:ph type="title"/>
          </p:nvPr>
        </p:nvSpPr>
        <p:spPr>
          <a:xfrm>
            <a:off x="1778000" y="2298700"/>
            <a:ext cx="20828000" cy="4648200"/>
          </a:xfrm>
          <a:prstGeom prst="rect">
            <a:avLst/>
          </a:prstGeom>
        </p:spPr>
        <p:txBody>
          <a:bodyPr anchor="b"/>
          <a:lstStyle/>
          <a:p>
            <a:pPr/>
            <a:r>
              <a:t>タイトルテキスト</a:t>
            </a:r>
          </a:p>
        </p:txBody>
      </p:sp>
      <p:sp>
        <p:nvSpPr>
          <p:cNvPr id="12" name="本文レベル1…"/>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本文レベル1</a:t>
            </a:r>
          </a:p>
          <a:p>
            <a:pPr lvl="1"/>
            <a:r>
              <a:t>本文レベル2</a:t>
            </a:r>
          </a:p>
          <a:p>
            <a:pPr lvl="2"/>
            <a:r>
              <a:t>本文レベル3</a:t>
            </a:r>
          </a:p>
          <a:p>
            <a:pPr lvl="3"/>
            <a:r>
              <a:t>本文レベル4</a:t>
            </a:r>
          </a:p>
          <a:p>
            <a:pPr lvl="4"/>
            <a:r>
              <a:t>本文レベル5</a:t>
            </a:r>
          </a:p>
        </p:txBody>
      </p:sp>
      <p:sp>
        <p:nvSpPr>
          <p:cNvPr id="1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
    <p:spTree>
      <p:nvGrpSpPr>
        <p:cNvPr id="1" name=""/>
        <p:cNvGrpSpPr/>
        <p:nvPr/>
      </p:nvGrpSpPr>
      <p:grpSpPr>
        <a:xfrm>
          <a:off x="0" y="0"/>
          <a:ext cx="0" cy="0"/>
          <a:chOff x="0" y="0"/>
          <a:chExt cx="0" cy="0"/>
        </a:xfrm>
      </p:grpSpPr>
      <p:sp>
        <p:nvSpPr>
          <p:cNvPr id="93" name="–Johnny Appleseed"/>
          <p:cNvSpPr txBox="1"/>
          <p:nvPr>
            <p:ph type="body" sz="quarter" idx="21"/>
          </p:nvPr>
        </p:nvSpPr>
        <p:spPr>
          <a:xfrm>
            <a:off x="2387600" y="8953500"/>
            <a:ext cx="19621500" cy="584200"/>
          </a:xfrm>
          <a:prstGeom prst="rect">
            <a:avLst/>
          </a:prstGeom>
        </p:spPr>
        <p:txBody>
          <a:bodyPr anchor="t">
            <a:spAutoFit/>
          </a:bodyPr>
          <a:lstStyle>
            <a:lvl1pPr marL="0" indent="0" algn="ctr">
              <a:spcBef>
                <a:spcPts val="0"/>
              </a:spcBef>
              <a:buSzTx/>
              <a:buNone/>
              <a:defRPr sz="3200"/>
            </a:lvl1pPr>
          </a:lstStyle>
          <a:p>
            <a:pPr/>
            <a:r>
              <a:t>–Johnny Appleseed</a:t>
            </a:r>
          </a:p>
        </p:txBody>
      </p:sp>
      <p:sp>
        <p:nvSpPr>
          <p:cNvPr id="94" name="“ここに引用を入力してください。”"/>
          <p:cNvSpPr txBox="1"/>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vl1pPr>
          </a:lstStyle>
          <a:p>
            <a:pPr/>
            <a:r>
              <a:t>“ここに引用を入力してください。”</a:t>
            </a:r>
          </a:p>
        </p:txBody>
      </p:sp>
      <p:sp>
        <p:nvSpPr>
          <p:cNvPr id="9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写真">
    <p:spTree>
      <p:nvGrpSpPr>
        <p:cNvPr id="1" name=""/>
        <p:cNvGrpSpPr/>
        <p:nvPr/>
      </p:nvGrpSpPr>
      <p:grpSpPr>
        <a:xfrm>
          <a:off x="0" y="0"/>
          <a:ext cx="0" cy="0"/>
          <a:chOff x="0" y="0"/>
          <a:chExt cx="0" cy="0"/>
        </a:xfrm>
      </p:grpSpPr>
      <p:sp>
        <p:nvSpPr>
          <p:cNvPr id="102" name="532241774_2880x1920.jpg"/>
          <p:cNvSpPr/>
          <p:nvPr>
            <p:ph type="pic" idx="21"/>
          </p:nvPr>
        </p:nvSpPr>
        <p:spPr>
          <a:xfrm>
            <a:off x="-50800" y="-1270000"/>
            <a:ext cx="24485600" cy="16323734"/>
          </a:xfrm>
          <a:prstGeom prst="rect">
            <a:avLst/>
          </a:prstGeom>
        </p:spPr>
        <p:txBody>
          <a:bodyPr lIns="91439" tIns="45719" rIns="91439" bIns="45719" anchor="t">
            <a:noAutofit/>
          </a:bodyPr>
          <a:lstStyle/>
          <a:p>
            <a:pPr/>
          </a:p>
        </p:txBody>
      </p:sp>
      <p:sp>
        <p:nvSpPr>
          <p:cNvPr id="10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0"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横長）">
    <p:spTree>
      <p:nvGrpSpPr>
        <p:cNvPr id="1" name=""/>
        <p:cNvGrpSpPr/>
        <p:nvPr/>
      </p:nvGrpSpPr>
      <p:grpSpPr>
        <a:xfrm>
          <a:off x="0" y="0"/>
          <a:ext cx="0" cy="0"/>
          <a:chOff x="0" y="0"/>
          <a:chExt cx="0" cy="0"/>
        </a:xfrm>
      </p:grpSpPr>
      <p:sp>
        <p:nvSpPr>
          <p:cNvPr id="20" name="532241774_2880x1920.jpg"/>
          <p:cNvSpPr/>
          <p:nvPr>
            <p:ph type="pic" idx="21"/>
          </p:nvPr>
        </p:nvSpPr>
        <p:spPr>
          <a:xfrm>
            <a:off x="3125968" y="-393700"/>
            <a:ext cx="18135601" cy="12090400"/>
          </a:xfrm>
          <a:prstGeom prst="rect">
            <a:avLst/>
          </a:prstGeom>
        </p:spPr>
        <p:txBody>
          <a:bodyPr lIns="91439" tIns="45719" rIns="91439" bIns="45719" anchor="t">
            <a:noAutofit/>
          </a:bodyPr>
          <a:lstStyle/>
          <a:p>
            <a:pPr/>
          </a:p>
        </p:txBody>
      </p:sp>
      <p:sp>
        <p:nvSpPr>
          <p:cNvPr id="21" name="タイトルテキスト"/>
          <p:cNvSpPr txBox="1"/>
          <p:nvPr>
            <p:ph type="title"/>
          </p:nvPr>
        </p:nvSpPr>
        <p:spPr>
          <a:xfrm>
            <a:off x="635000" y="9512300"/>
            <a:ext cx="23114000" cy="2006600"/>
          </a:xfrm>
          <a:prstGeom prst="rect">
            <a:avLst/>
          </a:prstGeom>
        </p:spPr>
        <p:txBody>
          <a:bodyPr anchor="b"/>
          <a:lstStyle/>
          <a:p>
            <a:pPr/>
            <a:r>
              <a:t>タイトルテキスト</a:t>
            </a:r>
          </a:p>
        </p:txBody>
      </p:sp>
      <p:sp>
        <p:nvSpPr>
          <p:cNvPr id="22" name="本文レベル1…"/>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本文レベル1</a:t>
            </a:r>
          </a:p>
          <a:p>
            <a:pPr lvl="1"/>
            <a:r>
              <a:t>本文レベル2</a:t>
            </a:r>
          </a:p>
          <a:p>
            <a:pPr lvl="2"/>
            <a:r>
              <a:t>本文レベル3</a:t>
            </a:r>
          </a:p>
          <a:p>
            <a:pPr lvl="3"/>
            <a:r>
              <a:t>本文レベル4</a:t>
            </a:r>
          </a:p>
          <a:p>
            <a:pPr lvl="4"/>
            <a:r>
              <a:t>本文レベル5</a:t>
            </a:r>
          </a:p>
        </p:txBody>
      </p:sp>
      <p:sp>
        <p:nvSpPr>
          <p:cNvPr id="2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中央）">
    <p:spTree>
      <p:nvGrpSpPr>
        <p:cNvPr id="1" name=""/>
        <p:cNvGrpSpPr/>
        <p:nvPr/>
      </p:nvGrpSpPr>
      <p:grpSpPr>
        <a:xfrm>
          <a:off x="0" y="0"/>
          <a:ext cx="0" cy="0"/>
          <a:chOff x="0" y="0"/>
          <a:chExt cx="0" cy="0"/>
        </a:xfrm>
      </p:grpSpPr>
      <p:sp>
        <p:nvSpPr>
          <p:cNvPr id="30" name="タイトルテキスト"/>
          <p:cNvSpPr txBox="1"/>
          <p:nvPr>
            <p:ph type="title"/>
          </p:nvPr>
        </p:nvSpPr>
        <p:spPr>
          <a:xfrm>
            <a:off x="1778000" y="4533900"/>
            <a:ext cx="20828000" cy="4648200"/>
          </a:xfrm>
          <a:prstGeom prst="rect">
            <a:avLst/>
          </a:prstGeom>
        </p:spPr>
        <p:txBody>
          <a:bodyPr/>
          <a:lstStyle/>
          <a:p>
            <a:pPr/>
            <a:r>
              <a:t>タイトルテキスト</a:t>
            </a:r>
          </a:p>
        </p:txBody>
      </p:sp>
      <p:sp>
        <p:nvSpPr>
          <p:cNvPr id="3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縦長）">
    <p:spTree>
      <p:nvGrpSpPr>
        <p:cNvPr id="1" name=""/>
        <p:cNvGrpSpPr/>
        <p:nvPr/>
      </p:nvGrpSpPr>
      <p:grpSpPr>
        <a:xfrm>
          <a:off x="0" y="0"/>
          <a:ext cx="0" cy="0"/>
          <a:chOff x="0" y="0"/>
          <a:chExt cx="0" cy="0"/>
        </a:xfrm>
      </p:grpSpPr>
      <p:sp>
        <p:nvSpPr>
          <p:cNvPr id="38" name="532204087_1355x1355.jpg"/>
          <p:cNvSpPr/>
          <p:nvPr>
            <p:ph type="pic" sz="half" idx="21"/>
          </p:nvPr>
        </p:nvSpPr>
        <p:spPr>
          <a:xfrm>
            <a:off x="12827000" y="952500"/>
            <a:ext cx="11468100" cy="11468100"/>
          </a:xfrm>
          <a:prstGeom prst="rect">
            <a:avLst/>
          </a:prstGeom>
        </p:spPr>
        <p:txBody>
          <a:bodyPr lIns="91439" tIns="45719" rIns="91439" bIns="45719" anchor="t">
            <a:noAutofit/>
          </a:bodyPr>
          <a:lstStyle/>
          <a:p>
            <a:pPr/>
          </a:p>
        </p:txBody>
      </p:sp>
      <p:sp>
        <p:nvSpPr>
          <p:cNvPr id="39" name="タイトルテキスト"/>
          <p:cNvSpPr txBox="1"/>
          <p:nvPr>
            <p:ph type="title"/>
          </p:nvPr>
        </p:nvSpPr>
        <p:spPr>
          <a:xfrm>
            <a:off x="1651000" y="952500"/>
            <a:ext cx="10223500" cy="5549900"/>
          </a:xfrm>
          <a:prstGeom prst="rect">
            <a:avLst/>
          </a:prstGeom>
        </p:spPr>
        <p:txBody>
          <a:bodyPr anchor="b"/>
          <a:lstStyle>
            <a:lvl1pPr>
              <a:defRPr sz="8400"/>
            </a:lvl1pPr>
          </a:lstStyle>
          <a:p>
            <a:pPr/>
            <a:r>
              <a:t>タイトルテキスト</a:t>
            </a:r>
          </a:p>
        </p:txBody>
      </p:sp>
      <p:sp>
        <p:nvSpPr>
          <p:cNvPr id="40" name="本文レベル1…"/>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本文レベル1</a:t>
            </a:r>
          </a:p>
          <a:p>
            <a:pPr lvl="1"/>
            <a:r>
              <a:t>本文レベル2</a:t>
            </a:r>
          </a:p>
          <a:p>
            <a:pPr lvl="2"/>
            <a:r>
              <a:t>本文レベル3</a:t>
            </a:r>
          </a:p>
          <a:p>
            <a:pPr lvl="3"/>
            <a:r>
              <a:t>本文レベル4</a:t>
            </a:r>
          </a:p>
          <a:p>
            <a:pPr lvl="4"/>
            <a:r>
              <a:t>本文レベル5</a:t>
            </a:r>
          </a:p>
        </p:txBody>
      </p:sp>
      <p:sp>
        <p:nvSpPr>
          <p:cNvPr id="4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上）">
    <p:spTree>
      <p:nvGrpSpPr>
        <p:cNvPr id="1" name=""/>
        <p:cNvGrpSpPr/>
        <p:nvPr/>
      </p:nvGrpSpPr>
      <p:grpSpPr>
        <a:xfrm>
          <a:off x="0" y="0"/>
          <a:ext cx="0" cy="0"/>
          <a:chOff x="0" y="0"/>
          <a:chExt cx="0" cy="0"/>
        </a:xfrm>
      </p:grpSpPr>
      <p:sp>
        <p:nvSpPr>
          <p:cNvPr id="48" name="タイトルテキスト"/>
          <p:cNvSpPr txBox="1"/>
          <p:nvPr>
            <p:ph type="title"/>
          </p:nvPr>
        </p:nvSpPr>
        <p:spPr>
          <a:prstGeom prst="rect">
            <a:avLst/>
          </a:prstGeom>
        </p:spPr>
        <p:txBody>
          <a:bodyPr/>
          <a:lstStyle/>
          <a:p>
            <a:pPr/>
            <a:r>
              <a:t>タイトルテキスト</a:t>
            </a:r>
          </a:p>
        </p:txBody>
      </p:sp>
      <p:sp>
        <p:nvSpPr>
          <p:cNvPr id="49"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箇条書き">
    <p:spTree>
      <p:nvGrpSpPr>
        <p:cNvPr id="1" name=""/>
        <p:cNvGrpSpPr/>
        <p:nvPr/>
      </p:nvGrpSpPr>
      <p:grpSpPr>
        <a:xfrm>
          <a:off x="0" y="0"/>
          <a:ext cx="0" cy="0"/>
          <a:chOff x="0" y="0"/>
          <a:chExt cx="0" cy="0"/>
        </a:xfrm>
      </p:grpSpPr>
      <p:sp>
        <p:nvSpPr>
          <p:cNvPr id="56" name="タイトルテキスト"/>
          <p:cNvSpPr txBox="1"/>
          <p:nvPr>
            <p:ph type="title"/>
          </p:nvPr>
        </p:nvSpPr>
        <p:spPr>
          <a:prstGeom prst="rect">
            <a:avLst/>
          </a:prstGeom>
        </p:spPr>
        <p:txBody>
          <a:bodyPr/>
          <a:lstStyle/>
          <a:p>
            <a:pPr/>
            <a:r>
              <a:t>タイトルテキスト</a:t>
            </a:r>
          </a:p>
        </p:txBody>
      </p:sp>
      <p:sp>
        <p:nvSpPr>
          <p:cNvPr id="57" name="本文レベル1…"/>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本文レベル1</a:t>
            </a:r>
          </a:p>
          <a:p>
            <a:pPr lvl="1"/>
            <a:r>
              <a:t>本文レベル2</a:t>
            </a:r>
          </a:p>
          <a:p>
            <a:pPr lvl="2"/>
            <a:r>
              <a:t>本文レベル3</a:t>
            </a:r>
          </a:p>
          <a:p>
            <a:pPr lvl="3"/>
            <a:r>
              <a:t>本文レベル4</a:t>
            </a:r>
          </a:p>
          <a:p>
            <a:pPr lvl="4"/>
            <a:r>
              <a:t>本文レベル5</a:t>
            </a:r>
          </a:p>
        </p:txBody>
      </p:sp>
      <p:sp>
        <p:nvSpPr>
          <p:cNvPr id="5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箇条書き、画像">
    <p:spTree>
      <p:nvGrpSpPr>
        <p:cNvPr id="1" name=""/>
        <p:cNvGrpSpPr/>
        <p:nvPr/>
      </p:nvGrpSpPr>
      <p:grpSpPr>
        <a:xfrm>
          <a:off x="0" y="0"/>
          <a:ext cx="0" cy="0"/>
          <a:chOff x="0" y="0"/>
          <a:chExt cx="0" cy="0"/>
        </a:xfrm>
      </p:grpSpPr>
      <p:sp>
        <p:nvSpPr>
          <p:cNvPr id="65" name="532205080_1647x1098.jpg"/>
          <p:cNvSpPr/>
          <p:nvPr>
            <p:ph type="pic" sz="half" idx="21"/>
          </p:nvPr>
        </p:nvSpPr>
        <p:spPr>
          <a:xfrm>
            <a:off x="10960100" y="3149600"/>
            <a:ext cx="13944600" cy="9296400"/>
          </a:xfrm>
          <a:prstGeom prst="rect">
            <a:avLst/>
          </a:prstGeom>
        </p:spPr>
        <p:txBody>
          <a:bodyPr lIns="91439" tIns="45719" rIns="91439" bIns="45719" anchor="t">
            <a:noAutofit/>
          </a:bodyPr>
          <a:lstStyle/>
          <a:p>
            <a:pPr/>
          </a:p>
        </p:txBody>
      </p:sp>
      <p:sp>
        <p:nvSpPr>
          <p:cNvPr id="66" name="タイトルテキスト"/>
          <p:cNvSpPr txBox="1"/>
          <p:nvPr>
            <p:ph type="title"/>
          </p:nvPr>
        </p:nvSpPr>
        <p:spPr>
          <a:prstGeom prst="rect">
            <a:avLst/>
          </a:prstGeom>
        </p:spPr>
        <p:txBody>
          <a:bodyPr/>
          <a:lstStyle/>
          <a:p>
            <a:pPr/>
            <a:r>
              <a:t>タイトルテキスト</a:t>
            </a:r>
          </a:p>
        </p:txBody>
      </p:sp>
      <p:sp>
        <p:nvSpPr>
          <p:cNvPr id="67" name="本文レベル1…"/>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本文レベル1</a:t>
            </a:r>
          </a:p>
          <a:p>
            <a:pPr lvl="1"/>
            <a:r>
              <a:t>本文レベル2</a:t>
            </a:r>
          </a:p>
          <a:p>
            <a:pPr lvl="2"/>
            <a:r>
              <a:t>本文レベル3</a:t>
            </a:r>
          </a:p>
          <a:p>
            <a:pPr lvl="3"/>
            <a:r>
              <a:t>本文レベル4</a:t>
            </a:r>
          </a:p>
          <a:p>
            <a:pPr lvl="4"/>
            <a:r>
              <a:t>本文レベル5</a:t>
            </a:r>
          </a:p>
        </p:txBody>
      </p:sp>
      <p:sp>
        <p:nvSpPr>
          <p:cNvPr id="6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箇条書き">
    <p:spTree>
      <p:nvGrpSpPr>
        <p:cNvPr id="1" name=""/>
        <p:cNvGrpSpPr/>
        <p:nvPr/>
      </p:nvGrpSpPr>
      <p:grpSpPr>
        <a:xfrm>
          <a:off x="0" y="0"/>
          <a:ext cx="0" cy="0"/>
          <a:chOff x="0" y="0"/>
          <a:chExt cx="0" cy="0"/>
        </a:xfrm>
      </p:grpSpPr>
      <p:sp>
        <p:nvSpPr>
          <p:cNvPr id="75" name="本文レベル1…"/>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本文レベル1</a:t>
            </a:r>
          </a:p>
          <a:p>
            <a:pPr lvl="1"/>
            <a:r>
              <a:t>本文レベル2</a:t>
            </a:r>
          </a:p>
          <a:p>
            <a:pPr lvl="2"/>
            <a:r>
              <a:t>本文レベル3</a:t>
            </a:r>
          </a:p>
          <a:p>
            <a:pPr lvl="3"/>
            <a:r>
              <a:t>本文レベル4</a:t>
            </a:r>
          </a:p>
          <a:p>
            <a:pPr lvl="4"/>
            <a:r>
              <a:t>本文レベル5</a:t>
            </a:r>
          </a:p>
        </p:txBody>
      </p:sp>
      <p:sp>
        <p:nvSpPr>
          <p:cNvPr id="76"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3点）">
    <p:spTree>
      <p:nvGrpSpPr>
        <p:cNvPr id="1" name=""/>
        <p:cNvGrpSpPr/>
        <p:nvPr/>
      </p:nvGrpSpPr>
      <p:grpSpPr>
        <a:xfrm>
          <a:off x="0" y="0"/>
          <a:ext cx="0" cy="0"/>
          <a:chOff x="0" y="0"/>
          <a:chExt cx="0" cy="0"/>
        </a:xfrm>
      </p:grpSpPr>
      <p:sp>
        <p:nvSpPr>
          <p:cNvPr id="83" name="532205080_1647x1098.jpg"/>
          <p:cNvSpPr/>
          <p:nvPr>
            <p:ph type="pic" sz="quarter" idx="21"/>
          </p:nvPr>
        </p:nvSpPr>
        <p:spPr>
          <a:xfrm>
            <a:off x="15300325" y="7048500"/>
            <a:ext cx="8324850" cy="5549900"/>
          </a:xfrm>
          <a:prstGeom prst="rect">
            <a:avLst/>
          </a:prstGeom>
        </p:spPr>
        <p:txBody>
          <a:bodyPr lIns="91439" tIns="45719" rIns="91439" bIns="45719" anchor="t">
            <a:noAutofit/>
          </a:bodyPr>
          <a:lstStyle/>
          <a:p>
            <a:pPr/>
          </a:p>
        </p:txBody>
      </p:sp>
      <p:sp>
        <p:nvSpPr>
          <p:cNvPr id="84" name="532204087_1355x1355.jpg"/>
          <p:cNvSpPr/>
          <p:nvPr>
            <p:ph type="pic" sz="quarter" idx="22"/>
          </p:nvPr>
        </p:nvSpPr>
        <p:spPr>
          <a:xfrm>
            <a:off x="15760700" y="863600"/>
            <a:ext cx="7404100" cy="7404100"/>
          </a:xfrm>
          <a:prstGeom prst="rect">
            <a:avLst/>
          </a:prstGeom>
        </p:spPr>
        <p:txBody>
          <a:bodyPr lIns="91439" tIns="45719" rIns="91439" bIns="45719" anchor="t">
            <a:noAutofit/>
          </a:bodyPr>
          <a:lstStyle/>
          <a:p>
            <a:pPr/>
          </a:p>
        </p:txBody>
      </p:sp>
      <p:sp>
        <p:nvSpPr>
          <p:cNvPr id="85" name="532241774_2880x1920.jpg"/>
          <p:cNvSpPr/>
          <p:nvPr>
            <p:ph type="pic" idx="23"/>
          </p:nvPr>
        </p:nvSpPr>
        <p:spPr>
          <a:xfrm>
            <a:off x="-990600" y="1130300"/>
            <a:ext cx="17202150" cy="11468100"/>
          </a:xfrm>
          <a:prstGeom prst="rect">
            <a:avLst/>
          </a:prstGeom>
        </p:spPr>
        <p:txBody>
          <a:bodyPr lIns="91439" tIns="45719" rIns="91439" bIns="45719" anchor="t">
            <a:noAutofit/>
          </a:bodyPr>
          <a:lstStyle/>
          <a:p>
            <a:pPr/>
          </a:p>
        </p:txBody>
      </p:sp>
      <p:sp>
        <p:nvSpPr>
          <p:cNvPr id="86"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タイトルテキスト"/>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タイトルテキスト</a:t>
            </a:r>
          </a:p>
        </p:txBody>
      </p:sp>
      <p:sp>
        <p:nvSpPr>
          <p:cNvPr id="3" name="本文レベル1…"/>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本文レベル1</a:t>
            </a:r>
          </a:p>
          <a:p>
            <a:pPr lvl="1"/>
            <a:r>
              <a:t>本文レベル2</a:t>
            </a:r>
          </a:p>
          <a:p>
            <a:pPr lvl="2"/>
            <a:r>
              <a:t>本文レベル3</a:t>
            </a:r>
          </a:p>
          <a:p>
            <a:pPr lvl="3"/>
            <a:r>
              <a:t>本文レベル4</a:t>
            </a:r>
          </a:p>
          <a:p>
            <a:pPr lvl="4"/>
            <a:r>
              <a:t>本文レベル5</a:t>
            </a:r>
          </a:p>
        </p:txBody>
      </p:sp>
      <p:sp>
        <p:nvSpPr>
          <p:cNvPr id="4" name="スライド番号"/>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ヒラギノ角ゴ ProN W3"/>
        </a:defRPr>
      </a:lvl1pPr>
      <a:lvl2pPr marL="0" marR="0" indent="457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ヒラギノ角ゴ ProN W3"/>
        </a:defRPr>
      </a:lvl2pPr>
      <a:lvl3pPr marL="0" marR="0" indent="914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ヒラギノ角ゴ ProN W3"/>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ヒラギノ角ゴ ProN W3"/>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ヒラギノ角ゴ ProN W3"/>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ヒラギノ角ゴ ProN W3"/>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ヒラギノ角ゴ ProN W3"/>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ヒラギノ角ゴ ProN W3"/>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ヒラギノ角ゴ ProN W3"/>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mn-lt"/>
          <a:ea typeface="+mn-ea"/>
          <a:cs typeface="+mn-cs"/>
          <a:sym typeface="ヒラギノ角ゴ ProN W3"/>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mn-lt"/>
          <a:ea typeface="+mn-ea"/>
          <a:cs typeface="+mn-cs"/>
          <a:sym typeface="ヒラギノ角ゴ ProN W3"/>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mn-lt"/>
          <a:ea typeface="+mn-ea"/>
          <a:cs typeface="+mn-cs"/>
          <a:sym typeface="ヒラギノ角ゴ ProN W3"/>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mn-lt"/>
          <a:ea typeface="+mn-ea"/>
          <a:cs typeface="+mn-cs"/>
          <a:sym typeface="ヒラギノ角ゴ ProN W3"/>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mn-lt"/>
          <a:ea typeface="+mn-ea"/>
          <a:cs typeface="+mn-cs"/>
          <a:sym typeface="ヒラギノ角ゴ ProN W3"/>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mn-lt"/>
          <a:ea typeface="+mn-ea"/>
          <a:cs typeface="+mn-cs"/>
          <a:sym typeface="ヒラギノ角ゴ ProN W3"/>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mn-lt"/>
          <a:ea typeface="+mn-ea"/>
          <a:cs typeface="+mn-cs"/>
          <a:sym typeface="ヒラギノ角ゴ ProN W3"/>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mn-lt"/>
          <a:ea typeface="+mn-ea"/>
          <a:cs typeface="+mn-cs"/>
          <a:sym typeface="ヒラギノ角ゴ ProN W3"/>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mn-lt"/>
          <a:ea typeface="+mn-ea"/>
          <a:cs typeface="+mn-cs"/>
          <a:sym typeface="ヒラギノ角ゴ ProN W3"/>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jpeg"/><Relationship Id="rId3" Type="http://schemas.openxmlformats.org/officeDocument/2006/relationships/image" Target="../media/image8.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jpeg"/><Relationship Id="rId3" Type="http://schemas.openxmlformats.org/officeDocument/2006/relationships/image" Target="../media/image10.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jpeg"/><Relationship Id="rId3" Type="http://schemas.openxmlformats.org/officeDocument/2006/relationships/image" Target="../media/image12.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jpeg"/><Relationship Id="rId3" Type="http://schemas.openxmlformats.org/officeDocument/2006/relationships/image" Target="../media/image13.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jpeg"/><Relationship Id="rId3" Type="http://schemas.openxmlformats.org/officeDocument/2006/relationships/image" Target="../media/image15.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jpeg"/><Relationship Id="rId3" Type="http://schemas.openxmlformats.org/officeDocument/2006/relationships/image" Target="../media/image17.jpeg"/><Relationship Id="rId4" Type="http://schemas.openxmlformats.org/officeDocument/2006/relationships/image" Target="../media/image18.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jpeg"/><Relationship Id="rId3" Type="http://schemas.openxmlformats.org/officeDocument/2006/relationships/image" Target="../media/image20.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 Id="rId3" Type="http://schemas.openxmlformats.org/officeDocument/2006/relationships/image" Target="../media/image2.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jpeg"/><Relationship Id="rId3" Type="http://schemas.openxmlformats.org/officeDocument/2006/relationships/image" Target="../media/image4.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jpeg"/><Relationship Id="rId3"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要件定義書"/>
          <p:cNvSpPr txBox="1"/>
          <p:nvPr>
            <p:ph type="ctrTitle"/>
          </p:nvPr>
        </p:nvSpPr>
        <p:spPr>
          <a:prstGeom prst="rect">
            <a:avLst/>
          </a:prstGeom>
        </p:spPr>
        <p:txBody>
          <a:bodyPr/>
          <a:lstStyle>
            <a:lvl1pPr>
              <a:defRPr>
                <a:latin typeface="ヒラギノ角ゴ ProN W6"/>
                <a:ea typeface="ヒラギノ角ゴ ProN W6"/>
                <a:cs typeface="ヒラギノ角ゴ ProN W6"/>
                <a:sym typeface="ヒラギノ角ゴ ProN W6"/>
              </a:defRPr>
            </a:lvl1pPr>
          </a:lstStyle>
          <a:p>
            <a:pPr/>
            <a:r>
              <a:t>要件定義書</a:t>
            </a:r>
          </a:p>
        </p:txBody>
      </p:sp>
      <p:sp>
        <p:nvSpPr>
          <p:cNvPr id="120" name="Cafe 23"/>
          <p:cNvSpPr txBox="1"/>
          <p:nvPr>
            <p:ph type="subTitle" sz="quarter" idx="1"/>
          </p:nvPr>
        </p:nvSpPr>
        <p:spPr>
          <a:xfrm>
            <a:off x="1778000" y="7611923"/>
            <a:ext cx="20828000" cy="1046926"/>
          </a:xfrm>
          <a:prstGeom prst="rect">
            <a:avLst/>
          </a:prstGeom>
        </p:spPr>
        <p:txBody>
          <a:bodyPr/>
          <a:lstStyle/>
          <a:p>
            <a:pPr/>
            <a:r>
              <a:t>Cafe 23</a:t>
            </a:r>
          </a:p>
        </p:txBody>
      </p:sp>
      <p:sp>
        <p:nvSpPr>
          <p:cNvPr id="121" name="兒玉怜於"/>
          <p:cNvSpPr txBox="1"/>
          <p:nvPr/>
        </p:nvSpPr>
        <p:spPr>
          <a:xfrm>
            <a:off x="20005172" y="12278228"/>
            <a:ext cx="3803531" cy="914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6400">
                <a:latin typeface="+mn-lt"/>
                <a:ea typeface="+mn-ea"/>
                <a:cs typeface="+mn-cs"/>
                <a:sym typeface="ヒラギノ角ゴ ProN W3"/>
              </a:defRPr>
            </a:lvl1pPr>
          </a:lstStyle>
          <a:p>
            <a:pPr/>
            <a:r>
              <a:t>兒玉怜於</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アプリの説明(機能)"/>
          <p:cNvSpPr txBox="1"/>
          <p:nvPr>
            <p:ph type="title"/>
          </p:nvPr>
        </p:nvSpPr>
        <p:spPr>
          <a:prstGeom prst="rect">
            <a:avLst/>
          </a:prstGeom>
        </p:spPr>
        <p:txBody>
          <a:bodyPr/>
          <a:lstStyle>
            <a:lvl1pPr algn="l">
              <a:defRPr sz="8000">
                <a:latin typeface="ヒラギノ角ゴ ProN W6"/>
                <a:ea typeface="ヒラギノ角ゴ ProN W6"/>
                <a:cs typeface="ヒラギノ角ゴ ProN W6"/>
                <a:sym typeface="ヒラギノ角ゴ ProN W6"/>
              </a:defRPr>
            </a:lvl1pPr>
          </a:lstStyle>
          <a:p>
            <a:pPr/>
            <a:r>
              <a:t>アプリの説明(機能)</a:t>
            </a:r>
          </a:p>
        </p:txBody>
      </p:sp>
      <p:sp>
        <p:nvSpPr>
          <p:cNvPr id="187" name="【投稿作成】"/>
          <p:cNvSpPr txBox="1"/>
          <p:nvPr/>
        </p:nvSpPr>
        <p:spPr>
          <a:xfrm>
            <a:off x="1355188" y="2575668"/>
            <a:ext cx="3162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【投稿作成】</a:t>
            </a:r>
          </a:p>
        </p:txBody>
      </p:sp>
      <p:sp>
        <p:nvSpPr>
          <p:cNvPr id="188" name="・投稿作成画面で投稿作成後、投稿一覧画面とプロフィール画面に投稿内容を表示する"/>
          <p:cNvSpPr txBox="1"/>
          <p:nvPr/>
        </p:nvSpPr>
        <p:spPr>
          <a:xfrm>
            <a:off x="1444821" y="3470365"/>
            <a:ext cx="1988058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・投稿作成画面で投稿作成後、投稿一覧画面とプロフィール画面に投稿内容を表示する</a:t>
            </a:r>
          </a:p>
        </p:txBody>
      </p:sp>
      <p:sp>
        <p:nvSpPr>
          <p:cNvPr id="189" name="・投稿写真は1投稿に1枚〜4枚まで載せることができる"/>
          <p:cNvSpPr txBox="1"/>
          <p:nvPr/>
        </p:nvSpPr>
        <p:spPr>
          <a:xfrm>
            <a:off x="1440460" y="4365063"/>
            <a:ext cx="12786361" cy="609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・投稿写真は1投稿に1枚〜4枚まで載せることができる</a:t>
            </a:r>
          </a:p>
        </p:txBody>
      </p:sp>
      <p:sp>
        <p:nvSpPr>
          <p:cNvPr id="190" name="・ログインしていない状態で投稿作成画面へ遷移した際にエラーを表示する"/>
          <p:cNvSpPr txBox="1"/>
          <p:nvPr/>
        </p:nvSpPr>
        <p:spPr>
          <a:xfrm>
            <a:off x="1416034" y="7129752"/>
            <a:ext cx="1728978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・ログインしていない状態で投稿作成画面へ遷移した際にエラーを表示する</a:t>
            </a:r>
          </a:p>
        </p:txBody>
      </p:sp>
      <p:sp>
        <p:nvSpPr>
          <p:cNvPr id="191" name="・投稿作成後、投稿一覧画面へ遷移する"/>
          <p:cNvSpPr txBox="1"/>
          <p:nvPr/>
        </p:nvSpPr>
        <p:spPr>
          <a:xfrm>
            <a:off x="1434896" y="6235055"/>
            <a:ext cx="9258301" cy="609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・投稿作成後、投稿一覧画面へ遷移する</a:t>
            </a:r>
          </a:p>
        </p:txBody>
      </p:sp>
      <p:sp>
        <p:nvSpPr>
          <p:cNvPr id="192" name="・投稿ボタン押下時に入力チェックを行う（店名・投稿写真の空欄）"/>
          <p:cNvSpPr txBox="1"/>
          <p:nvPr/>
        </p:nvSpPr>
        <p:spPr>
          <a:xfrm>
            <a:off x="1461673" y="5300059"/>
            <a:ext cx="15862301" cy="609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・投稿ボタン押下時に入力チェックを行う（店名・投稿写真の空欄）</a:t>
            </a:r>
          </a:p>
        </p:txBody>
      </p:sp>
      <p:sp>
        <p:nvSpPr>
          <p:cNvPr id="193" name="矢印"/>
          <p:cNvSpPr/>
          <p:nvPr/>
        </p:nvSpPr>
        <p:spPr>
          <a:xfrm>
            <a:off x="11063205" y="9643958"/>
            <a:ext cx="1607350" cy="1270001"/>
          </a:xfrm>
          <a:prstGeom prst="rightArrow">
            <a:avLst>
              <a:gd name="adj1" fmla="val 32000"/>
              <a:gd name="adj2" fmla="val 64000"/>
            </a:avLst>
          </a:prstGeom>
          <a:solidFill>
            <a:schemeClr val="accent1"/>
          </a:solidFill>
          <a:ln w="12700">
            <a:miter lim="400000"/>
          </a:ln>
        </p:spPr>
        <p:txBody>
          <a:bodyPr lIns="0" tIns="0" rIns="0" bIns="0" anchor="ctr"/>
          <a:lstStyle/>
          <a:p>
            <a:pPr>
              <a:defRPr sz="3100">
                <a:solidFill>
                  <a:srgbClr val="FFFFFF"/>
                </a:solidFill>
                <a:latin typeface="+mn-lt"/>
                <a:ea typeface="+mn-ea"/>
                <a:cs typeface="+mn-cs"/>
                <a:sym typeface="ヒラギノ角ゴ ProN W3"/>
              </a:defRPr>
            </a:pPr>
          </a:p>
        </p:txBody>
      </p:sp>
      <p:pic>
        <p:nvPicPr>
          <p:cNvPr id="194" name="2023-06-07 21.24のイメージ.jpg" descr="2023-06-07 21.24のイメージ.jpg"/>
          <p:cNvPicPr>
            <a:picLocks noChangeAspect="1"/>
          </p:cNvPicPr>
          <p:nvPr/>
        </p:nvPicPr>
        <p:blipFill>
          <a:blip r:embed="rId2">
            <a:extLst/>
          </a:blip>
          <a:stretch>
            <a:fillRect/>
          </a:stretch>
        </p:blipFill>
        <p:spPr>
          <a:xfrm>
            <a:off x="593804" y="8024449"/>
            <a:ext cx="9377308" cy="5210857"/>
          </a:xfrm>
          <a:prstGeom prst="rect">
            <a:avLst/>
          </a:prstGeom>
          <a:ln w="12700">
            <a:miter lim="400000"/>
          </a:ln>
        </p:spPr>
      </p:pic>
      <p:pic>
        <p:nvPicPr>
          <p:cNvPr id="195" name="2023-06-07 21.25のイメージ.jpg" descr="2023-06-07 21.25のイメージ.jpg"/>
          <p:cNvPicPr>
            <a:picLocks noChangeAspect="1"/>
          </p:cNvPicPr>
          <p:nvPr/>
        </p:nvPicPr>
        <p:blipFill>
          <a:blip r:embed="rId3">
            <a:extLst/>
          </a:blip>
          <a:stretch>
            <a:fillRect/>
          </a:stretch>
        </p:blipFill>
        <p:spPr>
          <a:xfrm>
            <a:off x="13762648" y="8024449"/>
            <a:ext cx="9356109" cy="5210857"/>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アプリの説明(機能)"/>
          <p:cNvSpPr txBox="1"/>
          <p:nvPr>
            <p:ph type="title"/>
          </p:nvPr>
        </p:nvSpPr>
        <p:spPr>
          <a:prstGeom prst="rect">
            <a:avLst/>
          </a:prstGeom>
        </p:spPr>
        <p:txBody>
          <a:bodyPr/>
          <a:lstStyle>
            <a:lvl1pPr algn="l">
              <a:defRPr sz="8000">
                <a:latin typeface="ヒラギノ角ゴ ProN W6"/>
                <a:ea typeface="ヒラギノ角ゴ ProN W6"/>
                <a:cs typeface="ヒラギノ角ゴ ProN W6"/>
                <a:sym typeface="ヒラギノ角ゴ ProN W6"/>
              </a:defRPr>
            </a:lvl1pPr>
          </a:lstStyle>
          <a:p>
            <a:pPr/>
            <a:r>
              <a:t>アプリの説明(機能)</a:t>
            </a:r>
          </a:p>
        </p:txBody>
      </p:sp>
      <p:sp>
        <p:nvSpPr>
          <p:cNvPr id="198" name="【投稿編集】"/>
          <p:cNvSpPr txBox="1"/>
          <p:nvPr/>
        </p:nvSpPr>
        <p:spPr>
          <a:xfrm>
            <a:off x="1355188" y="2575668"/>
            <a:ext cx="3162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【投稿編集】</a:t>
            </a:r>
          </a:p>
        </p:txBody>
      </p:sp>
      <p:sp>
        <p:nvSpPr>
          <p:cNvPr id="199" name="・投稿編集画面で投稿編集後、編集内容を投稿一覧やプロフィール画面に反映させる"/>
          <p:cNvSpPr txBox="1"/>
          <p:nvPr/>
        </p:nvSpPr>
        <p:spPr>
          <a:xfrm>
            <a:off x="1405600" y="3470365"/>
            <a:ext cx="1935734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・投稿編集画面で投稿編集後、編集内容を投稿一覧やプロフィール画面に反映させる</a:t>
            </a:r>
          </a:p>
        </p:txBody>
      </p:sp>
      <p:sp>
        <p:nvSpPr>
          <p:cNvPr id="200" name="・投稿編集画面に編集ボタンをクリックした投稿の情報を表示する"/>
          <p:cNvSpPr txBox="1"/>
          <p:nvPr/>
        </p:nvSpPr>
        <p:spPr>
          <a:xfrm>
            <a:off x="1391524" y="5259760"/>
            <a:ext cx="15354301" cy="609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・投稿編集画面に編集ボタンをクリックした投稿の情報を表示する</a:t>
            </a:r>
          </a:p>
        </p:txBody>
      </p:sp>
      <p:sp>
        <p:nvSpPr>
          <p:cNvPr id="201" name="・ログインしていない状態で投稿編集画面へ遷移した際にエラーを表示する"/>
          <p:cNvSpPr txBox="1"/>
          <p:nvPr/>
        </p:nvSpPr>
        <p:spPr>
          <a:xfrm>
            <a:off x="1352699" y="7129752"/>
            <a:ext cx="1728978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・ログインしていない状態で投稿編集画面へ遷移した際にエラーを表示する</a:t>
            </a:r>
          </a:p>
        </p:txBody>
      </p:sp>
      <p:sp>
        <p:nvSpPr>
          <p:cNvPr id="202" name="・投稿編集後、プロフィール画面へ遷移する"/>
          <p:cNvSpPr txBox="1"/>
          <p:nvPr/>
        </p:nvSpPr>
        <p:spPr>
          <a:xfrm>
            <a:off x="1393102" y="6235055"/>
            <a:ext cx="10228581" cy="609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・投稿編集後、プロフィール画面へ遷移する</a:t>
            </a:r>
          </a:p>
        </p:txBody>
      </p:sp>
      <p:sp>
        <p:nvSpPr>
          <p:cNvPr id="203" name="・編集ボタン押下時に入力チェックを行う（店名・投稿写真の空欄）"/>
          <p:cNvSpPr txBox="1"/>
          <p:nvPr/>
        </p:nvSpPr>
        <p:spPr>
          <a:xfrm>
            <a:off x="1382504" y="4365062"/>
            <a:ext cx="15862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・編集ボタン押下時に入力チェックを行う（店名・投稿写真の空欄）</a:t>
            </a:r>
          </a:p>
        </p:txBody>
      </p:sp>
      <p:sp>
        <p:nvSpPr>
          <p:cNvPr id="204" name="矢印"/>
          <p:cNvSpPr/>
          <p:nvPr/>
        </p:nvSpPr>
        <p:spPr>
          <a:xfrm>
            <a:off x="11063205" y="9643958"/>
            <a:ext cx="1607350" cy="1270001"/>
          </a:xfrm>
          <a:prstGeom prst="rightArrow">
            <a:avLst>
              <a:gd name="adj1" fmla="val 32000"/>
              <a:gd name="adj2" fmla="val 64000"/>
            </a:avLst>
          </a:prstGeom>
          <a:solidFill>
            <a:schemeClr val="accent1"/>
          </a:solidFill>
          <a:ln w="12700">
            <a:miter lim="400000"/>
          </a:ln>
        </p:spPr>
        <p:txBody>
          <a:bodyPr lIns="0" tIns="0" rIns="0" bIns="0" anchor="ctr"/>
          <a:lstStyle/>
          <a:p>
            <a:pPr>
              <a:defRPr sz="3100">
                <a:solidFill>
                  <a:srgbClr val="FFFFFF"/>
                </a:solidFill>
                <a:latin typeface="+mn-lt"/>
                <a:ea typeface="+mn-ea"/>
                <a:cs typeface="+mn-cs"/>
                <a:sym typeface="ヒラギノ角ゴ ProN W3"/>
              </a:defRPr>
            </a:pPr>
          </a:p>
        </p:txBody>
      </p:sp>
      <p:pic>
        <p:nvPicPr>
          <p:cNvPr id="205" name="2023-06-07 21.34のイメージ.jpg" descr="2023-06-07 21.34のイメージ.jpg"/>
          <p:cNvPicPr>
            <a:picLocks noChangeAspect="1"/>
          </p:cNvPicPr>
          <p:nvPr/>
        </p:nvPicPr>
        <p:blipFill>
          <a:blip r:embed="rId2">
            <a:extLst/>
          </a:blip>
          <a:stretch>
            <a:fillRect/>
          </a:stretch>
        </p:blipFill>
        <p:spPr>
          <a:xfrm>
            <a:off x="13449512" y="8024449"/>
            <a:ext cx="9232331" cy="5156004"/>
          </a:xfrm>
          <a:prstGeom prst="rect">
            <a:avLst/>
          </a:prstGeom>
          <a:ln w="12700">
            <a:miter lim="400000"/>
          </a:ln>
        </p:spPr>
      </p:pic>
      <p:pic>
        <p:nvPicPr>
          <p:cNvPr id="206" name="2023-06-07 21.32のイメージ.jpg" descr="2023-06-07 21.32のイメージ.jpg"/>
          <p:cNvPicPr>
            <a:picLocks noChangeAspect="1"/>
          </p:cNvPicPr>
          <p:nvPr/>
        </p:nvPicPr>
        <p:blipFill>
          <a:blip r:embed="rId3">
            <a:extLst/>
          </a:blip>
          <a:stretch>
            <a:fillRect/>
          </a:stretch>
        </p:blipFill>
        <p:spPr>
          <a:xfrm>
            <a:off x="962481" y="8024449"/>
            <a:ext cx="9321767" cy="5210857"/>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アプリの説明(機能)"/>
          <p:cNvSpPr txBox="1"/>
          <p:nvPr>
            <p:ph type="title"/>
          </p:nvPr>
        </p:nvSpPr>
        <p:spPr>
          <a:prstGeom prst="rect">
            <a:avLst/>
          </a:prstGeom>
        </p:spPr>
        <p:txBody>
          <a:bodyPr/>
          <a:lstStyle>
            <a:lvl1pPr algn="l">
              <a:defRPr sz="8000">
                <a:latin typeface="ヒラギノ角ゴ ProN W6"/>
                <a:ea typeface="ヒラギノ角ゴ ProN W6"/>
                <a:cs typeface="ヒラギノ角ゴ ProN W6"/>
                <a:sym typeface="ヒラギノ角ゴ ProN W6"/>
              </a:defRPr>
            </a:lvl1pPr>
          </a:lstStyle>
          <a:p>
            <a:pPr/>
            <a:r>
              <a:t>アプリの説明(機能)</a:t>
            </a:r>
          </a:p>
        </p:txBody>
      </p:sp>
      <p:sp>
        <p:nvSpPr>
          <p:cNvPr id="209" name="【投稿削除】"/>
          <p:cNvSpPr txBox="1"/>
          <p:nvPr/>
        </p:nvSpPr>
        <p:spPr>
          <a:xfrm>
            <a:off x="1355188" y="2575668"/>
            <a:ext cx="3162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【投稿削除】</a:t>
            </a:r>
          </a:p>
        </p:txBody>
      </p:sp>
      <p:sp>
        <p:nvSpPr>
          <p:cNvPr id="210" name="・投稿削除画面で投稿削除後、削除した投稿を投稿一覧やプロフィール画面から非表示にする"/>
          <p:cNvSpPr txBox="1"/>
          <p:nvPr/>
        </p:nvSpPr>
        <p:spPr>
          <a:xfrm>
            <a:off x="1332006" y="3470365"/>
            <a:ext cx="2140458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・投稿削除画面で投稿削除後、削除した投稿を投稿一覧やプロフィール画面から非表示にする</a:t>
            </a:r>
          </a:p>
        </p:txBody>
      </p:sp>
      <p:sp>
        <p:nvSpPr>
          <p:cNvPr id="211" name="・投稿削除を行った投稿のpostsテーブルの削除フラグを有効(1)にする"/>
          <p:cNvSpPr txBox="1"/>
          <p:nvPr/>
        </p:nvSpPr>
        <p:spPr>
          <a:xfrm>
            <a:off x="1314338" y="5259759"/>
            <a:ext cx="16363697"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・投稿削除を行った投稿のpostsテーブルの削除フラグを有効(1)にする</a:t>
            </a:r>
          </a:p>
        </p:txBody>
      </p:sp>
      <p:sp>
        <p:nvSpPr>
          <p:cNvPr id="212" name="・ログインしていない状態で投稿削除画面へ遷移した際にエラーを表示する"/>
          <p:cNvSpPr txBox="1"/>
          <p:nvPr/>
        </p:nvSpPr>
        <p:spPr>
          <a:xfrm>
            <a:off x="1352699" y="7129752"/>
            <a:ext cx="1728978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・ログインしていない状態で投稿削除画面へ遷移した際にエラーを表示する</a:t>
            </a:r>
          </a:p>
        </p:txBody>
      </p:sp>
      <p:sp>
        <p:nvSpPr>
          <p:cNvPr id="213" name="・投稿削除後、プロフィール画面へ遷移する"/>
          <p:cNvSpPr txBox="1"/>
          <p:nvPr/>
        </p:nvSpPr>
        <p:spPr>
          <a:xfrm>
            <a:off x="1313933" y="6235055"/>
            <a:ext cx="10228581" cy="609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・投稿削除後、プロフィール画面へ遷移する</a:t>
            </a:r>
          </a:p>
        </p:txBody>
      </p:sp>
      <p:sp>
        <p:nvSpPr>
          <p:cNvPr id="214" name="・削除ボタン押下時に投稿削除処理を行う"/>
          <p:cNvSpPr txBox="1"/>
          <p:nvPr/>
        </p:nvSpPr>
        <p:spPr>
          <a:xfrm>
            <a:off x="1327086" y="4365062"/>
            <a:ext cx="9766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・削除ボタン押下時に投稿削除処理を行う</a:t>
            </a:r>
          </a:p>
        </p:txBody>
      </p:sp>
      <p:sp>
        <p:nvSpPr>
          <p:cNvPr id="215" name="矢印"/>
          <p:cNvSpPr/>
          <p:nvPr/>
        </p:nvSpPr>
        <p:spPr>
          <a:xfrm>
            <a:off x="11063205" y="9643958"/>
            <a:ext cx="1607350" cy="1270001"/>
          </a:xfrm>
          <a:prstGeom prst="rightArrow">
            <a:avLst>
              <a:gd name="adj1" fmla="val 32000"/>
              <a:gd name="adj2" fmla="val 64000"/>
            </a:avLst>
          </a:prstGeom>
          <a:solidFill>
            <a:schemeClr val="accent1"/>
          </a:solidFill>
          <a:ln w="12700">
            <a:miter lim="400000"/>
          </a:ln>
        </p:spPr>
        <p:txBody>
          <a:bodyPr lIns="0" tIns="0" rIns="0" bIns="0" anchor="ctr"/>
          <a:lstStyle/>
          <a:p>
            <a:pPr>
              <a:defRPr sz="3100">
                <a:solidFill>
                  <a:srgbClr val="FFFFFF"/>
                </a:solidFill>
                <a:latin typeface="+mn-lt"/>
                <a:ea typeface="+mn-ea"/>
                <a:cs typeface="+mn-cs"/>
                <a:sym typeface="ヒラギノ角ゴ ProN W3"/>
              </a:defRPr>
            </a:pPr>
          </a:p>
        </p:txBody>
      </p:sp>
      <p:pic>
        <p:nvPicPr>
          <p:cNvPr id="216" name="2023-06-07 21.41のイメージ.jpg" descr="2023-06-07 21.41のイメージ.jpg"/>
          <p:cNvPicPr>
            <a:picLocks noChangeAspect="1"/>
          </p:cNvPicPr>
          <p:nvPr/>
        </p:nvPicPr>
        <p:blipFill>
          <a:blip r:embed="rId2">
            <a:extLst/>
          </a:blip>
          <a:stretch>
            <a:fillRect/>
          </a:stretch>
        </p:blipFill>
        <p:spPr>
          <a:xfrm>
            <a:off x="1100953" y="8105047"/>
            <a:ext cx="9277487" cy="5156005"/>
          </a:xfrm>
          <a:prstGeom prst="rect">
            <a:avLst/>
          </a:prstGeom>
          <a:ln w="12700">
            <a:miter lim="400000"/>
          </a:ln>
        </p:spPr>
      </p:pic>
      <p:pic>
        <p:nvPicPr>
          <p:cNvPr id="217" name="2023-06-07 21.42のイメージ.jpg" descr="2023-06-07 21.42のイメージ.jpg"/>
          <p:cNvPicPr>
            <a:picLocks noChangeAspect="1"/>
          </p:cNvPicPr>
          <p:nvPr/>
        </p:nvPicPr>
        <p:blipFill>
          <a:blip r:embed="rId3">
            <a:extLst/>
          </a:blip>
          <a:stretch>
            <a:fillRect/>
          </a:stretch>
        </p:blipFill>
        <p:spPr>
          <a:xfrm>
            <a:off x="13355321" y="8105047"/>
            <a:ext cx="9218144" cy="5156005"/>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アプリの説明(機能)"/>
          <p:cNvSpPr txBox="1"/>
          <p:nvPr>
            <p:ph type="title"/>
          </p:nvPr>
        </p:nvSpPr>
        <p:spPr>
          <a:prstGeom prst="rect">
            <a:avLst/>
          </a:prstGeom>
        </p:spPr>
        <p:txBody>
          <a:bodyPr/>
          <a:lstStyle>
            <a:lvl1pPr algn="l">
              <a:defRPr sz="8000">
                <a:latin typeface="ヒラギノ角ゴ ProN W6"/>
                <a:ea typeface="ヒラギノ角ゴ ProN W6"/>
                <a:cs typeface="ヒラギノ角ゴ ProN W6"/>
                <a:sym typeface="ヒラギノ角ゴ ProN W6"/>
              </a:defRPr>
            </a:lvl1pPr>
          </a:lstStyle>
          <a:p>
            <a:pPr/>
            <a:r>
              <a:t>アプリの説明(機能)</a:t>
            </a:r>
          </a:p>
        </p:txBody>
      </p:sp>
      <p:sp>
        <p:nvSpPr>
          <p:cNvPr id="220" name="【ログイン】"/>
          <p:cNvSpPr txBox="1"/>
          <p:nvPr/>
        </p:nvSpPr>
        <p:spPr>
          <a:xfrm>
            <a:off x="1370428" y="2575668"/>
            <a:ext cx="313182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【ログイン】</a:t>
            </a:r>
          </a:p>
        </p:txBody>
      </p:sp>
      <p:sp>
        <p:nvSpPr>
          <p:cNvPr id="221" name="・ログイン画面でメールアドレス・パスワードを入力してログインを行う"/>
          <p:cNvSpPr txBox="1"/>
          <p:nvPr/>
        </p:nvSpPr>
        <p:spPr>
          <a:xfrm>
            <a:off x="1302714" y="3470365"/>
            <a:ext cx="166497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・ログイン画面でメールアドレス・パスワードを入力してログインを行う</a:t>
            </a:r>
          </a:p>
        </p:txBody>
      </p:sp>
      <p:sp>
        <p:nvSpPr>
          <p:cNvPr id="222" name="・データベースに登録されていない情報を入力し、ログインボタンを押下した際にエラーを表示する"/>
          <p:cNvSpPr txBox="1"/>
          <p:nvPr/>
        </p:nvSpPr>
        <p:spPr>
          <a:xfrm>
            <a:off x="1283063" y="5259760"/>
            <a:ext cx="22791421" cy="609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・データベースに登録されていない情報を入力し、ログインボタンを押下した際にエラーを表示する</a:t>
            </a:r>
          </a:p>
        </p:txBody>
      </p:sp>
      <p:sp>
        <p:nvSpPr>
          <p:cNvPr id="223" name="・パスワードは目のマークで表示・非表示を切り替える"/>
          <p:cNvSpPr txBox="1"/>
          <p:nvPr/>
        </p:nvSpPr>
        <p:spPr>
          <a:xfrm>
            <a:off x="1271899" y="7049154"/>
            <a:ext cx="12758421" cy="609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・パスワードは目のマークで表示・非表示を切り替える</a:t>
            </a:r>
          </a:p>
        </p:txBody>
      </p:sp>
      <p:sp>
        <p:nvSpPr>
          <p:cNvPr id="224" name="・ログイン後、プロフィール画面へ遷移する"/>
          <p:cNvSpPr txBox="1"/>
          <p:nvPr/>
        </p:nvSpPr>
        <p:spPr>
          <a:xfrm>
            <a:off x="1260164" y="6154457"/>
            <a:ext cx="1017778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・ログイン後、プロフィール画面へ遷移する</a:t>
            </a:r>
          </a:p>
        </p:txBody>
      </p:sp>
      <p:sp>
        <p:nvSpPr>
          <p:cNvPr id="225" name="・ログインボタン押下時に入力チェックを行う（空欄）"/>
          <p:cNvSpPr txBox="1"/>
          <p:nvPr/>
        </p:nvSpPr>
        <p:spPr>
          <a:xfrm>
            <a:off x="1269358" y="4365062"/>
            <a:ext cx="127635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・ログインボタン押下時に入力チェックを行う（空欄）</a:t>
            </a:r>
          </a:p>
        </p:txBody>
      </p:sp>
      <p:sp>
        <p:nvSpPr>
          <p:cNvPr id="226" name="矢印"/>
          <p:cNvSpPr/>
          <p:nvPr/>
        </p:nvSpPr>
        <p:spPr>
          <a:xfrm>
            <a:off x="11063205" y="9643958"/>
            <a:ext cx="1607350" cy="1270001"/>
          </a:xfrm>
          <a:prstGeom prst="rightArrow">
            <a:avLst>
              <a:gd name="adj1" fmla="val 32000"/>
              <a:gd name="adj2" fmla="val 64000"/>
            </a:avLst>
          </a:prstGeom>
          <a:solidFill>
            <a:schemeClr val="accent1"/>
          </a:solidFill>
          <a:ln w="12700">
            <a:miter lim="400000"/>
          </a:ln>
        </p:spPr>
        <p:txBody>
          <a:bodyPr lIns="0" tIns="0" rIns="0" bIns="0" anchor="ctr"/>
          <a:lstStyle/>
          <a:p>
            <a:pPr>
              <a:defRPr sz="3100">
                <a:solidFill>
                  <a:srgbClr val="FFFFFF"/>
                </a:solidFill>
                <a:latin typeface="+mn-lt"/>
                <a:ea typeface="+mn-ea"/>
                <a:cs typeface="+mn-cs"/>
                <a:sym typeface="ヒラギノ角ゴ ProN W3"/>
              </a:defRPr>
            </a:pPr>
          </a:p>
        </p:txBody>
      </p:sp>
      <p:pic>
        <p:nvPicPr>
          <p:cNvPr id="227" name="2023-06-07 21.42のイメージ.jpg" descr="2023-06-07 21.42のイメージ.jpg"/>
          <p:cNvPicPr>
            <a:picLocks noChangeAspect="1"/>
          </p:cNvPicPr>
          <p:nvPr/>
        </p:nvPicPr>
        <p:blipFill>
          <a:blip r:embed="rId2">
            <a:extLst/>
          </a:blip>
          <a:stretch>
            <a:fillRect/>
          </a:stretch>
        </p:blipFill>
        <p:spPr>
          <a:xfrm>
            <a:off x="13677886" y="8105047"/>
            <a:ext cx="9218143" cy="5156005"/>
          </a:xfrm>
          <a:prstGeom prst="rect">
            <a:avLst/>
          </a:prstGeom>
          <a:ln w="12700">
            <a:miter lim="400000"/>
          </a:ln>
        </p:spPr>
      </p:pic>
      <p:pic>
        <p:nvPicPr>
          <p:cNvPr id="228" name="2023-06-07 21.49のイメージ.jpg" descr="2023-06-07 21.49のイメージ.jpg"/>
          <p:cNvPicPr>
            <a:picLocks noChangeAspect="1"/>
          </p:cNvPicPr>
          <p:nvPr/>
        </p:nvPicPr>
        <p:blipFill>
          <a:blip r:embed="rId3">
            <a:extLst/>
          </a:blip>
          <a:stretch>
            <a:fillRect/>
          </a:stretch>
        </p:blipFill>
        <p:spPr>
          <a:xfrm>
            <a:off x="837731" y="8116041"/>
            <a:ext cx="9218144" cy="5134017"/>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アプリの説明(機能)"/>
          <p:cNvSpPr txBox="1"/>
          <p:nvPr>
            <p:ph type="title"/>
          </p:nvPr>
        </p:nvSpPr>
        <p:spPr>
          <a:prstGeom prst="rect">
            <a:avLst/>
          </a:prstGeom>
        </p:spPr>
        <p:txBody>
          <a:bodyPr/>
          <a:lstStyle>
            <a:lvl1pPr algn="l">
              <a:defRPr sz="8000">
                <a:latin typeface="ヒラギノ角ゴ ProN W6"/>
                <a:ea typeface="ヒラギノ角ゴ ProN W6"/>
                <a:cs typeface="ヒラギノ角ゴ ProN W6"/>
                <a:sym typeface="ヒラギノ角ゴ ProN W6"/>
              </a:defRPr>
            </a:lvl1pPr>
          </a:lstStyle>
          <a:p>
            <a:pPr/>
            <a:r>
              <a:t>アプリの説明(機能)</a:t>
            </a:r>
          </a:p>
        </p:txBody>
      </p:sp>
      <p:sp>
        <p:nvSpPr>
          <p:cNvPr id="231" name="【ログアウト】"/>
          <p:cNvSpPr txBox="1"/>
          <p:nvPr/>
        </p:nvSpPr>
        <p:spPr>
          <a:xfrm>
            <a:off x="1117022" y="2575668"/>
            <a:ext cx="3670301" cy="609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【ログアウト】</a:t>
            </a:r>
          </a:p>
        </p:txBody>
      </p:sp>
      <p:sp>
        <p:nvSpPr>
          <p:cNvPr id="232" name="・プロフィール画面でプルダウンのログアウト押下時にログアウト処理を行う"/>
          <p:cNvSpPr txBox="1"/>
          <p:nvPr/>
        </p:nvSpPr>
        <p:spPr>
          <a:xfrm>
            <a:off x="1222654" y="3470365"/>
            <a:ext cx="1782318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・プロフィール画面でプルダウンのログアウト押下時にログアウト処理を行う</a:t>
            </a:r>
          </a:p>
        </p:txBody>
      </p:sp>
      <p:sp>
        <p:nvSpPr>
          <p:cNvPr id="233" name="・ログアウト後、トップページへ遷移する"/>
          <p:cNvSpPr txBox="1"/>
          <p:nvPr/>
        </p:nvSpPr>
        <p:spPr>
          <a:xfrm>
            <a:off x="1226616" y="5259759"/>
            <a:ext cx="967486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・ログアウト後、トップページへ遷移する</a:t>
            </a:r>
          </a:p>
        </p:txBody>
      </p:sp>
      <p:sp>
        <p:nvSpPr>
          <p:cNvPr id="234" name="・ログインボタン押下後はログアウト状態となり、投稿作成等が行えない状態となる"/>
          <p:cNvSpPr txBox="1"/>
          <p:nvPr/>
        </p:nvSpPr>
        <p:spPr>
          <a:xfrm>
            <a:off x="1165780" y="4365062"/>
            <a:ext cx="19367501" cy="609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・ログインボタン押下後はログアウト状態となり、投稿作成等が行えない状態となる</a:t>
            </a:r>
          </a:p>
        </p:txBody>
      </p:sp>
      <p:sp>
        <p:nvSpPr>
          <p:cNvPr id="235" name="矢印"/>
          <p:cNvSpPr/>
          <p:nvPr/>
        </p:nvSpPr>
        <p:spPr>
          <a:xfrm>
            <a:off x="11485129" y="8598930"/>
            <a:ext cx="1607351" cy="1270001"/>
          </a:xfrm>
          <a:prstGeom prst="rightArrow">
            <a:avLst>
              <a:gd name="adj1" fmla="val 32000"/>
              <a:gd name="adj2" fmla="val 64000"/>
            </a:avLst>
          </a:prstGeom>
          <a:solidFill>
            <a:schemeClr val="accent1"/>
          </a:solidFill>
          <a:ln w="12700">
            <a:miter lim="400000"/>
          </a:ln>
        </p:spPr>
        <p:txBody>
          <a:bodyPr lIns="0" tIns="0" rIns="0" bIns="0" anchor="ctr"/>
          <a:lstStyle/>
          <a:p>
            <a:pPr>
              <a:defRPr sz="3100">
                <a:solidFill>
                  <a:srgbClr val="FFFFFF"/>
                </a:solidFill>
                <a:latin typeface="+mn-lt"/>
                <a:ea typeface="+mn-ea"/>
                <a:cs typeface="+mn-cs"/>
                <a:sym typeface="ヒラギノ角ゴ ProN W3"/>
              </a:defRPr>
            </a:pPr>
          </a:p>
        </p:txBody>
      </p:sp>
      <p:pic>
        <p:nvPicPr>
          <p:cNvPr id="236" name="2023-06-07 21.48のイメージ.jpg" descr="2023-06-07 21.48のイメージ.jpg"/>
          <p:cNvPicPr>
            <a:picLocks noChangeAspect="1"/>
          </p:cNvPicPr>
          <p:nvPr/>
        </p:nvPicPr>
        <p:blipFill>
          <a:blip r:embed="rId2">
            <a:extLst/>
          </a:blip>
          <a:stretch>
            <a:fillRect/>
          </a:stretch>
        </p:blipFill>
        <p:spPr>
          <a:xfrm>
            <a:off x="1249708" y="6938405"/>
            <a:ext cx="9218143" cy="5134018"/>
          </a:xfrm>
          <a:prstGeom prst="rect">
            <a:avLst/>
          </a:prstGeom>
          <a:ln w="12700">
            <a:miter lim="400000"/>
          </a:ln>
        </p:spPr>
      </p:pic>
      <p:pic>
        <p:nvPicPr>
          <p:cNvPr id="237" name="2023-06-07 21.49のイメージ.jpg" descr="2023-06-07 21.49のイメージ.jpg"/>
          <p:cNvPicPr>
            <a:picLocks noChangeAspect="1"/>
          </p:cNvPicPr>
          <p:nvPr/>
        </p:nvPicPr>
        <p:blipFill>
          <a:blip r:embed="rId3">
            <a:extLst/>
          </a:blip>
          <a:stretch>
            <a:fillRect/>
          </a:stretch>
        </p:blipFill>
        <p:spPr>
          <a:xfrm>
            <a:off x="14109758" y="6932909"/>
            <a:ext cx="9218143" cy="514501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アプリの説明(機能)"/>
          <p:cNvSpPr txBox="1"/>
          <p:nvPr>
            <p:ph type="title"/>
          </p:nvPr>
        </p:nvSpPr>
        <p:spPr>
          <a:prstGeom prst="rect">
            <a:avLst/>
          </a:prstGeom>
        </p:spPr>
        <p:txBody>
          <a:bodyPr/>
          <a:lstStyle>
            <a:lvl1pPr algn="l">
              <a:defRPr sz="8000">
                <a:latin typeface="ヒラギノ角ゴ ProN W6"/>
                <a:ea typeface="ヒラギノ角ゴ ProN W6"/>
                <a:cs typeface="ヒラギノ角ゴ ProN W6"/>
                <a:sym typeface="ヒラギノ角ゴ ProN W6"/>
              </a:defRPr>
            </a:lvl1pPr>
          </a:lstStyle>
          <a:p>
            <a:pPr/>
            <a:r>
              <a:t>アプリの説明(機能)</a:t>
            </a:r>
          </a:p>
        </p:txBody>
      </p:sp>
      <p:sp>
        <p:nvSpPr>
          <p:cNvPr id="240" name="【投稿検索】"/>
          <p:cNvSpPr txBox="1"/>
          <p:nvPr/>
        </p:nvSpPr>
        <p:spPr>
          <a:xfrm>
            <a:off x="1355188" y="2575668"/>
            <a:ext cx="3162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【投稿検索】</a:t>
            </a:r>
          </a:p>
        </p:txBody>
      </p:sp>
      <p:sp>
        <p:nvSpPr>
          <p:cNvPr id="241" name="・投稿一覧画面で店名（部分一致）・場所・価格帯で投稿の検索を行うことができる"/>
          <p:cNvSpPr txBox="1"/>
          <p:nvPr/>
        </p:nvSpPr>
        <p:spPr>
          <a:xfrm>
            <a:off x="1470123" y="3470365"/>
            <a:ext cx="19418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・投稿一覧画面で店名（部分一致）・場所・価格帯で投稿の検索を行うことができる</a:t>
            </a:r>
          </a:p>
        </p:txBody>
      </p:sp>
      <p:sp>
        <p:nvSpPr>
          <p:cNvPr id="242" name="・検索条件に一致する投稿がない場合、「該当の投稿がありません。」と表示する"/>
          <p:cNvSpPr txBox="1"/>
          <p:nvPr/>
        </p:nvSpPr>
        <p:spPr>
          <a:xfrm>
            <a:off x="-594294" y="5259760"/>
            <a:ext cx="22953169" cy="609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atin typeface="+mn-lt"/>
                <a:ea typeface="+mn-ea"/>
                <a:cs typeface="+mn-cs"/>
                <a:sym typeface="ヒラギノ角ゴ ProN W3"/>
              </a:defRPr>
            </a:lvl1pPr>
          </a:lstStyle>
          <a:p>
            <a:pPr/>
            <a:r>
              <a:t>・検索条件に一致する投稿がない場合、「該当の投稿がありません。」と表示する</a:t>
            </a:r>
          </a:p>
        </p:txBody>
      </p:sp>
      <p:sp>
        <p:nvSpPr>
          <p:cNvPr id="243" name="・検索項目が空欄の状態で検索ボタンを押下した際に、…"/>
          <p:cNvSpPr txBox="1"/>
          <p:nvPr/>
        </p:nvSpPr>
        <p:spPr>
          <a:xfrm>
            <a:off x="-1095021" y="6154457"/>
            <a:ext cx="17848581" cy="1371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000">
                <a:latin typeface="+mn-lt"/>
                <a:ea typeface="+mn-ea"/>
                <a:cs typeface="+mn-cs"/>
                <a:sym typeface="ヒラギノ角ゴ ProN W3"/>
              </a:defRPr>
            </a:pPr>
            <a:r>
              <a:t>・検索項目が空欄の状態で検索ボタンを押下した際に、</a:t>
            </a:r>
          </a:p>
          <a:p>
            <a:pPr>
              <a:defRPr sz="4000">
                <a:latin typeface="+mn-lt"/>
                <a:ea typeface="+mn-ea"/>
                <a:cs typeface="+mn-cs"/>
                <a:sym typeface="ヒラギノ角ゴ ProN W3"/>
              </a:defRPr>
            </a:pPr>
            <a:r>
              <a:t>　　　　　「検索条件を入力または選択してください。」と赤文字で表示する</a:t>
            </a:r>
          </a:p>
        </p:txBody>
      </p:sp>
      <p:sp>
        <p:nvSpPr>
          <p:cNvPr id="244" name="・検索ボタン押下時に検索条件に一致している投稿を投稿一覧画面に表示する"/>
          <p:cNvSpPr txBox="1"/>
          <p:nvPr/>
        </p:nvSpPr>
        <p:spPr>
          <a:xfrm>
            <a:off x="1442606" y="4365063"/>
            <a:ext cx="17863821" cy="609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・検索ボタン押下時に検索条件に一致している投稿を投稿一覧画面に表示する</a:t>
            </a:r>
          </a:p>
        </p:txBody>
      </p:sp>
      <p:pic>
        <p:nvPicPr>
          <p:cNvPr id="245" name="2023-06-07 22.06のイメージ.jpg" descr="2023-06-07 22.06のイメージ.jpg"/>
          <p:cNvPicPr>
            <a:picLocks noChangeAspect="1"/>
          </p:cNvPicPr>
          <p:nvPr/>
        </p:nvPicPr>
        <p:blipFill>
          <a:blip r:embed="rId2">
            <a:extLst/>
          </a:blip>
          <a:stretch>
            <a:fillRect/>
          </a:stretch>
        </p:blipFill>
        <p:spPr>
          <a:xfrm>
            <a:off x="318517" y="8356089"/>
            <a:ext cx="7424598" cy="4175225"/>
          </a:xfrm>
          <a:prstGeom prst="rect">
            <a:avLst/>
          </a:prstGeom>
          <a:ln w="12700">
            <a:miter lim="400000"/>
          </a:ln>
        </p:spPr>
      </p:pic>
      <p:pic>
        <p:nvPicPr>
          <p:cNvPr id="246" name="2023-06-07 22.04のイメージ.jpg" descr="2023-06-07 22.04のイメージ.jpg"/>
          <p:cNvPicPr>
            <a:picLocks noChangeAspect="1"/>
          </p:cNvPicPr>
          <p:nvPr/>
        </p:nvPicPr>
        <p:blipFill>
          <a:blip r:embed="rId3">
            <a:extLst/>
          </a:blip>
          <a:stretch>
            <a:fillRect/>
          </a:stretch>
        </p:blipFill>
        <p:spPr>
          <a:xfrm>
            <a:off x="8228012" y="8356089"/>
            <a:ext cx="7643941" cy="4175225"/>
          </a:xfrm>
          <a:prstGeom prst="rect">
            <a:avLst/>
          </a:prstGeom>
          <a:ln w="12700">
            <a:miter lim="400000"/>
          </a:ln>
        </p:spPr>
      </p:pic>
      <p:pic>
        <p:nvPicPr>
          <p:cNvPr id="247" name="2023-06-07 22.06のイメージ.jpg" descr="2023-06-07 22.06のイメージ.jpg"/>
          <p:cNvPicPr>
            <a:picLocks noChangeAspect="1"/>
          </p:cNvPicPr>
          <p:nvPr/>
        </p:nvPicPr>
        <p:blipFill>
          <a:blip r:embed="rId4">
            <a:extLst/>
          </a:blip>
          <a:stretch>
            <a:fillRect/>
          </a:stretch>
        </p:blipFill>
        <p:spPr>
          <a:xfrm>
            <a:off x="16356851" y="8356089"/>
            <a:ext cx="7585969" cy="4175225"/>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アプリの説明(機能)"/>
          <p:cNvSpPr txBox="1"/>
          <p:nvPr>
            <p:ph type="title"/>
          </p:nvPr>
        </p:nvSpPr>
        <p:spPr>
          <a:prstGeom prst="rect">
            <a:avLst/>
          </a:prstGeom>
        </p:spPr>
        <p:txBody>
          <a:bodyPr/>
          <a:lstStyle>
            <a:lvl1pPr algn="l">
              <a:defRPr sz="8000">
                <a:latin typeface="ヒラギノ角ゴ ProN W6"/>
                <a:ea typeface="ヒラギノ角ゴ ProN W6"/>
                <a:cs typeface="ヒラギノ角ゴ ProN W6"/>
                <a:sym typeface="ヒラギノ角ゴ ProN W6"/>
              </a:defRPr>
            </a:lvl1pPr>
          </a:lstStyle>
          <a:p>
            <a:pPr/>
            <a:r>
              <a:t>アプリの説明(機能)</a:t>
            </a:r>
          </a:p>
        </p:txBody>
      </p:sp>
      <p:sp>
        <p:nvSpPr>
          <p:cNvPr id="250" name="【お気に入り】"/>
          <p:cNvSpPr txBox="1"/>
          <p:nvPr/>
        </p:nvSpPr>
        <p:spPr>
          <a:xfrm>
            <a:off x="1530017" y="2575668"/>
            <a:ext cx="3670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【お気に入り】</a:t>
            </a:r>
          </a:p>
        </p:txBody>
      </p:sp>
      <p:sp>
        <p:nvSpPr>
          <p:cNvPr id="251" name="・行ってみたいボタンをクリックした投稿を行ってみたいリストに追加する"/>
          <p:cNvSpPr txBox="1"/>
          <p:nvPr/>
        </p:nvSpPr>
        <p:spPr>
          <a:xfrm>
            <a:off x="1629695" y="3430066"/>
            <a:ext cx="1734058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・行ってみたいボタンをクリックした投稿を行ってみたいリストに追加する</a:t>
            </a:r>
          </a:p>
        </p:txBody>
      </p:sp>
      <p:sp>
        <p:nvSpPr>
          <p:cNvPr id="252" name="・行ってみたいボタンをクリックした投稿には行ってみたい解除ボタンを表示する"/>
          <p:cNvSpPr txBox="1"/>
          <p:nvPr/>
        </p:nvSpPr>
        <p:spPr>
          <a:xfrm>
            <a:off x="1596572" y="4282962"/>
            <a:ext cx="1887982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・行ってみたいボタンをクリックした投稿には行ってみたい解除ボタンを表示する</a:t>
            </a:r>
          </a:p>
        </p:txBody>
      </p:sp>
      <p:sp>
        <p:nvSpPr>
          <p:cNvPr id="253" name="・ログインしていない状態の場合、お気に入り機能は使用できない"/>
          <p:cNvSpPr txBox="1"/>
          <p:nvPr/>
        </p:nvSpPr>
        <p:spPr>
          <a:xfrm>
            <a:off x="1610757" y="6935242"/>
            <a:ext cx="15273021" cy="609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・ログインしていない状態の場合、お気に入り機能は使用できない</a:t>
            </a:r>
          </a:p>
        </p:txBody>
      </p:sp>
      <p:sp>
        <p:nvSpPr>
          <p:cNvPr id="254" name="・行ってみたい解除ボタンをクリックした投稿は行ってみたいリストから非表示にする"/>
          <p:cNvSpPr txBox="1"/>
          <p:nvPr/>
        </p:nvSpPr>
        <p:spPr>
          <a:xfrm>
            <a:off x="1593207" y="5167055"/>
            <a:ext cx="1988058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・行ってみたい解除ボタンをクリックした投稿は行ってみたいリストから非表示にする</a:t>
            </a:r>
          </a:p>
        </p:txBody>
      </p:sp>
      <p:sp>
        <p:nvSpPr>
          <p:cNvPr id="255" name="・自分の投稿には行ってみたい（解除）ボタンは表示しない"/>
          <p:cNvSpPr txBox="1"/>
          <p:nvPr/>
        </p:nvSpPr>
        <p:spPr>
          <a:xfrm>
            <a:off x="1587218" y="6051148"/>
            <a:ext cx="1381506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・自分の投稿には行ってみたい（解除）ボタンは表示しない</a:t>
            </a:r>
          </a:p>
        </p:txBody>
      </p:sp>
      <p:sp>
        <p:nvSpPr>
          <p:cNvPr id="256" name="矢印"/>
          <p:cNvSpPr/>
          <p:nvPr/>
        </p:nvSpPr>
        <p:spPr>
          <a:xfrm>
            <a:off x="11962034" y="10070296"/>
            <a:ext cx="1607350" cy="1270001"/>
          </a:xfrm>
          <a:prstGeom prst="rightArrow">
            <a:avLst>
              <a:gd name="adj1" fmla="val 32000"/>
              <a:gd name="adj2" fmla="val 64000"/>
            </a:avLst>
          </a:prstGeom>
          <a:solidFill>
            <a:schemeClr val="accent1"/>
          </a:solidFill>
          <a:ln w="12700">
            <a:miter lim="400000"/>
          </a:ln>
        </p:spPr>
        <p:txBody>
          <a:bodyPr lIns="0" tIns="0" rIns="0" bIns="0" anchor="ctr"/>
          <a:lstStyle/>
          <a:p>
            <a:pPr>
              <a:defRPr sz="3100">
                <a:solidFill>
                  <a:srgbClr val="FFFFFF"/>
                </a:solidFill>
                <a:latin typeface="+mn-lt"/>
                <a:ea typeface="+mn-ea"/>
                <a:cs typeface="+mn-cs"/>
                <a:sym typeface="ヒラギノ角ゴ ProN W3"/>
              </a:defRPr>
            </a:pPr>
          </a:p>
        </p:txBody>
      </p:sp>
      <p:pic>
        <p:nvPicPr>
          <p:cNvPr id="257" name="2023-06-07 22.14のイメージ.jpg" descr="2023-06-07 22.14のイメージ.jpg"/>
          <p:cNvPicPr>
            <a:picLocks noChangeAspect="1"/>
          </p:cNvPicPr>
          <p:nvPr/>
        </p:nvPicPr>
        <p:blipFill>
          <a:blip r:embed="rId2">
            <a:extLst/>
          </a:blip>
          <a:stretch>
            <a:fillRect/>
          </a:stretch>
        </p:blipFill>
        <p:spPr>
          <a:xfrm>
            <a:off x="14249429" y="7937651"/>
            <a:ext cx="9294011" cy="5189296"/>
          </a:xfrm>
          <a:prstGeom prst="rect">
            <a:avLst/>
          </a:prstGeom>
          <a:ln w="12700">
            <a:miter lim="400000"/>
          </a:ln>
        </p:spPr>
      </p:pic>
      <p:pic>
        <p:nvPicPr>
          <p:cNvPr id="258" name="2023-06-07 22.15のイメージ.jpg" descr="2023-06-07 22.15のイメージ.jpg"/>
          <p:cNvPicPr>
            <a:picLocks noChangeAspect="1"/>
          </p:cNvPicPr>
          <p:nvPr/>
        </p:nvPicPr>
        <p:blipFill>
          <a:blip r:embed="rId3">
            <a:extLst/>
          </a:blip>
          <a:stretch>
            <a:fillRect/>
          </a:stretch>
        </p:blipFill>
        <p:spPr>
          <a:xfrm>
            <a:off x="937344" y="8043524"/>
            <a:ext cx="10344646" cy="4977549"/>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アプリの説明(機能)"/>
          <p:cNvSpPr txBox="1"/>
          <p:nvPr>
            <p:ph type="title"/>
          </p:nvPr>
        </p:nvSpPr>
        <p:spPr>
          <a:prstGeom prst="rect">
            <a:avLst/>
          </a:prstGeom>
        </p:spPr>
        <p:txBody>
          <a:bodyPr/>
          <a:lstStyle>
            <a:lvl1pPr algn="l">
              <a:defRPr sz="8000">
                <a:latin typeface="ヒラギノ角ゴ ProN W6"/>
                <a:ea typeface="ヒラギノ角ゴ ProN W6"/>
                <a:cs typeface="ヒラギノ角ゴ ProN W6"/>
                <a:sym typeface="ヒラギノ角ゴ ProN W6"/>
              </a:defRPr>
            </a:lvl1pPr>
          </a:lstStyle>
          <a:p>
            <a:pPr/>
            <a:r>
              <a:t>アプリの説明(機能)</a:t>
            </a:r>
          </a:p>
        </p:txBody>
      </p:sp>
      <p:sp>
        <p:nvSpPr>
          <p:cNvPr id="261" name="【その他の機能】"/>
          <p:cNvSpPr txBox="1"/>
          <p:nvPr/>
        </p:nvSpPr>
        <p:spPr>
          <a:xfrm>
            <a:off x="1513524" y="2514776"/>
            <a:ext cx="4178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【その他の機能】</a:t>
            </a:r>
          </a:p>
        </p:txBody>
      </p:sp>
      <p:sp>
        <p:nvSpPr>
          <p:cNvPr id="262" name="・投稿内の画像をクリックした際にクリックした画像を拡大表示させる"/>
          <p:cNvSpPr txBox="1"/>
          <p:nvPr/>
        </p:nvSpPr>
        <p:spPr>
          <a:xfrm>
            <a:off x="1504938" y="3430067"/>
            <a:ext cx="1635506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・投稿内の画像をクリックした際にクリックした画像を拡大表示させる</a:t>
            </a:r>
          </a:p>
        </p:txBody>
      </p:sp>
      <p:sp>
        <p:nvSpPr>
          <p:cNvPr id="263" name="・投稿内のプロフィール画像押下時にクリックしたアカウントのプロフィール画面に遷移する"/>
          <p:cNvSpPr txBox="1"/>
          <p:nvPr/>
        </p:nvSpPr>
        <p:spPr>
          <a:xfrm>
            <a:off x="1512569" y="4298561"/>
            <a:ext cx="21358861" cy="609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・投稿内のプロフィール画像押下時にクリックしたアカウントのプロフィール画面に遷移する</a:t>
            </a:r>
          </a:p>
        </p:txBody>
      </p:sp>
      <p:sp>
        <p:nvSpPr>
          <p:cNvPr id="264" name="・プロフィール画面のプロフィール画像押下時にプロフィール画像を拡大表示させる"/>
          <p:cNvSpPr txBox="1"/>
          <p:nvPr/>
        </p:nvSpPr>
        <p:spPr>
          <a:xfrm>
            <a:off x="1504703" y="5167055"/>
            <a:ext cx="192659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・プロフィール画面のプロフィール画像押下時にプロフィール画像を拡大表示させる</a:t>
            </a:r>
          </a:p>
        </p:txBody>
      </p:sp>
      <p:sp>
        <p:nvSpPr>
          <p:cNvPr id="265" name="・トップページにはお気に入り件数が多い順に5件投稿を表示させる"/>
          <p:cNvSpPr txBox="1"/>
          <p:nvPr/>
        </p:nvSpPr>
        <p:spPr>
          <a:xfrm>
            <a:off x="1504080" y="6035549"/>
            <a:ext cx="15581377"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・トップページにはお気に入り件数が多い順に5件投稿を表示させる</a:t>
            </a:r>
          </a:p>
        </p:txBody>
      </p:sp>
      <p:pic>
        <p:nvPicPr>
          <p:cNvPr id="266" name="2023-06-07 22.23のイメージ.jpg" descr="2023-06-07 22.23のイメージ.jpg"/>
          <p:cNvPicPr>
            <a:picLocks noChangeAspect="1"/>
          </p:cNvPicPr>
          <p:nvPr/>
        </p:nvPicPr>
        <p:blipFill>
          <a:blip r:embed="rId2">
            <a:extLst/>
          </a:blip>
          <a:stretch>
            <a:fillRect/>
          </a:stretch>
        </p:blipFill>
        <p:spPr>
          <a:xfrm>
            <a:off x="6242696" y="7419024"/>
            <a:ext cx="9789915" cy="5386208"/>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なぜこのアプリを作ったか"/>
          <p:cNvSpPr txBox="1"/>
          <p:nvPr>
            <p:ph type="title"/>
          </p:nvPr>
        </p:nvSpPr>
        <p:spPr>
          <a:prstGeom prst="rect">
            <a:avLst/>
          </a:prstGeom>
        </p:spPr>
        <p:txBody>
          <a:bodyPr/>
          <a:lstStyle>
            <a:lvl1pPr algn="l">
              <a:defRPr sz="8000">
                <a:latin typeface="ヒラギノ角ゴ ProN W6"/>
                <a:ea typeface="ヒラギノ角ゴ ProN W6"/>
                <a:cs typeface="ヒラギノ角ゴ ProN W6"/>
                <a:sym typeface="ヒラギノ角ゴ ProN W6"/>
              </a:defRPr>
            </a:lvl1pPr>
          </a:lstStyle>
          <a:p>
            <a:pPr/>
            <a:r>
              <a:t>なぜこのアプリを作ったか</a:t>
            </a:r>
          </a:p>
        </p:txBody>
      </p:sp>
      <p:sp>
        <p:nvSpPr>
          <p:cNvPr id="269" name="自分自身カフェに行くのが好きだから…"/>
          <p:cNvSpPr txBox="1"/>
          <p:nvPr>
            <p:ph type="body" idx="1"/>
          </p:nvPr>
        </p:nvSpPr>
        <p:spPr>
          <a:prstGeom prst="rect">
            <a:avLst/>
          </a:prstGeom>
        </p:spPr>
        <p:txBody>
          <a:bodyPr/>
          <a:lstStyle/>
          <a:p>
            <a:pPr/>
            <a:r>
              <a:t>自分自身カフェに行くのが好きだから</a:t>
            </a:r>
          </a:p>
          <a:p>
            <a:pPr/>
            <a:r>
              <a:t>東京に住んでいるため、東京23区限定のカフェ検索・投稿アプリがあればカフェを探す時に便利だと思ったから</a:t>
            </a:r>
          </a:p>
          <a:p>
            <a:pPr/>
            <a:r>
              <a:t>文章だけの投稿アプリではなく、画像付きの投稿アプリの開発を行ってみたかったから</a:t>
            </a:r>
          </a:p>
          <a:p>
            <a:pPr/>
            <a:r>
              <a:t>スクールで学んできた「HTML・CSS・JavaScript・PHP」の知識を活かして開発が行えると思ったから</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誰に向けて作成したか"/>
          <p:cNvSpPr txBox="1"/>
          <p:nvPr>
            <p:ph type="title"/>
          </p:nvPr>
        </p:nvSpPr>
        <p:spPr>
          <a:prstGeom prst="rect">
            <a:avLst/>
          </a:prstGeom>
        </p:spPr>
        <p:txBody>
          <a:bodyPr/>
          <a:lstStyle>
            <a:lvl1pPr algn="l">
              <a:defRPr sz="8000">
                <a:latin typeface="ヒラギノ角ゴ ProN W6"/>
                <a:ea typeface="ヒラギノ角ゴ ProN W6"/>
                <a:cs typeface="ヒラギノ角ゴ ProN W6"/>
                <a:sym typeface="ヒラギノ角ゴ ProN W6"/>
              </a:defRPr>
            </a:lvl1pPr>
          </a:lstStyle>
          <a:p>
            <a:pPr/>
            <a:r>
              <a:t>誰に向けて作成したか</a:t>
            </a:r>
          </a:p>
        </p:txBody>
      </p:sp>
      <p:sp>
        <p:nvSpPr>
          <p:cNvPr id="272" name="主に東京に住んでいるカフェ好きの方に向けて作成しましたが、東京にアクセスしやすい神奈川や埼玉などのカフェ好きの方にも利用してほしいと思い作成しております。"/>
          <p:cNvSpPr txBox="1"/>
          <p:nvPr>
            <p:ph type="body" idx="1"/>
          </p:nvPr>
        </p:nvSpPr>
        <p:spPr>
          <a:prstGeom prst="rect">
            <a:avLst/>
          </a:prstGeom>
        </p:spPr>
        <p:txBody>
          <a:bodyPr/>
          <a:lstStyle>
            <a:lvl1pPr>
              <a:defRPr sz="7500"/>
            </a:lvl1pPr>
          </a:lstStyle>
          <a:p>
            <a:pPr/>
            <a:r>
              <a:t>主に東京に住んでいるカフェ好きの方に向けて作成しましたが、東京にアクセスしやすい神奈川や埼玉などのカフェ好きの方にも利用してほしいと思い作成しております。</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目次"/>
          <p:cNvSpPr txBox="1"/>
          <p:nvPr>
            <p:ph type="title"/>
          </p:nvPr>
        </p:nvSpPr>
        <p:spPr>
          <a:prstGeom prst="rect">
            <a:avLst/>
          </a:prstGeom>
        </p:spPr>
        <p:txBody>
          <a:bodyPr/>
          <a:lstStyle>
            <a:lvl1pPr>
              <a:defRPr>
                <a:latin typeface="ヒラギノ角ゴ ProN W6"/>
                <a:ea typeface="ヒラギノ角ゴ ProN W6"/>
                <a:cs typeface="ヒラギノ角ゴ ProN W6"/>
                <a:sym typeface="ヒラギノ角ゴ ProN W6"/>
              </a:defRPr>
            </a:lvl1pPr>
          </a:lstStyle>
          <a:p>
            <a:pPr/>
            <a:r>
              <a:t>目次</a:t>
            </a:r>
          </a:p>
        </p:txBody>
      </p:sp>
      <p:sp>
        <p:nvSpPr>
          <p:cNvPr id="124" name="開発環境 本番環境…"/>
          <p:cNvSpPr txBox="1"/>
          <p:nvPr>
            <p:ph type="body" idx="1"/>
          </p:nvPr>
        </p:nvSpPr>
        <p:spPr>
          <a:prstGeom prst="rect">
            <a:avLst/>
          </a:prstGeom>
        </p:spPr>
        <p:txBody>
          <a:bodyPr/>
          <a:lstStyle/>
          <a:p>
            <a:pPr/>
            <a:r>
              <a:t>開発環境　本番環境</a:t>
            </a:r>
          </a:p>
          <a:p>
            <a:pPr/>
            <a:r>
              <a:t>開発過程</a:t>
            </a:r>
          </a:p>
          <a:p>
            <a:pPr/>
            <a:r>
              <a:t>アプリの説明(概要)</a:t>
            </a:r>
          </a:p>
          <a:p>
            <a:pPr/>
            <a:r>
              <a:t>アプリの説明(機能)</a:t>
            </a:r>
          </a:p>
          <a:p>
            <a:pPr/>
            <a:r>
              <a:t>なぜこのアプリを作成したか</a:t>
            </a:r>
          </a:p>
          <a:p>
            <a:pPr/>
            <a:r>
              <a:t>誰に向けて作成したか</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開発環境"/>
          <p:cNvSpPr txBox="1"/>
          <p:nvPr>
            <p:ph type="title"/>
          </p:nvPr>
        </p:nvSpPr>
        <p:spPr>
          <a:prstGeom prst="rect">
            <a:avLst/>
          </a:prstGeom>
        </p:spPr>
        <p:txBody>
          <a:bodyPr/>
          <a:lstStyle>
            <a:lvl1pPr algn="l">
              <a:defRPr sz="8500">
                <a:latin typeface="ヒラギノ角ゴ ProN W6"/>
                <a:ea typeface="ヒラギノ角ゴ ProN W6"/>
                <a:cs typeface="ヒラギノ角ゴ ProN W6"/>
                <a:sym typeface="ヒラギノ角ゴ ProN W6"/>
              </a:defRPr>
            </a:lvl1pPr>
          </a:lstStyle>
          <a:p>
            <a:pPr/>
            <a:r>
              <a:t>開発環境</a:t>
            </a:r>
          </a:p>
        </p:txBody>
      </p:sp>
      <p:sp>
        <p:nvSpPr>
          <p:cNvPr id="127" name="macOS バージョン11.0.1…"/>
          <p:cNvSpPr txBox="1"/>
          <p:nvPr>
            <p:ph type="body" idx="1"/>
          </p:nvPr>
        </p:nvSpPr>
        <p:spPr>
          <a:prstGeom prst="rect">
            <a:avLst/>
          </a:prstGeom>
        </p:spPr>
        <p:txBody>
          <a:bodyPr/>
          <a:lstStyle/>
          <a:p>
            <a:pPr/>
            <a:r>
              <a:t>macOS バージョン11.0.1</a:t>
            </a:r>
          </a:p>
          <a:p>
            <a:pPr/>
            <a:r>
              <a:t>Google Chrome</a:t>
            </a:r>
          </a:p>
          <a:p>
            <a:pPr/>
            <a:r>
              <a:t>PHP バージョン7.3.22</a:t>
            </a:r>
          </a:p>
          <a:p>
            <a:pPr/>
            <a:r>
              <a:t>MAMP</a:t>
            </a:r>
          </a:p>
          <a:p>
            <a:pPr/>
            <a:r>
              <a:t>MySQL バージョン5.7.34</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本番環境"/>
          <p:cNvSpPr txBox="1"/>
          <p:nvPr>
            <p:ph type="title"/>
          </p:nvPr>
        </p:nvSpPr>
        <p:spPr>
          <a:prstGeom prst="rect">
            <a:avLst/>
          </a:prstGeom>
        </p:spPr>
        <p:txBody>
          <a:bodyPr/>
          <a:lstStyle>
            <a:lvl1pPr algn="l">
              <a:defRPr sz="8000">
                <a:latin typeface="ヒラギノ角ゴ ProN W6"/>
                <a:ea typeface="ヒラギノ角ゴ ProN W6"/>
                <a:cs typeface="ヒラギノ角ゴ ProN W6"/>
                <a:sym typeface="ヒラギノ角ゴ ProN W6"/>
              </a:defRPr>
            </a:lvl1pPr>
          </a:lstStyle>
          <a:p>
            <a:pPr/>
            <a:r>
              <a:t>本番環境</a:t>
            </a:r>
          </a:p>
        </p:txBody>
      </p:sp>
      <p:sp>
        <p:nvSpPr>
          <p:cNvPr id="130" name="macOS バージョン11.0.1…"/>
          <p:cNvSpPr txBox="1"/>
          <p:nvPr>
            <p:ph type="body" idx="1"/>
          </p:nvPr>
        </p:nvSpPr>
        <p:spPr>
          <a:prstGeom prst="rect">
            <a:avLst/>
          </a:prstGeom>
        </p:spPr>
        <p:txBody>
          <a:bodyPr/>
          <a:lstStyle/>
          <a:p>
            <a:pPr/>
            <a:r>
              <a:t>macOS バージョン11.0.1</a:t>
            </a:r>
          </a:p>
          <a:p>
            <a:pPr/>
            <a:r>
              <a:t>Google Chrome</a:t>
            </a:r>
          </a:p>
          <a:p>
            <a:pPr/>
            <a:r>
              <a:t>PHP バージョン7.3.22</a:t>
            </a:r>
          </a:p>
          <a:p>
            <a:pPr/>
            <a:r>
              <a:t>heroku</a:t>
            </a:r>
          </a:p>
          <a:p>
            <a:pPr/>
            <a:r>
              <a:t>ClearDB</a:t>
            </a:r>
          </a:p>
          <a:p>
            <a:pPr/>
            <a:r>
              <a:t>MySQL Workbench</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開発過程"/>
          <p:cNvSpPr txBox="1"/>
          <p:nvPr>
            <p:ph type="title"/>
          </p:nvPr>
        </p:nvSpPr>
        <p:spPr>
          <a:prstGeom prst="rect">
            <a:avLst/>
          </a:prstGeom>
        </p:spPr>
        <p:txBody>
          <a:bodyPr/>
          <a:lstStyle>
            <a:lvl1pPr algn="l">
              <a:defRPr sz="8000">
                <a:latin typeface="ヒラギノ角ゴ ProN W6"/>
                <a:ea typeface="ヒラギノ角ゴ ProN W6"/>
                <a:cs typeface="ヒラギノ角ゴ ProN W6"/>
                <a:sym typeface="ヒラギノ角ゴ ProN W6"/>
              </a:defRPr>
            </a:lvl1pPr>
          </a:lstStyle>
          <a:p>
            <a:pPr/>
            <a:r>
              <a:t>開発過程</a:t>
            </a:r>
          </a:p>
        </p:txBody>
      </p:sp>
      <p:sp>
        <p:nvSpPr>
          <p:cNvPr id="133" name="③仕様書作成"/>
          <p:cNvSpPr txBox="1"/>
          <p:nvPr/>
        </p:nvSpPr>
        <p:spPr>
          <a:xfrm>
            <a:off x="1537105" y="6743700"/>
            <a:ext cx="3924301" cy="736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atin typeface="+mn-lt"/>
                <a:ea typeface="+mn-ea"/>
                <a:cs typeface="+mn-cs"/>
                <a:sym typeface="ヒラギノ角ゴ ProN W3"/>
              </a:defRPr>
            </a:lvl1pPr>
          </a:lstStyle>
          <a:p>
            <a:pPr/>
            <a:r>
              <a:t>③仕様書作成</a:t>
            </a:r>
          </a:p>
        </p:txBody>
      </p:sp>
      <p:sp>
        <p:nvSpPr>
          <p:cNvPr id="134" name="④データベース設計"/>
          <p:cNvSpPr txBox="1"/>
          <p:nvPr/>
        </p:nvSpPr>
        <p:spPr>
          <a:xfrm>
            <a:off x="1525651" y="8462958"/>
            <a:ext cx="57150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atin typeface="+mn-lt"/>
                <a:ea typeface="+mn-ea"/>
                <a:cs typeface="+mn-cs"/>
                <a:sym typeface="ヒラギノ角ゴ ProN W3"/>
              </a:defRPr>
            </a:lvl1pPr>
          </a:lstStyle>
          <a:p>
            <a:pPr/>
            <a:r>
              <a:t>④データベース設計</a:t>
            </a:r>
          </a:p>
        </p:txBody>
      </p:sp>
      <p:sp>
        <p:nvSpPr>
          <p:cNvPr id="135" name="⑤コーディング"/>
          <p:cNvSpPr txBox="1"/>
          <p:nvPr/>
        </p:nvSpPr>
        <p:spPr>
          <a:xfrm>
            <a:off x="1521523" y="10210829"/>
            <a:ext cx="4508501" cy="736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atin typeface="+mn-lt"/>
                <a:ea typeface="+mn-ea"/>
                <a:cs typeface="+mn-cs"/>
                <a:sym typeface="ヒラギノ角ゴ ProN W3"/>
              </a:defRPr>
            </a:lvl1pPr>
          </a:lstStyle>
          <a:p>
            <a:pPr/>
            <a:r>
              <a:t>⑤コーディング</a:t>
            </a:r>
          </a:p>
        </p:txBody>
      </p:sp>
      <p:sp>
        <p:nvSpPr>
          <p:cNvPr id="136" name="⑥単体テスト"/>
          <p:cNvSpPr txBox="1"/>
          <p:nvPr/>
        </p:nvSpPr>
        <p:spPr>
          <a:xfrm>
            <a:off x="11821365" y="3276570"/>
            <a:ext cx="3892551" cy="736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atin typeface="+mn-lt"/>
                <a:ea typeface="+mn-ea"/>
                <a:cs typeface="+mn-cs"/>
                <a:sym typeface="ヒラギノ角ゴ ProN W3"/>
              </a:defRPr>
            </a:lvl1pPr>
          </a:lstStyle>
          <a:p>
            <a:pPr/>
            <a:r>
              <a:t>⑥単体テスト</a:t>
            </a:r>
          </a:p>
        </p:txBody>
      </p:sp>
      <p:sp>
        <p:nvSpPr>
          <p:cNvPr id="137" name="⑦結合テスト"/>
          <p:cNvSpPr txBox="1"/>
          <p:nvPr/>
        </p:nvSpPr>
        <p:spPr>
          <a:xfrm>
            <a:off x="11821365" y="4960896"/>
            <a:ext cx="3892551" cy="736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atin typeface="+mn-lt"/>
                <a:ea typeface="+mn-ea"/>
                <a:cs typeface="+mn-cs"/>
                <a:sym typeface="ヒラギノ角ゴ ProN W3"/>
              </a:defRPr>
            </a:lvl1pPr>
          </a:lstStyle>
          <a:p>
            <a:pPr/>
            <a:r>
              <a:t>⑦結合テスト</a:t>
            </a:r>
          </a:p>
        </p:txBody>
      </p:sp>
      <p:sp>
        <p:nvSpPr>
          <p:cNvPr id="138" name="⑨デプロイ"/>
          <p:cNvSpPr txBox="1"/>
          <p:nvPr/>
        </p:nvSpPr>
        <p:spPr>
          <a:xfrm>
            <a:off x="11808042" y="8342308"/>
            <a:ext cx="328930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atin typeface="+mn-lt"/>
                <a:ea typeface="+mn-ea"/>
                <a:cs typeface="+mn-cs"/>
                <a:sym typeface="ヒラギノ角ゴ ProN W3"/>
              </a:defRPr>
            </a:lvl1pPr>
          </a:lstStyle>
          <a:p>
            <a:pPr/>
            <a:r>
              <a:t>⑨デプロイ</a:t>
            </a:r>
          </a:p>
        </p:txBody>
      </p:sp>
      <p:sp>
        <p:nvSpPr>
          <p:cNvPr id="139" name="⑧総合テスト"/>
          <p:cNvSpPr txBox="1"/>
          <p:nvPr/>
        </p:nvSpPr>
        <p:spPr>
          <a:xfrm>
            <a:off x="11821365" y="6743700"/>
            <a:ext cx="3892551" cy="736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atin typeface="+mn-lt"/>
                <a:ea typeface="+mn-ea"/>
                <a:cs typeface="+mn-cs"/>
                <a:sym typeface="ヒラギノ角ゴ ProN W3"/>
              </a:defRPr>
            </a:lvl1pPr>
          </a:lstStyle>
          <a:p>
            <a:pPr/>
            <a:r>
              <a:t>⑧総合テスト</a:t>
            </a:r>
          </a:p>
        </p:txBody>
      </p:sp>
      <p:sp>
        <p:nvSpPr>
          <p:cNvPr id="140" name="⑩本番環境テスト"/>
          <p:cNvSpPr txBox="1"/>
          <p:nvPr/>
        </p:nvSpPr>
        <p:spPr>
          <a:xfrm>
            <a:off x="11909034" y="10210829"/>
            <a:ext cx="5162551" cy="736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atin typeface="+mn-lt"/>
                <a:ea typeface="+mn-ea"/>
                <a:cs typeface="+mn-cs"/>
                <a:sym typeface="ヒラギノ角ゴ ProN W3"/>
              </a:defRPr>
            </a:lvl1pPr>
          </a:lstStyle>
          <a:p>
            <a:pPr/>
            <a:r>
              <a:t>⑩本番環境テスト</a:t>
            </a:r>
          </a:p>
        </p:txBody>
      </p:sp>
      <p:sp>
        <p:nvSpPr>
          <p:cNvPr id="141" name="①アプリ作成案"/>
          <p:cNvSpPr txBox="1"/>
          <p:nvPr/>
        </p:nvSpPr>
        <p:spPr>
          <a:xfrm>
            <a:off x="1661553" y="3276570"/>
            <a:ext cx="4559301" cy="736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atin typeface="+mn-lt"/>
                <a:ea typeface="+mn-ea"/>
                <a:cs typeface="+mn-cs"/>
                <a:sym typeface="ヒラギノ角ゴ ProN W3"/>
              </a:defRPr>
            </a:lvl1pPr>
          </a:lstStyle>
          <a:p>
            <a:pPr/>
            <a:r>
              <a:t>①アプリ作成案</a:t>
            </a:r>
          </a:p>
        </p:txBody>
      </p:sp>
      <p:sp>
        <p:nvSpPr>
          <p:cNvPr id="142" name="②開発スケジュール設定"/>
          <p:cNvSpPr txBox="1"/>
          <p:nvPr/>
        </p:nvSpPr>
        <p:spPr>
          <a:xfrm>
            <a:off x="1588911" y="4960896"/>
            <a:ext cx="7010401" cy="736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atin typeface="+mn-lt"/>
                <a:ea typeface="+mn-ea"/>
                <a:cs typeface="+mn-cs"/>
                <a:sym typeface="ヒラギノ角ゴ ProN W3"/>
              </a:defRPr>
            </a:lvl1pPr>
          </a:lstStyle>
          <a:p>
            <a:pPr/>
            <a:r>
              <a:t>②開発スケジュール設定</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アプリの説明(概要)"/>
          <p:cNvSpPr txBox="1"/>
          <p:nvPr>
            <p:ph type="title"/>
          </p:nvPr>
        </p:nvSpPr>
        <p:spPr>
          <a:prstGeom prst="rect">
            <a:avLst/>
          </a:prstGeom>
        </p:spPr>
        <p:txBody>
          <a:bodyPr/>
          <a:lstStyle>
            <a:lvl1pPr algn="l">
              <a:defRPr sz="8000">
                <a:latin typeface="ヒラギノ角ゴ ProN W6"/>
                <a:ea typeface="ヒラギノ角ゴ ProN W6"/>
                <a:cs typeface="ヒラギノ角ゴ ProN W6"/>
                <a:sym typeface="ヒラギノ角ゴ ProN W6"/>
              </a:defRPr>
            </a:lvl1pPr>
          </a:lstStyle>
          <a:p>
            <a:pPr/>
            <a:r>
              <a:t>アプリの説明(概要)</a:t>
            </a:r>
          </a:p>
        </p:txBody>
      </p:sp>
      <p:sp>
        <p:nvSpPr>
          <p:cNvPr id="145" name="東京23区のカフェを検索・投稿できるアプリ"/>
          <p:cNvSpPr txBox="1"/>
          <p:nvPr/>
        </p:nvSpPr>
        <p:spPr>
          <a:xfrm>
            <a:off x="2084157" y="3654141"/>
            <a:ext cx="11690548" cy="6286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100">
                <a:latin typeface="+mn-lt"/>
                <a:ea typeface="+mn-ea"/>
                <a:cs typeface="+mn-cs"/>
                <a:sym typeface="ヒラギノ角ゴ ProN W3"/>
              </a:defRPr>
            </a:lvl1pPr>
          </a:lstStyle>
          <a:p>
            <a:pPr/>
            <a:r>
              <a:t>東京23区のカフェを検索・投稿できるアプリ</a:t>
            </a:r>
          </a:p>
        </p:txBody>
      </p:sp>
      <p:sp>
        <p:nvSpPr>
          <p:cNvPr id="146" name="【内容】"/>
          <p:cNvSpPr txBox="1"/>
          <p:nvPr/>
        </p:nvSpPr>
        <p:spPr>
          <a:xfrm>
            <a:off x="1972447" y="2769842"/>
            <a:ext cx="2146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【内容】</a:t>
            </a:r>
          </a:p>
        </p:txBody>
      </p:sp>
      <p:sp>
        <p:nvSpPr>
          <p:cNvPr id="147" name="【機能】"/>
          <p:cNvSpPr txBox="1"/>
          <p:nvPr/>
        </p:nvSpPr>
        <p:spPr>
          <a:xfrm>
            <a:off x="1972447" y="4557489"/>
            <a:ext cx="2146301" cy="609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【機能】</a:t>
            </a:r>
          </a:p>
        </p:txBody>
      </p:sp>
      <p:sp>
        <p:nvSpPr>
          <p:cNvPr id="148" name="・投稿作成…"/>
          <p:cNvSpPr txBox="1"/>
          <p:nvPr/>
        </p:nvSpPr>
        <p:spPr>
          <a:xfrm>
            <a:off x="2076029" y="7831511"/>
            <a:ext cx="2654301" cy="2133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000">
                <a:latin typeface="+mn-lt"/>
                <a:ea typeface="+mn-ea"/>
                <a:cs typeface="+mn-cs"/>
                <a:sym typeface="ヒラギノ角ゴ ProN W3"/>
              </a:defRPr>
            </a:pPr>
            <a:r>
              <a:t>・投稿作成</a:t>
            </a:r>
          </a:p>
          <a:p>
            <a:pPr>
              <a:defRPr sz="4000">
                <a:latin typeface="+mn-lt"/>
                <a:ea typeface="+mn-ea"/>
                <a:cs typeface="+mn-cs"/>
                <a:sym typeface="ヒラギノ角ゴ ProN W3"/>
              </a:defRPr>
            </a:pPr>
            <a:r>
              <a:t>・投稿編集</a:t>
            </a:r>
          </a:p>
          <a:p>
            <a:pPr>
              <a:defRPr sz="4000">
                <a:latin typeface="+mn-lt"/>
                <a:ea typeface="+mn-ea"/>
                <a:cs typeface="+mn-cs"/>
                <a:sym typeface="ヒラギノ角ゴ ProN W3"/>
              </a:defRPr>
            </a:pPr>
            <a:r>
              <a:t>・投稿削除</a:t>
            </a:r>
          </a:p>
        </p:txBody>
      </p:sp>
      <p:sp>
        <p:nvSpPr>
          <p:cNvPr id="149" name="・ログイン…"/>
          <p:cNvSpPr txBox="1"/>
          <p:nvPr/>
        </p:nvSpPr>
        <p:spPr>
          <a:xfrm>
            <a:off x="1568029" y="10103522"/>
            <a:ext cx="3670301" cy="1371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000">
                <a:latin typeface="+mn-lt"/>
                <a:ea typeface="+mn-ea"/>
                <a:cs typeface="+mn-cs"/>
                <a:sym typeface="ヒラギノ角ゴ ProN W3"/>
              </a:defRPr>
            </a:pPr>
            <a:r>
              <a:t>・ログイン</a:t>
            </a:r>
          </a:p>
          <a:p>
            <a:pPr>
              <a:defRPr sz="4000">
                <a:latin typeface="+mn-lt"/>
                <a:ea typeface="+mn-ea"/>
                <a:cs typeface="+mn-cs"/>
                <a:sym typeface="ヒラギノ角ゴ ProN W3"/>
              </a:defRPr>
            </a:pPr>
            <a:r>
              <a:t>　・ログアウト</a:t>
            </a:r>
          </a:p>
        </p:txBody>
      </p:sp>
      <p:sp>
        <p:nvSpPr>
          <p:cNvPr id="150" name="・投稿検索…"/>
          <p:cNvSpPr txBox="1"/>
          <p:nvPr/>
        </p:nvSpPr>
        <p:spPr>
          <a:xfrm>
            <a:off x="1568029" y="11613533"/>
            <a:ext cx="3670301" cy="1371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000">
                <a:latin typeface="+mn-lt"/>
                <a:ea typeface="+mn-ea"/>
                <a:cs typeface="+mn-cs"/>
                <a:sym typeface="ヒラギノ角ゴ ProN W3"/>
              </a:defRPr>
            </a:pPr>
            <a:r>
              <a:t>・投稿検索</a:t>
            </a:r>
          </a:p>
          <a:p>
            <a:pPr>
              <a:defRPr sz="4000">
                <a:latin typeface="+mn-lt"/>
                <a:ea typeface="+mn-ea"/>
                <a:cs typeface="+mn-cs"/>
                <a:sym typeface="ヒラギノ角ゴ ProN W3"/>
              </a:defRPr>
            </a:pPr>
            <a:r>
              <a:t>　・お気に入り</a:t>
            </a:r>
          </a:p>
        </p:txBody>
      </p:sp>
      <p:sp>
        <p:nvSpPr>
          <p:cNvPr id="151" name="・アカウント登録…"/>
          <p:cNvSpPr txBox="1"/>
          <p:nvPr/>
        </p:nvSpPr>
        <p:spPr>
          <a:xfrm>
            <a:off x="2098547" y="5559500"/>
            <a:ext cx="4178301" cy="2133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000">
                <a:latin typeface="+mn-lt"/>
                <a:ea typeface="+mn-ea"/>
                <a:cs typeface="+mn-cs"/>
                <a:sym typeface="ヒラギノ角ゴ ProN W3"/>
              </a:defRPr>
            </a:pPr>
            <a:r>
              <a:t>・アカウント登録</a:t>
            </a:r>
          </a:p>
          <a:p>
            <a:pPr>
              <a:defRPr sz="4000">
                <a:latin typeface="+mn-lt"/>
                <a:ea typeface="+mn-ea"/>
                <a:cs typeface="+mn-cs"/>
                <a:sym typeface="ヒラギノ角ゴ ProN W3"/>
              </a:defRPr>
            </a:pPr>
            <a:r>
              <a:t>・アカウント編集</a:t>
            </a:r>
          </a:p>
          <a:p>
            <a:pPr>
              <a:defRPr sz="4000">
                <a:latin typeface="+mn-lt"/>
                <a:ea typeface="+mn-ea"/>
                <a:cs typeface="+mn-cs"/>
                <a:sym typeface="ヒラギノ角ゴ ProN W3"/>
              </a:defRPr>
            </a:pPr>
            <a:r>
              <a:t>・アカウント削除</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アプリの説明(機能)"/>
          <p:cNvSpPr txBox="1"/>
          <p:nvPr>
            <p:ph type="title"/>
          </p:nvPr>
        </p:nvSpPr>
        <p:spPr>
          <a:prstGeom prst="rect">
            <a:avLst/>
          </a:prstGeom>
        </p:spPr>
        <p:txBody>
          <a:bodyPr/>
          <a:lstStyle>
            <a:lvl1pPr algn="l">
              <a:defRPr sz="8000">
                <a:latin typeface="ヒラギノ角ゴ ProN W6"/>
                <a:ea typeface="ヒラギノ角ゴ ProN W6"/>
                <a:cs typeface="ヒラギノ角ゴ ProN W6"/>
                <a:sym typeface="ヒラギノ角ゴ ProN W6"/>
              </a:defRPr>
            </a:lvl1pPr>
          </a:lstStyle>
          <a:p>
            <a:pPr/>
            <a:r>
              <a:t>アプリの説明(機能)</a:t>
            </a:r>
          </a:p>
        </p:txBody>
      </p:sp>
      <p:sp>
        <p:nvSpPr>
          <p:cNvPr id="154" name="【アカウント登録】"/>
          <p:cNvSpPr txBox="1"/>
          <p:nvPr/>
        </p:nvSpPr>
        <p:spPr>
          <a:xfrm>
            <a:off x="1528698" y="2575668"/>
            <a:ext cx="4686301" cy="609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【アカウント登録】</a:t>
            </a:r>
          </a:p>
        </p:txBody>
      </p:sp>
      <p:sp>
        <p:nvSpPr>
          <p:cNvPr id="155" name="・ニックネーム・メールアドレス・パスワードを入力しアカウント登録を行う"/>
          <p:cNvSpPr txBox="1"/>
          <p:nvPr/>
        </p:nvSpPr>
        <p:spPr>
          <a:xfrm>
            <a:off x="1691738" y="3510664"/>
            <a:ext cx="1777238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・ニックネーム・メールアドレス・パスワードを入力しアカウント登録を行う</a:t>
            </a:r>
          </a:p>
        </p:txBody>
      </p:sp>
      <p:sp>
        <p:nvSpPr>
          <p:cNvPr id="156" name="・アカウント登録完了後、プロフィール画面へ遷移する"/>
          <p:cNvSpPr txBox="1"/>
          <p:nvPr/>
        </p:nvSpPr>
        <p:spPr>
          <a:xfrm>
            <a:off x="1657241" y="4445660"/>
            <a:ext cx="1276858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・アカウント登録完了後、プロフィール画面へ遷移する</a:t>
            </a:r>
          </a:p>
        </p:txBody>
      </p:sp>
      <p:sp>
        <p:nvSpPr>
          <p:cNvPr id="157" name="・デフォルトで用意されている画像をプロフィール画像として表示"/>
          <p:cNvSpPr txBox="1"/>
          <p:nvPr/>
        </p:nvSpPr>
        <p:spPr>
          <a:xfrm>
            <a:off x="1635894" y="5380657"/>
            <a:ext cx="15232381" cy="609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・デフォルトで用意されている画像をプロフィール画像として表示</a:t>
            </a:r>
          </a:p>
        </p:txBody>
      </p:sp>
      <p:sp>
        <p:nvSpPr>
          <p:cNvPr id="158" name="・登録ボタン押下時に入力チェックを行う（空欄・同じメールアドレスが既に登録されていないか）"/>
          <p:cNvSpPr txBox="1"/>
          <p:nvPr/>
        </p:nvSpPr>
        <p:spPr>
          <a:xfrm>
            <a:off x="1639546" y="6315653"/>
            <a:ext cx="22872701" cy="609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・登録ボタン押下時に入力チェックを行う（空欄・同じメールアドレスが既に登録されていないか）</a:t>
            </a:r>
          </a:p>
        </p:txBody>
      </p:sp>
      <p:sp>
        <p:nvSpPr>
          <p:cNvPr id="159" name="・パスワードは目のマークで表示・非表示を切り替える"/>
          <p:cNvSpPr txBox="1"/>
          <p:nvPr/>
        </p:nvSpPr>
        <p:spPr>
          <a:xfrm>
            <a:off x="1662321" y="7250649"/>
            <a:ext cx="12758421" cy="609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・パスワードは目のマークで表示・非表示を切り替える</a:t>
            </a:r>
          </a:p>
        </p:txBody>
      </p:sp>
      <p:pic>
        <p:nvPicPr>
          <p:cNvPr id="160" name="2023-06-06 22.04のイメージ.jpg" descr="2023-06-06 22.04のイメージ.jpg"/>
          <p:cNvPicPr>
            <a:picLocks noChangeAspect="1"/>
          </p:cNvPicPr>
          <p:nvPr/>
        </p:nvPicPr>
        <p:blipFill>
          <a:blip r:embed="rId2">
            <a:extLst/>
          </a:blip>
          <a:stretch>
            <a:fillRect/>
          </a:stretch>
        </p:blipFill>
        <p:spPr>
          <a:xfrm>
            <a:off x="1599771" y="8287341"/>
            <a:ext cx="8757293" cy="4806595"/>
          </a:xfrm>
          <a:prstGeom prst="rect">
            <a:avLst/>
          </a:prstGeom>
          <a:ln w="12700">
            <a:miter lim="400000"/>
          </a:ln>
        </p:spPr>
      </p:pic>
      <p:pic>
        <p:nvPicPr>
          <p:cNvPr id="161" name="2023-06-06 22.04のイメージ.jpg" descr="2023-06-06 22.04のイメージ.jpg"/>
          <p:cNvPicPr>
            <a:picLocks noChangeAspect="1"/>
          </p:cNvPicPr>
          <p:nvPr/>
        </p:nvPicPr>
        <p:blipFill>
          <a:blip r:embed="rId3">
            <a:extLst/>
          </a:blip>
          <a:stretch>
            <a:fillRect/>
          </a:stretch>
        </p:blipFill>
        <p:spPr>
          <a:xfrm>
            <a:off x="13474524" y="8379053"/>
            <a:ext cx="8602626" cy="4806595"/>
          </a:xfrm>
          <a:prstGeom prst="rect">
            <a:avLst/>
          </a:prstGeom>
          <a:ln w="12700">
            <a:miter lim="400000"/>
          </a:ln>
        </p:spPr>
      </p:pic>
      <p:sp>
        <p:nvSpPr>
          <p:cNvPr id="162" name="矢印"/>
          <p:cNvSpPr/>
          <p:nvPr/>
        </p:nvSpPr>
        <p:spPr>
          <a:xfrm>
            <a:off x="11292466" y="10055638"/>
            <a:ext cx="1534534" cy="1270001"/>
          </a:xfrm>
          <a:prstGeom prst="rightArrow">
            <a:avLst>
              <a:gd name="adj1" fmla="val 32000"/>
              <a:gd name="adj2" fmla="val 64000"/>
            </a:avLst>
          </a:prstGeom>
          <a:solidFill>
            <a:schemeClr val="accent1"/>
          </a:solidFill>
          <a:ln w="12700">
            <a:miter lim="400000"/>
          </a:ln>
        </p:spPr>
        <p:txBody>
          <a:bodyPr lIns="0" tIns="0" rIns="0" bIns="0" anchor="ctr"/>
          <a:lstStyle/>
          <a:p>
            <a:pPr>
              <a:defRPr sz="3100">
                <a:solidFill>
                  <a:srgbClr val="FFFFFF"/>
                </a:solidFill>
                <a:latin typeface="+mn-lt"/>
                <a:ea typeface="+mn-ea"/>
                <a:cs typeface="+mn-cs"/>
                <a:sym typeface="ヒラギノ角ゴ ProN W3"/>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アプリの説明(機能)"/>
          <p:cNvSpPr txBox="1"/>
          <p:nvPr>
            <p:ph type="title"/>
          </p:nvPr>
        </p:nvSpPr>
        <p:spPr>
          <a:prstGeom prst="rect">
            <a:avLst/>
          </a:prstGeom>
        </p:spPr>
        <p:txBody>
          <a:bodyPr/>
          <a:lstStyle>
            <a:lvl1pPr algn="l">
              <a:defRPr sz="8000">
                <a:latin typeface="ヒラギノ角ゴ ProN W6"/>
                <a:ea typeface="ヒラギノ角ゴ ProN W6"/>
                <a:cs typeface="ヒラギノ角ゴ ProN W6"/>
                <a:sym typeface="ヒラギノ角ゴ ProN W6"/>
              </a:defRPr>
            </a:lvl1pPr>
          </a:lstStyle>
          <a:p>
            <a:pPr/>
            <a:r>
              <a:t>アプリの説明(機能)</a:t>
            </a:r>
          </a:p>
        </p:txBody>
      </p:sp>
      <p:sp>
        <p:nvSpPr>
          <p:cNvPr id="165" name="【アカウント編集】"/>
          <p:cNvSpPr txBox="1"/>
          <p:nvPr/>
        </p:nvSpPr>
        <p:spPr>
          <a:xfrm>
            <a:off x="1528698" y="2575668"/>
            <a:ext cx="4686301" cy="609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【アカウント編集】</a:t>
            </a:r>
          </a:p>
        </p:txBody>
      </p:sp>
      <p:sp>
        <p:nvSpPr>
          <p:cNvPr id="166" name="・アカウント編集画面で編集した内容をプロフィール画面に表示する"/>
          <p:cNvSpPr txBox="1"/>
          <p:nvPr/>
        </p:nvSpPr>
        <p:spPr>
          <a:xfrm>
            <a:off x="1647507" y="3432397"/>
            <a:ext cx="1581658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・アカウント編集画面で編集した内容をプロフィール画面に表示する</a:t>
            </a:r>
          </a:p>
        </p:txBody>
      </p:sp>
      <p:sp>
        <p:nvSpPr>
          <p:cNvPr id="167" name="・アカウント編集画面にログインしているアカウントのプロフィール情報を表示する"/>
          <p:cNvSpPr txBox="1"/>
          <p:nvPr/>
        </p:nvSpPr>
        <p:spPr>
          <a:xfrm>
            <a:off x="1704814" y="4405361"/>
            <a:ext cx="19291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・アカウント編集画面にログインしているアカウントのプロフィール情報を表示する</a:t>
            </a:r>
          </a:p>
        </p:txBody>
      </p:sp>
      <p:sp>
        <p:nvSpPr>
          <p:cNvPr id="168" name="・ログインしていない状態でアカウント編集画面へ遷移した際にエラーを表示する"/>
          <p:cNvSpPr txBox="1"/>
          <p:nvPr/>
        </p:nvSpPr>
        <p:spPr>
          <a:xfrm>
            <a:off x="1629592" y="7250649"/>
            <a:ext cx="18813781" cy="609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・ログインしていない状態でアカウント編集画面へ遷移した際にエラーを表示する</a:t>
            </a:r>
          </a:p>
        </p:txBody>
      </p:sp>
      <p:sp>
        <p:nvSpPr>
          <p:cNvPr id="169" name="・編集ボタン押下時に入力チェックを行う（ニックネーム・メールアドレス・パスワードの空欄）"/>
          <p:cNvSpPr txBox="1"/>
          <p:nvPr/>
        </p:nvSpPr>
        <p:spPr>
          <a:xfrm>
            <a:off x="1643842" y="5380657"/>
            <a:ext cx="22344381" cy="609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・編集ボタン押下時に入力チェックを行う（ニックネーム・メールアドレス・パスワードの空欄）</a:t>
            </a:r>
          </a:p>
        </p:txBody>
      </p:sp>
      <p:sp>
        <p:nvSpPr>
          <p:cNvPr id="170" name="・パスワードは目のマークで表示・非表示を切り替える"/>
          <p:cNvSpPr txBox="1"/>
          <p:nvPr/>
        </p:nvSpPr>
        <p:spPr>
          <a:xfrm>
            <a:off x="1593024" y="6315652"/>
            <a:ext cx="1275842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・パスワードは目のマークで表示・非表示を切り替える</a:t>
            </a:r>
          </a:p>
        </p:txBody>
      </p:sp>
      <p:sp>
        <p:nvSpPr>
          <p:cNvPr id="171" name="矢印"/>
          <p:cNvSpPr/>
          <p:nvPr/>
        </p:nvSpPr>
        <p:spPr>
          <a:xfrm>
            <a:off x="11609365" y="10055636"/>
            <a:ext cx="1607350" cy="1270001"/>
          </a:xfrm>
          <a:prstGeom prst="rightArrow">
            <a:avLst>
              <a:gd name="adj1" fmla="val 32000"/>
              <a:gd name="adj2" fmla="val 64000"/>
            </a:avLst>
          </a:prstGeom>
          <a:solidFill>
            <a:schemeClr val="accent1"/>
          </a:solidFill>
          <a:ln w="12700">
            <a:miter lim="400000"/>
          </a:ln>
        </p:spPr>
        <p:txBody>
          <a:bodyPr lIns="0" tIns="0" rIns="0" bIns="0" anchor="ctr"/>
          <a:lstStyle/>
          <a:p>
            <a:pPr>
              <a:defRPr sz="3100">
                <a:solidFill>
                  <a:srgbClr val="FFFFFF"/>
                </a:solidFill>
                <a:latin typeface="+mn-lt"/>
                <a:ea typeface="+mn-ea"/>
                <a:cs typeface="+mn-cs"/>
                <a:sym typeface="ヒラギノ角ゴ ProN W3"/>
              </a:defRPr>
            </a:pPr>
          </a:p>
        </p:txBody>
      </p:sp>
      <p:pic>
        <p:nvPicPr>
          <p:cNvPr id="172" name="2023-06-06 22.22のイメージ.jpg" descr="2023-06-06 22.22のイメージ.jpg"/>
          <p:cNvPicPr>
            <a:picLocks noChangeAspect="1"/>
          </p:cNvPicPr>
          <p:nvPr/>
        </p:nvPicPr>
        <p:blipFill>
          <a:blip r:embed="rId2">
            <a:extLst/>
          </a:blip>
          <a:stretch>
            <a:fillRect/>
          </a:stretch>
        </p:blipFill>
        <p:spPr>
          <a:xfrm>
            <a:off x="1542128" y="8302111"/>
            <a:ext cx="9229662" cy="5145935"/>
          </a:xfrm>
          <a:prstGeom prst="rect">
            <a:avLst/>
          </a:prstGeom>
          <a:ln w="12700">
            <a:miter lim="400000"/>
          </a:ln>
        </p:spPr>
      </p:pic>
      <p:pic>
        <p:nvPicPr>
          <p:cNvPr id="173" name="2023-06-06 22.24のイメージ.jpg" descr="2023-06-06 22.24のイメージ.jpg"/>
          <p:cNvPicPr>
            <a:picLocks noChangeAspect="1"/>
          </p:cNvPicPr>
          <p:nvPr/>
        </p:nvPicPr>
        <p:blipFill>
          <a:blip r:embed="rId3">
            <a:extLst/>
          </a:blip>
          <a:stretch>
            <a:fillRect/>
          </a:stretch>
        </p:blipFill>
        <p:spPr>
          <a:xfrm>
            <a:off x="14482688" y="8304597"/>
            <a:ext cx="9220945" cy="514593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アプリの説明(機能)"/>
          <p:cNvSpPr txBox="1"/>
          <p:nvPr>
            <p:ph type="title"/>
          </p:nvPr>
        </p:nvSpPr>
        <p:spPr>
          <a:prstGeom prst="rect">
            <a:avLst/>
          </a:prstGeom>
        </p:spPr>
        <p:txBody>
          <a:bodyPr/>
          <a:lstStyle>
            <a:lvl1pPr algn="l">
              <a:defRPr sz="8000">
                <a:latin typeface="ヒラギノ角ゴ ProN W6"/>
                <a:ea typeface="ヒラギノ角ゴ ProN W6"/>
                <a:cs typeface="ヒラギノ角ゴ ProN W6"/>
                <a:sym typeface="ヒラギノ角ゴ ProN W6"/>
              </a:defRPr>
            </a:lvl1pPr>
          </a:lstStyle>
          <a:p>
            <a:pPr/>
            <a:r>
              <a:t>アプリの説明(機能)</a:t>
            </a:r>
          </a:p>
        </p:txBody>
      </p:sp>
      <p:sp>
        <p:nvSpPr>
          <p:cNvPr id="176" name="【アカウント削除】"/>
          <p:cNvSpPr txBox="1"/>
          <p:nvPr/>
        </p:nvSpPr>
        <p:spPr>
          <a:xfrm>
            <a:off x="1528698" y="2575668"/>
            <a:ext cx="4686301" cy="609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【アカウント削除】</a:t>
            </a:r>
          </a:p>
        </p:txBody>
      </p:sp>
      <p:sp>
        <p:nvSpPr>
          <p:cNvPr id="177" name="・アカウント削除画面で削除ボタンをクリックした場合アカウント削除処理を行う"/>
          <p:cNvSpPr txBox="1"/>
          <p:nvPr/>
        </p:nvSpPr>
        <p:spPr>
          <a:xfrm>
            <a:off x="1581332" y="3430066"/>
            <a:ext cx="18910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・アカウント削除画面で削除ボタンをクリックした場合アカウント削除処理を行う</a:t>
            </a:r>
          </a:p>
        </p:txBody>
      </p:sp>
      <p:sp>
        <p:nvSpPr>
          <p:cNvPr id="178" name="・アカウント削除を行った場合、そのアカウントが投稿した投稿は非表示にする"/>
          <p:cNvSpPr txBox="1"/>
          <p:nvPr/>
        </p:nvSpPr>
        <p:spPr>
          <a:xfrm>
            <a:off x="1542964" y="4405361"/>
            <a:ext cx="18402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・アカウント削除を行った場合、そのアカウントが投稿した投稿は非表示にする</a:t>
            </a:r>
          </a:p>
        </p:txBody>
      </p:sp>
      <p:sp>
        <p:nvSpPr>
          <p:cNvPr id="179" name="・ログインしていない状態でアカウント削除画面へ遷移した際にエラーを表示する"/>
          <p:cNvSpPr txBox="1"/>
          <p:nvPr/>
        </p:nvSpPr>
        <p:spPr>
          <a:xfrm>
            <a:off x="1508322" y="7129752"/>
            <a:ext cx="1881378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・ログインしていない状態でアカウント削除画面へ遷移した際にエラーを表示する</a:t>
            </a:r>
          </a:p>
        </p:txBody>
      </p:sp>
      <p:sp>
        <p:nvSpPr>
          <p:cNvPr id="180" name="・アカウント削除後、トップページへ遷移する"/>
          <p:cNvSpPr txBox="1"/>
          <p:nvPr/>
        </p:nvSpPr>
        <p:spPr>
          <a:xfrm>
            <a:off x="1493736" y="5340358"/>
            <a:ext cx="10690861" cy="609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・アカウント削除後、トップページへ遷移する</a:t>
            </a:r>
          </a:p>
        </p:txBody>
      </p:sp>
      <p:sp>
        <p:nvSpPr>
          <p:cNvPr id="181" name="・アカウント削除を行ったアカウントのusersテーブルの削除フラグを有効(1)にする"/>
          <p:cNvSpPr txBox="1"/>
          <p:nvPr/>
        </p:nvSpPr>
        <p:spPr>
          <a:xfrm>
            <a:off x="1513134" y="6235055"/>
            <a:ext cx="19397473" cy="609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mn-lt"/>
                <a:ea typeface="+mn-ea"/>
                <a:cs typeface="+mn-cs"/>
                <a:sym typeface="ヒラギノ角ゴ ProN W3"/>
              </a:defRPr>
            </a:lvl1pPr>
          </a:lstStyle>
          <a:p>
            <a:pPr/>
            <a:r>
              <a:t>・アカウント削除を行ったアカウントのusersテーブルの削除フラグを有効(1)にする</a:t>
            </a:r>
          </a:p>
        </p:txBody>
      </p:sp>
      <p:sp>
        <p:nvSpPr>
          <p:cNvPr id="182" name="矢印"/>
          <p:cNvSpPr/>
          <p:nvPr/>
        </p:nvSpPr>
        <p:spPr>
          <a:xfrm>
            <a:off x="11609365" y="10055636"/>
            <a:ext cx="1607350" cy="1270001"/>
          </a:xfrm>
          <a:prstGeom prst="rightArrow">
            <a:avLst>
              <a:gd name="adj1" fmla="val 32000"/>
              <a:gd name="adj2" fmla="val 64000"/>
            </a:avLst>
          </a:prstGeom>
          <a:solidFill>
            <a:schemeClr val="accent1"/>
          </a:solidFill>
          <a:ln w="12700">
            <a:miter lim="400000"/>
          </a:ln>
        </p:spPr>
        <p:txBody>
          <a:bodyPr lIns="0" tIns="0" rIns="0" bIns="0" anchor="ctr"/>
          <a:lstStyle/>
          <a:p>
            <a:pPr>
              <a:defRPr sz="3100">
                <a:solidFill>
                  <a:srgbClr val="FFFFFF"/>
                </a:solidFill>
                <a:latin typeface="+mn-lt"/>
                <a:ea typeface="+mn-ea"/>
                <a:cs typeface="+mn-cs"/>
                <a:sym typeface="ヒラギノ角ゴ ProN W3"/>
              </a:defRPr>
            </a:pPr>
          </a:p>
        </p:txBody>
      </p:sp>
      <p:pic>
        <p:nvPicPr>
          <p:cNvPr id="183" name="2023-06-06 22.33のイメージ.jpg" descr="2023-06-06 22.33のイメージ.jpg"/>
          <p:cNvPicPr>
            <a:picLocks noChangeAspect="1"/>
          </p:cNvPicPr>
          <p:nvPr/>
        </p:nvPicPr>
        <p:blipFill>
          <a:blip r:embed="rId2">
            <a:extLst/>
          </a:blip>
          <a:stretch>
            <a:fillRect/>
          </a:stretch>
        </p:blipFill>
        <p:spPr>
          <a:xfrm>
            <a:off x="1604167" y="8146292"/>
            <a:ext cx="9541707" cy="5308535"/>
          </a:xfrm>
          <a:prstGeom prst="rect">
            <a:avLst/>
          </a:prstGeom>
          <a:ln w="12700">
            <a:miter lim="400000"/>
          </a:ln>
        </p:spPr>
      </p:pic>
      <p:pic>
        <p:nvPicPr>
          <p:cNvPr id="184" name="2023-06-06 22.34のイメージ.jpg" descr="2023-06-06 22.34のイメージ.jpg"/>
          <p:cNvPicPr>
            <a:picLocks noChangeAspect="1"/>
          </p:cNvPicPr>
          <p:nvPr/>
        </p:nvPicPr>
        <p:blipFill>
          <a:blip r:embed="rId3">
            <a:extLst/>
          </a:blip>
          <a:stretch>
            <a:fillRect/>
          </a:stretch>
        </p:blipFill>
        <p:spPr>
          <a:xfrm>
            <a:off x="13723252" y="8124893"/>
            <a:ext cx="9541707" cy="534335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