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 snapToObjects="1">
      <p:cViewPr varScale="1">
        <p:scale>
          <a:sx n="90" d="100"/>
          <a:sy n="90" d="100"/>
        </p:scale>
        <p:origin x="232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36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161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834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810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196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859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542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75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52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095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8/13/21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081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927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6DE2D2-4763-E247-84DD-C180F4A426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/>
              <a:t>KMean</a:t>
            </a:r>
            <a:r>
              <a:rPr kumimoji="1" lang="ja-JP" altLang="en-US"/>
              <a:t>法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BB16759-1F20-8E48-B79D-824FF46CF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22028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B7C55A-5326-7446-ABD4-D1ADD5083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803564"/>
          </a:xfrm>
        </p:spPr>
        <p:txBody>
          <a:bodyPr/>
          <a:lstStyle/>
          <a:p>
            <a:r>
              <a:rPr kumimoji="1" lang="ja-JP" altLang="en-US"/>
              <a:t>作品の概要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BD4A08-3D93-1C4A-93A8-6DCD009C1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1839310"/>
            <a:ext cx="9520158" cy="3627035"/>
          </a:xfrm>
        </p:spPr>
        <p:txBody>
          <a:bodyPr/>
          <a:lstStyle/>
          <a:p>
            <a:pPr marL="0" indent="0">
              <a:buNone/>
            </a:pPr>
            <a:r>
              <a:rPr lang="ja-JP" altLang="en-US"/>
              <a:t>・</a:t>
            </a:r>
            <a:r>
              <a:rPr kumimoji="1" lang="ja-JP" altLang="en-US"/>
              <a:t>あるデータが書かれた</a:t>
            </a:r>
            <a:r>
              <a:rPr kumimoji="1" lang="en-US" altLang="ja-JP" dirty="0"/>
              <a:t>excel</a:t>
            </a:r>
            <a:r>
              <a:rPr kumimoji="1" lang="ja-JP" altLang="en-US"/>
              <a:t>ファイルを</a:t>
            </a:r>
            <a:r>
              <a:rPr lang="ja-JP" altLang="en-US"/>
              <a:t>入れ込むと、</a:t>
            </a:r>
            <a:r>
              <a:rPr lang="en-US" altLang="ja-JP" dirty="0" err="1"/>
              <a:t>KMean</a:t>
            </a:r>
            <a:r>
              <a:rPr lang="ja-JP" altLang="en-US"/>
              <a:t>法を用いて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/>
              <a:t>行ごとにクラスタリングをするプログラム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※</a:t>
            </a:r>
            <a:r>
              <a:rPr lang="ja-JP" altLang="en-US"/>
              <a:t>現時点では、元データのシート名が</a:t>
            </a:r>
            <a:r>
              <a:rPr lang="en-US" altLang="ja-JP" dirty="0"/>
              <a:t>Sheet1</a:t>
            </a:r>
            <a:r>
              <a:rPr lang="ja-JP" altLang="en-US"/>
              <a:t>であること、</a:t>
            </a:r>
            <a:r>
              <a:rPr lang="en-US" altLang="ja-JP" dirty="0"/>
              <a:t>null</a:t>
            </a:r>
            <a:r>
              <a:rPr lang="ja-JP" altLang="en-US"/>
              <a:t>値がないことが前提条件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76002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テーブル&#10;&#10;自動的に生成された説明">
            <a:extLst>
              <a:ext uri="{FF2B5EF4-FFF2-40B4-BE49-F238E27FC236}">
                <a16:creationId xmlns:a16="http://schemas.microsoft.com/office/drawing/2014/main" id="{63158D35-2258-CE47-B8D0-4E37893A9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33" y="1428750"/>
            <a:ext cx="5944502" cy="3179762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DECB018-6CC7-0245-8194-1427D9F56C2B}"/>
              </a:ext>
            </a:extLst>
          </p:cNvPr>
          <p:cNvSpPr txBox="1"/>
          <p:nvPr/>
        </p:nvSpPr>
        <p:spPr>
          <a:xfrm>
            <a:off x="685800" y="671513"/>
            <a:ext cx="3198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Sheet1</a:t>
            </a:r>
            <a:r>
              <a:rPr kumimoji="1" lang="ja-JP" altLang="en-US" sz="2800" b="1"/>
              <a:t>（元データ</a:t>
            </a:r>
            <a:r>
              <a:rPr kumimoji="1" lang="en-US" altLang="ja-JP" sz="2800" b="1" dirty="0"/>
              <a:t>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65B486C-CD28-0E4F-96BF-70D5EF0170D1}"/>
              </a:ext>
            </a:extLst>
          </p:cNvPr>
          <p:cNvSpPr txBox="1"/>
          <p:nvPr/>
        </p:nvSpPr>
        <p:spPr>
          <a:xfrm>
            <a:off x="6337737" y="1428750"/>
            <a:ext cx="55661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・列０行目が</a:t>
            </a:r>
            <a:r>
              <a:rPr kumimoji="1" lang="en-US" altLang="ja-JP" dirty="0"/>
              <a:t>index</a:t>
            </a:r>
            <a:r>
              <a:rPr kumimoji="1" lang="ja-JP" altLang="en-US"/>
              <a:t>行</a:t>
            </a:r>
            <a:endParaRPr kumimoji="1" lang="en-US" altLang="ja-JP" dirty="0"/>
          </a:p>
          <a:p>
            <a:r>
              <a:rPr kumimoji="1" lang="en-US" altLang="ja-JP" dirty="0"/>
              <a:t>	(</a:t>
            </a:r>
            <a:r>
              <a:rPr kumimoji="1" lang="en-US" altLang="ja-JP" dirty="0" err="1"/>
              <a:t>user_id</a:t>
            </a:r>
            <a:r>
              <a:rPr kumimoji="1" lang="ja-JP" altLang="en-US"/>
              <a:t>名などなど</a:t>
            </a:r>
            <a:r>
              <a:rPr kumimoji="1" lang="en-US" altLang="ja-JP" dirty="0"/>
              <a:t>...)</a:t>
            </a:r>
          </a:p>
          <a:p>
            <a:endParaRPr kumimoji="1" lang="en-US" altLang="ja-JP" dirty="0"/>
          </a:p>
          <a:p>
            <a:r>
              <a:rPr kumimoji="1" lang="ja-JP" altLang="en-US"/>
              <a:t>・１つの</a:t>
            </a:r>
            <a:r>
              <a:rPr kumimoji="1" lang="en-US" altLang="ja-JP" dirty="0"/>
              <a:t>id</a:t>
            </a:r>
            <a:r>
              <a:rPr kumimoji="1" lang="ja-JP" altLang="en-US"/>
              <a:t>につき５つのデータが入っている</a:t>
            </a:r>
            <a:endParaRPr kumimoji="1" lang="en-US" altLang="ja-JP" dirty="0"/>
          </a:p>
          <a:p>
            <a:r>
              <a:rPr kumimoji="1" lang="en-US" altLang="ja-JP" dirty="0"/>
              <a:t>	</a:t>
            </a:r>
            <a:r>
              <a:rPr kumimoji="1" lang="ja-JP" altLang="en-US"/>
              <a:t>→行ごとにデータをまとめて</a:t>
            </a:r>
            <a:r>
              <a:rPr kumimoji="1" lang="en-US" altLang="ja-JP" dirty="0" err="1"/>
              <a:t>KMean</a:t>
            </a:r>
            <a:r>
              <a:rPr kumimoji="1" lang="ja-JP" altLang="en-US"/>
              <a:t>法を用いて</a:t>
            </a:r>
            <a:r>
              <a:rPr kumimoji="1" lang="en-US" altLang="ja-JP" dirty="0"/>
              <a:t>	</a:t>
            </a:r>
            <a:r>
              <a:rPr kumimoji="1" lang="ja-JP" altLang="en-US"/>
              <a:t>クラスタリングする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・実行結果をそれぞれのグループごとに新しいシートに保存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new_sheet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i</a:t>
            </a:r>
            <a:r>
              <a:rPr kumimoji="1" lang="en-US" altLang="ja-JP" dirty="0"/>
              <a:t>))</a:t>
            </a:r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2326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テキスト&#10;&#10;自動的に生成された説明">
            <a:extLst>
              <a:ext uri="{FF2B5EF4-FFF2-40B4-BE49-F238E27FC236}">
                <a16:creationId xmlns:a16="http://schemas.microsoft.com/office/drawing/2014/main" id="{703075F3-5B8F-4349-900A-5995546A5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8486776" cy="6858001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0F926DF-654D-BF42-BD00-0F036D3F52D0}"/>
              </a:ext>
            </a:extLst>
          </p:cNvPr>
          <p:cNvSpPr txBox="1"/>
          <p:nvPr/>
        </p:nvSpPr>
        <p:spPr>
          <a:xfrm>
            <a:off x="2557463" y="2757488"/>
            <a:ext cx="8486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>
                <a:solidFill>
                  <a:srgbClr val="FF0000"/>
                </a:solidFill>
              </a:rPr>
              <a:t>groupe_count</a:t>
            </a:r>
            <a:r>
              <a:rPr kumimoji="1" lang="ja-JP" altLang="en-US" sz="2400">
                <a:solidFill>
                  <a:srgbClr val="FF0000"/>
                </a:solidFill>
              </a:rPr>
              <a:t>でクラスタリング時に分けるグループ数を指定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FE8CBBB-6B5E-3E4D-A075-FCE349E58318}"/>
              </a:ext>
            </a:extLst>
          </p:cNvPr>
          <p:cNvSpPr txBox="1"/>
          <p:nvPr/>
        </p:nvSpPr>
        <p:spPr>
          <a:xfrm>
            <a:off x="2943225" y="1543050"/>
            <a:ext cx="5307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>
                <a:solidFill>
                  <a:srgbClr val="FF0000"/>
                </a:solidFill>
              </a:rPr>
              <a:t>excel_data</a:t>
            </a:r>
            <a:r>
              <a:rPr kumimoji="1" lang="ja-JP" altLang="en-US" sz="2400">
                <a:solidFill>
                  <a:srgbClr val="FF0000"/>
                </a:solidFill>
              </a:rPr>
              <a:t>にエクセルファイルを指定</a:t>
            </a:r>
          </a:p>
        </p:txBody>
      </p:sp>
    </p:spTree>
    <p:extLst>
      <p:ext uri="{BB962C8B-B14F-4D97-AF65-F5344CB8AC3E}">
        <p14:creationId xmlns:p14="http://schemas.microsoft.com/office/powerpoint/2010/main" val="3149328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キスト&#10;&#10;自動的に生成された説明">
            <a:extLst>
              <a:ext uri="{FF2B5EF4-FFF2-40B4-BE49-F238E27FC236}">
                <a16:creationId xmlns:a16="http://schemas.microsoft.com/office/drawing/2014/main" id="{45D82546-6EE2-0647-8DC2-06095D12D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9515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321124"/>
      </p:ext>
    </p:extLst>
  </p:cSld>
  <p:clrMapOvr>
    <a:masterClrMapping/>
  </p:clrMapOvr>
</p:sld>
</file>

<file path=ppt/theme/theme1.xml><?xml version="1.0" encoding="utf-8"?>
<a:theme xmlns:a="http://schemas.openxmlformats.org/drawingml/2006/main" name="ギャラリー">
  <a:themeElements>
    <a:clrScheme name="ギャラリー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ギャラリー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ギャラリー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{BD4D4994-9D4F-FE4C-90B7-E82A1FD789DC}tf10001119</Template>
  <TotalTime>38</TotalTime>
  <Words>132</Words>
  <Application>Microsoft Macintosh PowerPoint</Application>
  <PresentationFormat>ワイド画面</PresentationFormat>
  <Paragraphs>16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8" baseType="lpstr">
      <vt:lpstr>Arial</vt:lpstr>
      <vt:lpstr>Palatino Linotype</vt:lpstr>
      <vt:lpstr>ギャラリー</vt:lpstr>
      <vt:lpstr>KMean法</vt:lpstr>
      <vt:lpstr>作品の概要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KMean法</dc:title>
  <dc:creator>増田 玲央</dc:creator>
  <cp:lastModifiedBy>増田 玲央</cp:lastModifiedBy>
  <cp:revision>1</cp:revision>
  <dcterms:created xsi:type="dcterms:W3CDTF">2021-08-13T12:57:49Z</dcterms:created>
  <dcterms:modified xsi:type="dcterms:W3CDTF">2021-08-13T13:36:00Z</dcterms:modified>
</cp:coreProperties>
</file>