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9" r:id="rId7"/>
    <p:sldId id="349" r:id="rId8"/>
    <p:sldId id="338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C8A"/>
    <a:srgbClr val="0A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5394" autoAdjust="0"/>
  </p:normalViewPr>
  <p:slideViewPr>
    <p:cSldViewPr snapToGrid="0">
      <p:cViewPr varScale="1">
        <p:scale>
          <a:sx n="91" d="100"/>
          <a:sy n="91" d="100"/>
        </p:scale>
        <p:origin x="96" y="142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F8E95-2258-43E5-89E1-6C84DB45DFE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24086-153F-44F0-B382-966F364C9D40}">
      <dgm:prSet/>
      <dgm:spPr/>
      <dgm:t>
        <a:bodyPr/>
        <a:lstStyle/>
        <a:p>
          <a:r>
            <a:rPr lang="en-US" dirty="0"/>
            <a:t>Developed by the US Department of Defense Advanced Research Project Agency to address ARPANET limitations</a:t>
          </a:r>
        </a:p>
      </dgm:t>
    </dgm:pt>
    <dgm:pt modelId="{54222649-0B6D-4ACF-8649-B192A29D50C0}" type="parTrans" cxnId="{20628BFF-330C-4C94-A1C8-35C821223CB6}">
      <dgm:prSet/>
      <dgm:spPr/>
      <dgm:t>
        <a:bodyPr/>
        <a:lstStyle/>
        <a:p>
          <a:endParaRPr lang="en-US"/>
        </a:p>
      </dgm:t>
    </dgm:pt>
    <dgm:pt modelId="{B66BB922-048C-491F-A38A-4264FAEFAA05}" type="sibTrans" cxnId="{20628BFF-330C-4C94-A1C8-35C821223CB6}">
      <dgm:prSet/>
      <dgm:spPr/>
      <dgm:t>
        <a:bodyPr/>
        <a:lstStyle/>
        <a:p>
          <a:endParaRPr lang="en-US"/>
        </a:p>
      </dgm:t>
    </dgm:pt>
    <dgm:pt modelId="{BCF7E730-1707-46CB-BEE3-7F916D1C7E6C}">
      <dgm:prSet/>
      <dgm:spPr/>
      <dgm:t>
        <a:bodyPr/>
        <a:lstStyle/>
        <a:p>
          <a:r>
            <a:rPr lang="en-US" dirty="0"/>
            <a:t>Secure, reliable and adaptable network is essential for military, academic, and governmental communications</a:t>
          </a:r>
        </a:p>
      </dgm:t>
    </dgm:pt>
    <dgm:pt modelId="{63A78597-7EAA-48D8-9736-E7B1365474DB}" type="parTrans" cxnId="{BCFAA4FB-F36F-41B7-8B65-89CB315FB2F0}">
      <dgm:prSet/>
      <dgm:spPr/>
      <dgm:t>
        <a:bodyPr/>
        <a:lstStyle/>
        <a:p>
          <a:endParaRPr lang="en-US"/>
        </a:p>
      </dgm:t>
    </dgm:pt>
    <dgm:pt modelId="{F0C385C8-1B5E-4DDF-8B64-FACC17576A28}" type="sibTrans" cxnId="{BCFAA4FB-F36F-41B7-8B65-89CB315FB2F0}">
      <dgm:prSet/>
      <dgm:spPr/>
      <dgm:t>
        <a:bodyPr/>
        <a:lstStyle/>
        <a:p>
          <a:endParaRPr lang="en-US"/>
        </a:p>
      </dgm:t>
    </dgm:pt>
    <dgm:pt modelId="{66695D23-7B64-47B6-B624-A1D39FB5D750}">
      <dgm:prSet/>
      <dgm:spPr/>
      <dgm:t>
        <a:bodyPr/>
        <a:lstStyle/>
        <a:p>
          <a:r>
            <a:rPr lang="en-US" dirty="0"/>
            <a:t>Enable different networks and computer systems to communicate through a standardized protocol</a:t>
          </a:r>
        </a:p>
      </dgm:t>
    </dgm:pt>
    <dgm:pt modelId="{326FF342-4FEE-41F1-AD37-06DC853FA93D}" type="parTrans" cxnId="{95D48DAE-FF09-40E7-837F-4B7FF840017C}">
      <dgm:prSet/>
      <dgm:spPr/>
      <dgm:t>
        <a:bodyPr/>
        <a:lstStyle/>
        <a:p>
          <a:endParaRPr lang="en-US"/>
        </a:p>
      </dgm:t>
    </dgm:pt>
    <dgm:pt modelId="{FB6FDE1A-0A46-42D5-958B-D7497BA73303}" type="sibTrans" cxnId="{95D48DAE-FF09-40E7-837F-4B7FF840017C}">
      <dgm:prSet/>
      <dgm:spPr/>
      <dgm:t>
        <a:bodyPr/>
        <a:lstStyle/>
        <a:p>
          <a:endParaRPr lang="en-US"/>
        </a:p>
      </dgm:t>
    </dgm:pt>
    <dgm:pt modelId="{8A6495E0-86A1-4FFD-88CA-A2CC272AEC78}">
      <dgm:prSet/>
      <dgm:spPr/>
      <dgm:t>
        <a:bodyPr/>
        <a:lstStyle/>
        <a:p>
          <a:r>
            <a:rPr lang="en-US" dirty="0"/>
            <a:t>Enabled the connection of previously isolated networks. This led to significant collaboration between research institutions and commercial entities and  commercialization of the internet</a:t>
          </a:r>
        </a:p>
      </dgm:t>
    </dgm:pt>
    <dgm:pt modelId="{E26554C8-26DA-4858-B7B5-85181A5C49A8}" type="parTrans" cxnId="{906D929E-767C-443D-A2C4-CA7338B94A8B}">
      <dgm:prSet/>
      <dgm:spPr/>
      <dgm:t>
        <a:bodyPr/>
        <a:lstStyle/>
        <a:p>
          <a:endParaRPr lang="en-US"/>
        </a:p>
      </dgm:t>
    </dgm:pt>
    <dgm:pt modelId="{43E04CC6-6768-4D3E-B697-4BE1510E6147}" type="sibTrans" cxnId="{906D929E-767C-443D-A2C4-CA7338B94A8B}">
      <dgm:prSet/>
      <dgm:spPr/>
      <dgm:t>
        <a:bodyPr/>
        <a:lstStyle/>
        <a:p>
          <a:endParaRPr lang="en-US"/>
        </a:p>
      </dgm:t>
    </dgm:pt>
    <dgm:pt modelId="{5294FF72-5DA8-4CE6-8E5A-AC3451BF4CAF}" type="pres">
      <dgm:prSet presAssocID="{E8FF8E95-2258-43E5-89E1-6C84DB45DFE0}" presName="root" presStyleCnt="0">
        <dgm:presLayoutVars>
          <dgm:dir/>
          <dgm:resizeHandles val="exact"/>
        </dgm:presLayoutVars>
      </dgm:prSet>
      <dgm:spPr/>
    </dgm:pt>
    <dgm:pt modelId="{D5F60042-89FF-412E-9673-5FE46642064A}" type="pres">
      <dgm:prSet presAssocID="{E8FF8E95-2258-43E5-89E1-6C84DB45DFE0}" presName="container" presStyleCnt="0">
        <dgm:presLayoutVars>
          <dgm:dir/>
          <dgm:resizeHandles val="exact"/>
        </dgm:presLayoutVars>
      </dgm:prSet>
      <dgm:spPr/>
    </dgm:pt>
    <dgm:pt modelId="{AE1E7B6B-F1A3-4AA9-8B3C-29901B166892}" type="pres">
      <dgm:prSet presAssocID="{8B324086-153F-44F0-B382-966F364C9D40}" presName="compNode" presStyleCnt="0"/>
      <dgm:spPr/>
    </dgm:pt>
    <dgm:pt modelId="{19EEFC11-C7F1-449F-998B-202D8AFAC56C}" type="pres">
      <dgm:prSet presAssocID="{8B324086-153F-44F0-B382-966F364C9D40}" presName="iconBgRect" presStyleLbl="bgShp" presStyleIdx="0" presStyleCnt="4"/>
      <dgm:spPr/>
    </dgm:pt>
    <dgm:pt modelId="{F5612429-478E-4D85-A75C-2B4296160773}" type="pres">
      <dgm:prSet presAssocID="{8B324086-153F-44F0-B382-966F364C9D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3BFDD45B-55EC-4F95-8C2F-ACC0931F3A05}" type="pres">
      <dgm:prSet presAssocID="{8B324086-153F-44F0-B382-966F364C9D40}" presName="spaceRect" presStyleCnt="0"/>
      <dgm:spPr/>
    </dgm:pt>
    <dgm:pt modelId="{0A778180-41A4-4A03-8851-9B36D877D37C}" type="pres">
      <dgm:prSet presAssocID="{8B324086-153F-44F0-B382-966F364C9D40}" presName="textRect" presStyleLbl="revTx" presStyleIdx="0" presStyleCnt="4">
        <dgm:presLayoutVars>
          <dgm:chMax val="1"/>
          <dgm:chPref val="1"/>
        </dgm:presLayoutVars>
      </dgm:prSet>
      <dgm:spPr/>
    </dgm:pt>
    <dgm:pt modelId="{BB2A3CA8-1780-4D12-B70D-937E129DAAA2}" type="pres">
      <dgm:prSet presAssocID="{B66BB922-048C-491F-A38A-4264FAEFAA05}" presName="sibTrans" presStyleLbl="sibTrans2D1" presStyleIdx="0" presStyleCnt="0"/>
      <dgm:spPr/>
    </dgm:pt>
    <dgm:pt modelId="{6A75AE82-75D3-48C9-A205-F5DB40B5ABFD}" type="pres">
      <dgm:prSet presAssocID="{BCF7E730-1707-46CB-BEE3-7F916D1C7E6C}" presName="compNode" presStyleCnt="0"/>
      <dgm:spPr/>
    </dgm:pt>
    <dgm:pt modelId="{59B41430-D7CE-4A43-82DA-7FB7A94314E4}" type="pres">
      <dgm:prSet presAssocID="{BCF7E730-1707-46CB-BEE3-7F916D1C7E6C}" presName="iconBgRect" presStyleLbl="bgShp" presStyleIdx="1" presStyleCnt="4"/>
      <dgm:spPr/>
    </dgm:pt>
    <dgm:pt modelId="{0257B94D-1F2B-4DB4-B37E-CF04B6D429F6}" type="pres">
      <dgm:prSet presAssocID="{BCF7E730-1707-46CB-BEE3-7F916D1C7E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E0C73182-BD55-4502-8EEC-4BE0DBB44814}" type="pres">
      <dgm:prSet presAssocID="{BCF7E730-1707-46CB-BEE3-7F916D1C7E6C}" presName="spaceRect" presStyleCnt="0"/>
      <dgm:spPr/>
    </dgm:pt>
    <dgm:pt modelId="{7684D0A9-7207-4BEB-B0C0-53D76AE24F54}" type="pres">
      <dgm:prSet presAssocID="{BCF7E730-1707-46CB-BEE3-7F916D1C7E6C}" presName="textRect" presStyleLbl="revTx" presStyleIdx="1" presStyleCnt="4">
        <dgm:presLayoutVars>
          <dgm:chMax val="1"/>
          <dgm:chPref val="1"/>
        </dgm:presLayoutVars>
      </dgm:prSet>
      <dgm:spPr/>
    </dgm:pt>
    <dgm:pt modelId="{D32513FE-524D-4F5E-B757-3F1B5D6B9816}" type="pres">
      <dgm:prSet presAssocID="{F0C385C8-1B5E-4DDF-8B64-FACC17576A28}" presName="sibTrans" presStyleLbl="sibTrans2D1" presStyleIdx="0" presStyleCnt="0"/>
      <dgm:spPr/>
    </dgm:pt>
    <dgm:pt modelId="{DEC62C0A-34CB-428C-92F8-62BC7FEE21BA}" type="pres">
      <dgm:prSet presAssocID="{66695D23-7B64-47B6-B624-A1D39FB5D750}" presName="compNode" presStyleCnt="0"/>
      <dgm:spPr/>
    </dgm:pt>
    <dgm:pt modelId="{A6439684-2C89-4061-BFAF-1055873DD889}" type="pres">
      <dgm:prSet presAssocID="{66695D23-7B64-47B6-B624-A1D39FB5D750}" presName="iconBgRect" presStyleLbl="bgShp" presStyleIdx="2" presStyleCnt="4"/>
      <dgm:spPr/>
    </dgm:pt>
    <dgm:pt modelId="{03318228-0B15-409F-A2C8-045E4E7C1D11}" type="pres">
      <dgm:prSet presAssocID="{66695D23-7B64-47B6-B624-A1D39FB5D7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14B9E-4334-4224-873B-944C389FB1A8}" type="pres">
      <dgm:prSet presAssocID="{66695D23-7B64-47B6-B624-A1D39FB5D750}" presName="spaceRect" presStyleCnt="0"/>
      <dgm:spPr/>
    </dgm:pt>
    <dgm:pt modelId="{BE02C73A-028B-4F47-82CF-87D265DCB535}" type="pres">
      <dgm:prSet presAssocID="{66695D23-7B64-47B6-B624-A1D39FB5D750}" presName="textRect" presStyleLbl="revTx" presStyleIdx="2" presStyleCnt="4" custScaleY="132970">
        <dgm:presLayoutVars>
          <dgm:chMax val="1"/>
          <dgm:chPref val="1"/>
        </dgm:presLayoutVars>
      </dgm:prSet>
      <dgm:spPr/>
    </dgm:pt>
    <dgm:pt modelId="{FC6D510E-2E4A-49A9-B7EB-998AED2AE979}" type="pres">
      <dgm:prSet presAssocID="{FB6FDE1A-0A46-42D5-958B-D7497BA73303}" presName="sibTrans" presStyleLbl="sibTrans2D1" presStyleIdx="0" presStyleCnt="0"/>
      <dgm:spPr/>
    </dgm:pt>
    <dgm:pt modelId="{0B9FB56B-5A8B-4AF5-AEAD-51E4EF934116}" type="pres">
      <dgm:prSet presAssocID="{8A6495E0-86A1-4FFD-88CA-A2CC272AEC78}" presName="compNode" presStyleCnt="0"/>
      <dgm:spPr/>
    </dgm:pt>
    <dgm:pt modelId="{5562D597-49A2-4787-A491-F3E4F89A146A}" type="pres">
      <dgm:prSet presAssocID="{8A6495E0-86A1-4FFD-88CA-A2CC272AEC78}" presName="iconBgRect" presStyleLbl="bgShp" presStyleIdx="3" presStyleCnt="4"/>
      <dgm:spPr/>
    </dgm:pt>
    <dgm:pt modelId="{115001AF-16B6-4CCB-9811-72B94A84E478}" type="pres">
      <dgm:prSet presAssocID="{8A6495E0-86A1-4FFD-88CA-A2CC272AEC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lash1 with solid fill"/>
        </a:ext>
      </dgm:extLst>
    </dgm:pt>
    <dgm:pt modelId="{7235CFAF-A1DC-44EC-B1AB-51B48F401882}" type="pres">
      <dgm:prSet presAssocID="{8A6495E0-86A1-4FFD-88CA-A2CC272AEC78}" presName="spaceRect" presStyleCnt="0"/>
      <dgm:spPr/>
    </dgm:pt>
    <dgm:pt modelId="{720AA17C-96C0-479A-B01C-0112FBC8E124}" type="pres">
      <dgm:prSet presAssocID="{8A6495E0-86A1-4FFD-88CA-A2CC272AEC78}" presName="textRect" presStyleLbl="revTx" presStyleIdx="3" presStyleCnt="4" custScaleY="174667">
        <dgm:presLayoutVars>
          <dgm:chMax val="1"/>
          <dgm:chPref val="1"/>
        </dgm:presLayoutVars>
      </dgm:prSet>
      <dgm:spPr/>
    </dgm:pt>
  </dgm:ptLst>
  <dgm:cxnLst>
    <dgm:cxn modelId="{69D5DE61-7E8D-47E0-909E-0DCF1370217F}" type="presOf" srcId="{8A6495E0-86A1-4FFD-88CA-A2CC272AEC78}" destId="{720AA17C-96C0-479A-B01C-0112FBC8E124}" srcOrd="0" destOrd="0" presId="urn:microsoft.com/office/officeart/2018/2/layout/IconCircleList"/>
    <dgm:cxn modelId="{1DE30046-926F-4A85-8015-9968122003F1}" type="presOf" srcId="{E8FF8E95-2258-43E5-89E1-6C84DB45DFE0}" destId="{5294FF72-5DA8-4CE6-8E5A-AC3451BF4CAF}" srcOrd="0" destOrd="0" presId="urn:microsoft.com/office/officeart/2018/2/layout/IconCircleList"/>
    <dgm:cxn modelId="{B746506A-7396-465B-884A-50A991C8A0F8}" type="presOf" srcId="{8B324086-153F-44F0-B382-966F364C9D40}" destId="{0A778180-41A4-4A03-8851-9B36D877D37C}" srcOrd="0" destOrd="0" presId="urn:microsoft.com/office/officeart/2018/2/layout/IconCircleList"/>
    <dgm:cxn modelId="{698C8C53-8C3C-4B6E-AC84-26F4A2808516}" type="presOf" srcId="{B66BB922-048C-491F-A38A-4264FAEFAA05}" destId="{BB2A3CA8-1780-4D12-B70D-937E129DAAA2}" srcOrd="0" destOrd="0" presId="urn:microsoft.com/office/officeart/2018/2/layout/IconCircleList"/>
    <dgm:cxn modelId="{22B66675-EDE0-4790-A597-D0AE04FF4F29}" type="presOf" srcId="{F0C385C8-1B5E-4DDF-8B64-FACC17576A28}" destId="{D32513FE-524D-4F5E-B757-3F1B5D6B9816}" srcOrd="0" destOrd="0" presId="urn:microsoft.com/office/officeart/2018/2/layout/IconCircleList"/>
    <dgm:cxn modelId="{2F3F8490-62DA-449B-AC59-CE5DE9DA6869}" type="presOf" srcId="{BCF7E730-1707-46CB-BEE3-7F916D1C7E6C}" destId="{7684D0A9-7207-4BEB-B0C0-53D76AE24F54}" srcOrd="0" destOrd="0" presId="urn:microsoft.com/office/officeart/2018/2/layout/IconCircleList"/>
    <dgm:cxn modelId="{906D929E-767C-443D-A2C4-CA7338B94A8B}" srcId="{E8FF8E95-2258-43E5-89E1-6C84DB45DFE0}" destId="{8A6495E0-86A1-4FFD-88CA-A2CC272AEC78}" srcOrd="3" destOrd="0" parTransId="{E26554C8-26DA-4858-B7B5-85181A5C49A8}" sibTransId="{43E04CC6-6768-4D3E-B697-4BE1510E6147}"/>
    <dgm:cxn modelId="{95D48DAE-FF09-40E7-837F-4B7FF840017C}" srcId="{E8FF8E95-2258-43E5-89E1-6C84DB45DFE0}" destId="{66695D23-7B64-47B6-B624-A1D39FB5D750}" srcOrd="2" destOrd="0" parTransId="{326FF342-4FEE-41F1-AD37-06DC853FA93D}" sibTransId="{FB6FDE1A-0A46-42D5-958B-D7497BA73303}"/>
    <dgm:cxn modelId="{405A97BC-2854-433D-B3B2-DCD9DA43E88A}" type="presOf" srcId="{FB6FDE1A-0A46-42D5-958B-D7497BA73303}" destId="{FC6D510E-2E4A-49A9-B7EB-998AED2AE979}" srcOrd="0" destOrd="0" presId="urn:microsoft.com/office/officeart/2018/2/layout/IconCircleList"/>
    <dgm:cxn modelId="{B9B472E5-5BD6-46B2-B2CA-ECD206C2561B}" type="presOf" srcId="{66695D23-7B64-47B6-B624-A1D39FB5D750}" destId="{BE02C73A-028B-4F47-82CF-87D265DCB535}" srcOrd="0" destOrd="0" presId="urn:microsoft.com/office/officeart/2018/2/layout/IconCircleList"/>
    <dgm:cxn modelId="{BCFAA4FB-F36F-41B7-8B65-89CB315FB2F0}" srcId="{E8FF8E95-2258-43E5-89E1-6C84DB45DFE0}" destId="{BCF7E730-1707-46CB-BEE3-7F916D1C7E6C}" srcOrd="1" destOrd="0" parTransId="{63A78597-7EAA-48D8-9736-E7B1365474DB}" sibTransId="{F0C385C8-1B5E-4DDF-8B64-FACC17576A28}"/>
    <dgm:cxn modelId="{20628BFF-330C-4C94-A1C8-35C821223CB6}" srcId="{E8FF8E95-2258-43E5-89E1-6C84DB45DFE0}" destId="{8B324086-153F-44F0-B382-966F364C9D40}" srcOrd="0" destOrd="0" parTransId="{54222649-0B6D-4ACF-8649-B192A29D50C0}" sibTransId="{B66BB922-048C-491F-A38A-4264FAEFAA05}"/>
    <dgm:cxn modelId="{792CB63A-75B3-48C1-A19A-417A24BB178F}" type="presParOf" srcId="{5294FF72-5DA8-4CE6-8E5A-AC3451BF4CAF}" destId="{D5F60042-89FF-412E-9673-5FE46642064A}" srcOrd="0" destOrd="0" presId="urn:microsoft.com/office/officeart/2018/2/layout/IconCircleList"/>
    <dgm:cxn modelId="{F9ADC251-5293-46D5-A756-DC29ADD3DBEF}" type="presParOf" srcId="{D5F60042-89FF-412E-9673-5FE46642064A}" destId="{AE1E7B6B-F1A3-4AA9-8B3C-29901B166892}" srcOrd="0" destOrd="0" presId="urn:microsoft.com/office/officeart/2018/2/layout/IconCircleList"/>
    <dgm:cxn modelId="{8592BD34-7FA8-4FDB-8067-F49015538883}" type="presParOf" srcId="{AE1E7B6B-F1A3-4AA9-8B3C-29901B166892}" destId="{19EEFC11-C7F1-449F-998B-202D8AFAC56C}" srcOrd="0" destOrd="0" presId="urn:microsoft.com/office/officeart/2018/2/layout/IconCircleList"/>
    <dgm:cxn modelId="{CCFDF852-AE97-452C-819C-972F58176C90}" type="presParOf" srcId="{AE1E7B6B-F1A3-4AA9-8B3C-29901B166892}" destId="{F5612429-478E-4D85-A75C-2B4296160773}" srcOrd="1" destOrd="0" presId="urn:microsoft.com/office/officeart/2018/2/layout/IconCircleList"/>
    <dgm:cxn modelId="{424894EA-4734-456A-9DD2-26A28B42C8AC}" type="presParOf" srcId="{AE1E7B6B-F1A3-4AA9-8B3C-29901B166892}" destId="{3BFDD45B-55EC-4F95-8C2F-ACC0931F3A05}" srcOrd="2" destOrd="0" presId="urn:microsoft.com/office/officeart/2018/2/layout/IconCircleList"/>
    <dgm:cxn modelId="{029CF236-CEAE-4BD8-A4A0-7BDE55F0C7BE}" type="presParOf" srcId="{AE1E7B6B-F1A3-4AA9-8B3C-29901B166892}" destId="{0A778180-41A4-4A03-8851-9B36D877D37C}" srcOrd="3" destOrd="0" presId="urn:microsoft.com/office/officeart/2018/2/layout/IconCircleList"/>
    <dgm:cxn modelId="{0FD644F2-D7AE-4B79-BE5E-017B9C07F2F7}" type="presParOf" srcId="{D5F60042-89FF-412E-9673-5FE46642064A}" destId="{BB2A3CA8-1780-4D12-B70D-937E129DAAA2}" srcOrd="1" destOrd="0" presId="urn:microsoft.com/office/officeart/2018/2/layout/IconCircleList"/>
    <dgm:cxn modelId="{8F37D839-ACC5-434E-8887-DE183E8921E4}" type="presParOf" srcId="{D5F60042-89FF-412E-9673-5FE46642064A}" destId="{6A75AE82-75D3-48C9-A205-F5DB40B5ABFD}" srcOrd="2" destOrd="0" presId="urn:microsoft.com/office/officeart/2018/2/layout/IconCircleList"/>
    <dgm:cxn modelId="{5BC78D25-7A12-45EC-A0FC-451FE1F32C0A}" type="presParOf" srcId="{6A75AE82-75D3-48C9-A205-F5DB40B5ABFD}" destId="{59B41430-D7CE-4A43-82DA-7FB7A94314E4}" srcOrd="0" destOrd="0" presId="urn:microsoft.com/office/officeart/2018/2/layout/IconCircleList"/>
    <dgm:cxn modelId="{883BAE54-11F8-49CF-B5E7-6C9ABF7EFA50}" type="presParOf" srcId="{6A75AE82-75D3-48C9-A205-F5DB40B5ABFD}" destId="{0257B94D-1F2B-4DB4-B37E-CF04B6D429F6}" srcOrd="1" destOrd="0" presId="urn:microsoft.com/office/officeart/2018/2/layout/IconCircleList"/>
    <dgm:cxn modelId="{C8ABD9C7-BCA2-4059-8D0D-A20028C65A79}" type="presParOf" srcId="{6A75AE82-75D3-48C9-A205-F5DB40B5ABFD}" destId="{E0C73182-BD55-4502-8EEC-4BE0DBB44814}" srcOrd="2" destOrd="0" presId="urn:microsoft.com/office/officeart/2018/2/layout/IconCircleList"/>
    <dgm:cxn modelId="{1EABE5BD-137E-4772-8015-B311EE21F302}" type="presParOf" srcId="{6A75AE82-75D3-48C9-A205-F5DB40B5ABFD}" destId="{7684D0A9-7207-4BEB-B0C0-53D76AE24F54}" srcOrd="3" destOrd="0" presId="urn:microsoft.com/office/officeart/2018/2/layout/IconCircleList"/>
    <dgm:cxn modelId="{EF7406BA-3214-4BC7-B916-1F860A1B192C}" type="presParOf" srcId="{D5F60042-89FF-412E-9673-5FE46642064A}" destId="{D32513FE-524D-4F5E-B757-3F1B5D6B9816}" srcOrd="3" destOrd="0" presId="urn:microsoft.com/office/officeart/2018/2/layout/IconCircleList"/>
    <dgm:cxn modelId="{ADE554F1-2EF4-45D2-B683-AD745DC0B2DA}" type="presParOf" srcId="{D5F60042-89FF-412E-9673-5FE46642064A}" destId="{DEC62C0A-34CB-428C-92F8-62BC7FEE21BA}" srcOrd="4" destOrd="0" presId="urn:microsoft.com/office/officeart/2018/2/layout/IconCircleList"/>
    <dgm:cxn modelId="{6262B4CA-30F6-4226-BDE3-00FA6A5B706F}" type="presParOf" srcId="{DEC62C0A-34CB-428C-92F8-62BC7FEE21BA}" destId="{A6439684-2C89-4061-BFAF-1055873DD889}" srcOrd="0" destOrd="0" presId="urn:microsoft.com/office/officeart/2018/2/layout/IconCircleList"/>
    <dgm:cxn modelId="{0743C63A-B988-420E-BD00-0FF57B202B5C}" type="presParOf" srcId="{DEC62C0A-34CB-428C-92F8-62BC7FEE21BA}" destId="{03318228-0B15-409F-A2C8-045E4E7C1D11}" srcOrd="1" destOrd="0" presId="urn:microsoft.com/office/officeart/2018/2/layout/IconCircleList"/>
    <dgm:cxn modelId="{111F441E-1C91-420C-BE9D-ED5E63F3A9AC}" type="presParOf" srcId="{DEC62C0A-34CB-428C-92F8-62BC7FEE21BA}" destId="{0FD14B9E-4334-4224-873B-944C389FB1A8}" srcOrd="2" destOrd="0" presId="urn:microsoft.com/office/officeart/2018/2/layout/IconCircleList"/>
    <dgm:cxn modelId="{840FFBA2-97AF-4FBB-9DC9-69C011C89D66}" type="presParOf" srcId="{DEC62C0A-34CB-428C-92F8-62BC7FEE21BA}" destId="{BE02C73A-028B-4F47-82CF-87D265DCB535}" srcOrd="3" destOrd="0" presId="urn:microsoft.com/office/officeart/2018/2/layout/IconCircleList"/>
    <dgm:cxn modelId="{E9605265-B2CD-4D86-9C98-AE16407192FC}" type="presParOf" srcId="{D5F60042-89FF-412E-9673-5FE46642064A}" destId="{FC6D510E-2E4A-49A9-B7EB-998AED2AE979}" srcOrd="5" destOrd="0" presId="urn:microsoft.com/office/officeart/2018/2/layout/IconCircleList"/>
    <dgm:cxn modelId="{3C69276B-BC29-43B9-9925-E371F68D1945}" type="presParOf" srcId="{D5F60042-89FF-412E-9673-5FE46642064A}" destId="{0B9FB56B-5A8B-4AF5-AEAD-51E4EF934116}" srcOrd="6" destOrd="0" presId="urn:microsoft.com/office/officeart/2018/2/layout/IconCircleList"/>
    <dgm:cxn modelId="{5CE20307-4869-439E-8A3F-56ECC9DD3C0B}" type="presParOf" srcId="{0B9FB56B-5A8B-4AF5-AEAD-51E4EF934116}" destId="{5562D597-49A2-4787-A491-F3E4F89A146A}" srcOrd="0" destOrd="0" presId="urn:microsoft.com/office/officeart/2018/2/layout/IconCircleList"/>
    <dgm:cxn modelId="{D97C9050-EBF8-4669-AA4F-82690C570618}" type="presParOf" srcId="{0B9FB56B-5A8B-4AF5-AEAD-51E4EF934116}" destId="{115001AF-16B6-4CCB-9811-72B94A84E478}" srcOrd="1" destOrd="0" presId="urn:microsoft.com/office/officeart/2018/2/layout/IconCircleList"/>
    <dgm:cxn modelId="{BCC32BE4-5E91-4A60-A40C-F53746BDC94A}" type="presParOf" srcId="{0B9FB56B-5A8B-4AF5-AEAD-51E4EF934116}" destId="{7235CFAF-A1DC-44EC-B1AB-51B48F401882}" srcOrd="2" destOrd="0" presId="urn:microsoft.com/office/officeart/2018/2/layout/IconCircleList"/>
    <dgm:cxn modelId="{528118D3-7339-4117-AFD4-D3127839356B}" type="presParOf" srcId="{0B9FB56B-5A8B-4AF5-AEAD-51E4EF934116}" destId="{720AA17C-96C0-479A-B01C-0112FBC8E1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F8E95-2258-43E5-89E1-6C84DB45DF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324086-153F-44F0-B382-966F364C9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Originally applied to physical goods and trade, but due to globalization and the digital revolutions, countries had to reconsider how to regulate cross-border data</a:t>
          </a:r>
        </a:p>
      </dgm:t>
    </dgm:pt>
    <dgm:pt modelId="{54222649-0B6D-4ACF-8649-B192A29D50C0}" type="parTrans" cxnId="{20628BFF-330C-4C94-A1C8-35C821223CB6}">
      <dgm:prSet/>
      <dgm:spPr/>
      <dgm:t>
        <a:bodyPr/>
        <a:lstStyle/>
        <a:p>
          <a:endParaRPr lang="en-US"/>
        </a:p>
      </dgm:t>
    </dgm:pt>
    <dgm:pt modelId="{B66BB922-048C-491F-A38A-4264FAEFAA05}" type="sibTrans" cxnId="{20628BFF-330C-4C94-A1C8-35C821223CB6}">
      <dgm:prSet/>
      <dgm:spPr/>
      <dgm:t>
        <a:bodyPr/>
        <a:lstStyle/>
        <a:p>
          <a:endParaRPr lang="en-US"/>
        </a:p>
      </dgm:t>
    </dgm:pt>
    <dgm:pt modelId="{BCF7E730-1707-46CB-BEE3-7F916D1C7E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Secure, reliable and adaptable network is essential for military, academic, and governmental communications</a:t>
          </a:r>
        </a:p>
      </dgm:t>
    </dgm:pt>
    <dgm:pt modelId="{63A78597-7EAA-48D8-9736-E7B1365474DB}" type="parTrans" cxnId="{BCFAA4FB-F36F-41B7-8B65-89CB315FB2F0}">
      <dgm:prSet/>
      <dgm:spPr/>
      <dgm:t>
        <a:bodyPr/>
        <a:lstStyle/>
        <a:p>
          <a:endParaRPr lang="en-US"/>
        </a:p>
      </dgm:t>
    </dgm:pt>
    <dgm:pt modelId="{F0C385C8-1B5E-4DDF-8B64-FACC17576A28}" type="sibTrans" cxnId="{BCFAA4FB-F36F-41B7-8B65-89CB315FB2F0}">
      <dgm:prSet/>
      <dgm:spPr/>
      <dgm:t>
        <a:bodyPr/>
        <a:lstStyle/>
        <a:p>
          <a:endParaRPr lang="en-US"/>
        </a:p>
      </dgm:t>
    </dgm:pt>
    <dgm:pt modelId="{66695D23-7B64-47B6-B624-A1D39FB5D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 different networks and computer systems to communicate through a standardized protocol</a:t>
          </a:r>
        </a:p>
      </dgm:t>
    </dgm:pt>
    <dgm:pt modelId="{326FF342-4FEE-41F1-AD37-06DC853FA93D}" type="parTrans" cxnId="{95D48DAE-FF09-40E7-837F-4B7FF840017C}">
      <dgm:prSet/>
      <dgm:spPr/>
      <dgm:t>
        <a:bodyPr/>
        <a:lstStyle/>
        <a:p>
          <a:endParaRPr lang="en-US"/>
        </a:p>
      </dgm:t>
    </dgm:pt>
    <dgm:pt modelId="{FB6FDE1A-0A46-42D5-958B-D7497BA73303}" type="sibTrans" cxnId="{95D48DAE-FF09-40E7-837F-4B7FF840017C}">
      <dgm:prSet/>
      <dgm:spPr/>
      <dgm:t>
        <a:bodyPr/>
        <a:lstStyle/>
        <a:p>
          <a:endParaRPr lang="en-US"/>
        </a:p>
      </dgm:t>
    </dgm:pt>
    <dgm:pt modelId="{8A6495E0-86A1-4FFD-88CA-A2CC272AEC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Enabled the connection of previously isolated networks. This led to significant collaboration between research institutions and commercial entities and  commercialization of the internet</a:t>
          </a:r>
        </a:p>
      </dgm:t>
    </dgm:pt>
    <dgm:pt modelId="{E26554C8-26DA-4858-B7B5-85181A5C49A8}" type="parTrans" cxnId="{906D929E-767C-443D-A2C4-CA7338B94A8B}">
      <dgm:prSet/>
      <dgm:spPr/>
      <dgm:t>
        <a:bodyPr/>
        <a:lstStyle/>
        <a:p>
          <a:endParaRPr lang="en-US"/>
        </a:p>
      </dgm:t>
    </dgm:pt>
    <dgm:pt modelId="{43E04CC6-6768-4D3E-B697-4BE1510E6147}" type="sibTrans" cxnId="{906D929E-767C-443D-A2C4-CA7338B94A8B}">
      <dgm:prSet/>
      <dgm:spPr/>
      <dgm:t>
        <a:bodyPr/>
        <a:lstStyle/>
        <a:p>
          <a:endParaRPr lang="en-US"/>
        </a:p>
      </dgm:t>
    </dgm:pt>
    <dgm:pt modelId="{A979F3DC-97F9-4993-9324-CA437526E200}" type="pres">
      <dgm:prSet presAssocID="{E8FF8E95-2258-43E5-89E1-6C84DB45DFE0}" presName="root" presStyleCnt="0">
        <dgm:presLayoutVars>
          <dgm:dir/>
          <dgm:resizeHandles val="exact"/>
        </dgm:presLayoutVars>
      </dgm:prSet>
      <dgm:spPr/>
    </dgm:pt>
    <dgm:pt modelId="{EC8623C4-C833-4778-AE97-C85EDBAB0116}" type="pres">
      <dgm:prSet presAssocID="{8B324086-153F-44F0-B382-966F364C9D40}" presName="compNode" presStyleCnt="0"/>
      <dgm:spPr/>
    </dgm:pt>
    <dgm:pt modelId="{218DEB3C-7424-48CF-A074-E8BE25C43B88}" type="pres">
      <dgm:prSet presAssocID="{8B324086-153F-44F0-B382-966F364C9D40}" presName="bgRect" presStyleLbl="bgShp" presStyleIdx="0" presStyleCnt="4"/>
      <dgm:spPr>
        <a:noFill/>
      </dgm:spPr>
    </dgm:pt>
    <dgm:pt modelId="{B7AB8F87-DF5D-4431-853E-3B1E5EE5BB26}" type="pres">
      <dgm:prSet presAssocID="{8B324086-153F-44F0-B382-966F364C9D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68A7184F-D5E3-42B3-8961-9B4E7E9CC6DE}" type="pres">
      <dgm:prSet presAssocID="{8B324086-153F-44F0-B382-966F364C9D40}" presName="spaceRect" presStyleCnt="0"/>
      <dgm:spPr/>
    </dgm:pt>
    <dgm:pt modelId="{107612BE-5046-4418-81E8-12A311B2E3A0}" type="pres">
      <dgm:prSet presAssocID="{8B324086-153F-44F0-B382-966F364C9D40}" presName="parTx" presStyleLbl="revTx" presStyleIdx="0" presStyleCnt="4" custScaleX="100000">
        <dgm:presLayoutVars>
          <dgm:chMax val="0"/>
          <dgm:chPref val="0"/>
        </dgm:presLayoutVars>
      </dgm:prSet>
      <dgm:spPr/>
    </dgm:pt>
    <dgm:pt modelId="{9EAECF90-559E-4A62-AF69-1D0185A426A2}" type="pres">
      <dgm:prSet presAssocID="{B66BB922-048C-491F-A38A-4264FAEFAA05}" presName="sibTrans" presStyleCnt="0"/>
      <dgm:spPr/>
    </dgm:pt>
    <dgm:pt modelId="{15088AEA-8243-4C97-8897-B009D7B3DB97}" type="pres">
      <dgm:prSet presAssocID="{BCF7E730-1707-46CB-BEE3-7F916D1C7E6C}" presName="compNode" presStyleCnt="0"/>
      <dgm:spPr/>
    </dgm:pt>
    <dgm:pt modelId="{D508568D-88DC-43F5-BD14-A8ECD4027E6B}" type="pres">
      <dgm:prSet presAssocID="{BCF7E730-1707-46CB-BEE3-7F916D1C7E6C}" presName="bgRect" presStyleLbl="bgShp" presStyleIdx="1" presStyleCnt="4"/>
      <dgm:spPr>
        <a:noFill/>
      </dgm:spPr>
    </dgm:pt>
    <dgm:pt modelId="{E00E7230-635B-41B1-93AE-CC0DF134976A}" type="pres">
      <dgm:prSet presAssocID="{BCF7E730-1707-46CB-BEE3-7F916D1C7E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51F3F383-3DD8-4C01-88F8-64DE1A2A6E61}" type="pres">
      <dgm:prSet presAssocID="{BCF7E730-1707-46CB-BEE3-7F916D1C7E6C}" presName="spaceRect" presStyleCnt="0"/>
      <dgm:spPr/>
    </dgm:pt>
    <dgm:pt modelId="{E39B9C4A-4B80-4F94-9944-37CE545BE02C}" type="pres">
      <dgm:prSet presAssocID="{BCF7E730-1707-46CB-BEE3-7F916D1C7E6C}" presName="parTx" presStyleLbl="revTx" presStyleIdx="1" presStyleCnt="4">
        <dgm:presLayoutVars>
          <dgm:chMax val="0"/>
          <dgm:chPref val="0"/>
        </dgm:presLayoutVars>
      </dgm:prSet>
      <dgm:spPr/>
    </dgm:pt>
    <dgm:pt modelId="{E4FA10D5-22BE-4BE2-B5B9-575BA7D1871A}" type="pres">
      <dgm:prSet presAssocID="{F0C385C8-1B5E-4DDF-8B64-FACC17576A28}" presName="sibTrans" presStyleCnt="0"/>
      <dgm:spPr/>
    </dgm:pt>
    <dgm:pt modelId="{B42EB05F-9CE5-4048-B98B-7AD725130BB4}" type="pres">
      <dgm:prSet presAssocID="{66695D23-7B64-47B6-B624-A1D39FB5D750}" presName="compNode" presStyleCnt="0"/>
      <dgm:spPr/>
    </dgm:pt>
    <dgm:pt modelId="{C20A6DB9-CAB1-4130-8662-3B0B713A785D}" type="pres">
      <dgm:prSet presAssocID="{66695D23-7B64-47B6-B624-A1D39FB5D750}" presName="bgRect" presStyleLbl="bgShp" presStyleIdx="2" presStyleCnt="4"/>
      <dgm:spPr>
        <a:noFill/>
      </dgm:spPr>
    </dgm:pt>
    <dgm:pt modelId="{0F37A90D-0ADC-4BC0-8E8A-B24E8DA797CA}" type="pres">
      <dgm:prSet presAssocID="{66695D23-7B64-47B6-B624-A1D39FB5D7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680153B7-9BA3-440D-BEDC-CE1FBD779C82}" type="pres">
      <dgm:prSet presAssocID="{66695D23-7B64-47B6-B624-A1D39FB5D750}" presName="spaceRect" presStyleCnt="0"/>
      <dgm:spPr/>
    </dgm:pt>
    <dgm:pt modelId="{ADC496F6-A446-4A12-BA7C-A0351A2C4857}" type="pres">
      <dgm:prSet presAssocID="{66695D23-7B64-47B6-B624-A1D39FB5D750}" presName="parTx" presStyleLbl="revTx" presStyleIdx="2" presStyleCnt="4">
        <dgm:presLayoutVars>
          <dgm:chMax val="0"/>
          <dgm:chPref val="0"/>
        </dgm:presLayoutVars>
      </dgm:prSet>
      <dgm:spPr/>
    </dgm:pt>
    <dgm:pt modelId="{6C006530-0F78-44B6-A0CD-58BECE4BA5F2}" type="pres">
      <dgm:prSet presAssocID="{FB6FDE1A-0A46-42D5-958B-D7497BA73303}" presName="sibTrans" presStyleCnt="0"/>
      <dgm:spPr/>
    </dgm:pt>
    <dgm:pt modelId="{94D1C4F1-625E-4197-8095-B82B7B8CD487}" type="pres">
      <dgm:prSet presAssocID="{8A6495E0-86A1-4FFD-88CA-A2CC272AEC78}" presName="compNode" presStyleCnt="0"/>
      <dgm:spPr/>
    </dgm:pt>
    <dgm:pt modelId="{65A78F17-0F74-4896-9697-6D5651C2BB35}" type="pres">
      <dgm:prSet presAssocID="{8A6495E0-86A1-4FFD-88CA-A2CC272AEC78}" presName="bgRect" presStyleLbl="bgShp" presStyleIdx="3" presStyleCnt="4"/>
      <dgm:spPr>
        <a:noFill/>
      </dgm:spPr>
    </dgm:pt>
    <dgm:pt modelId="{FC89C294-2F13-4E5A-B654-6C273B377D4D}" type="pres">
      <dgm:prSet presAssocID="{8A6495E0-86A1-4FFD-88CA-A2CC272AEC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lash1 with solid fill"/>
        </a:ext>
      </dgm:extLst>
    </dgm:pt>
    <dgm:pt modelId="{4D17C5C8-C8A7-4F7A-9BD0-97F22C929F66}" type="pres">
      <dgm:prSet presAssocID="{8A6495E0-86A1-4FFD-88CA-A2CC272AEC78}" presName="spaceRect" presStyleCnt="0"/>
      <dgm:spPr/>
    </dgm:pt>
    <dgm:pt modelId="{FA449881-BD43-482C-8BEA-DE38E6D6EA80}" type="pres">
      <dgm:prSet presAssocID="{8A6495E0-86A1-4FFD-88CA-A2CC272AEC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33A115-0CC9-4A88-819C-CE8FDA571E32}" type="presOf" srcId="{E8FF8E95-2258-43E5-89E1-6C84DB45DFE0}" destId="{A979F3DC-97F9-4993-9324-CA437526E200}" srcOrd="0" destOrd="0" presId="urn:microsoft.com/office/officeart/2018/2/layout/IconVerticalSolidList"/>
    <dgm:cxn modelId="{437DB462-4B2D-439F-B7A8-3DF2273FFE2F}" type="presOf" srcId="{BCF7E730-1707-46CB-BEE3-7F916D1C7E6C}" destId="{E39B9C4A-4B80-4F94-9944-37CE545BE02C}" srcOrd="0" destOrd="0" presId="urn:microsoft.com/office/officeart/2018/2/layout/IconVerticalSolidList"/>
    <dgm:cxn modelId="{7B096281-F20F-4838-82E9-9789A45C39A3}" type="presOf" srcId="{66695D23-7B64-47B6-B624-A1D39FB5D750}" destId="{ADC496F6-A446-4A12-BA7C-A0351A2C4857}" srcOrd="0" destOrd="0" presId="urn:microsoft.com/office/officeart/2018/2/layout/IconVerticalSolidList"/>
    <dgm:cxn modelId="{CB1E4B9C-EE5E-4523-AFF0-6C55235908C4}" type="presOf" srcId="{8A6495E0-86A1-4FFD-88CA-A2CC272AEC78}" destId="{FA449881-BD43-482C-8BEA-DE38E6D6EA80}" srcOrd="0" destOrd="0" presId="urn:microsoft.com/office/officeart/2018/2/layout/IconVerticalSolidList"/>
    <dgm:cxn modelId="{906D929E-767C-443D-A2C4-CA7338B94A8B}" srcId="{E8FF8E95-2258-43E5-89E1-6C84DB45DFE0}" destId="{8A6495E0-86A1-4FFD-88CA-A2CC272AEC78}" srcOrd="3" destOrd="0" parTransId="{E26554C8-26DA-4858-B7B5-85181A5C49A8}" sibTransId="{43E04CC6-6768-4D3E-B697-4BE1510E6147}"/>
    <dgm:cxn modelId="{95D48DAE-FF09-40E7-837F-4B7FF840017C}" srcId="{E8FF8E95-2258-43E5-89E1-6C84DB45DFE0}" destId="{66695D23-7B64-47B6-B624-A1D39FB5D750}" srcOrd="2" destOrd="0" parTransId="{326FF342-4FEE-41F1-AD37-06DC853FA93D}" sibTransId="{FB6FDE1A-0A46-42D5-958B-D7497BA73303}"/>
    <dgm:cxn modelId="{750530C8-56A1-4CE4-80AC-625B634B1241}" type="presOf" srcId="{8B324086-153F-44F0-B382-966F364C9D40}" destId="{107612BE-5046-4418-81E8-12A311B2E3A0}" srcOrd="0" destOrd="0" presId="urn:microsoft.com/office/officeart/2018/2/layout/IconVerticalSolidList"/>
    <dgm:cxn modelId="{BCFAA4FB-F36F-41B7-8B65-89CB315FB2F0}" srcId="{E8FF8E95-2258-43E5-89E1-6C84DB45DFE0}" destId="{BCF7E730-1707-46CB-BEE3-7F916D1C7E6C}" srcOrd="1" destOrd="0" parTransId="{63A78597-7EAA-48D8-9736-E7B1365474DB}" sibTransId="{F0C385C8-1B5E-4DDF-8B64-FACC17576A28}"/>
    <dgm:cxn modelId="{20628BFF-330C-4C94-A1C8-35C821223CB6}" srcId="{E8FF8E95-2258-43E5-89E1-6C84DB45DFE0}" destId="{8B324086-153F-44F0-B382-966F364C9D40}" srcOrd="0" destOrd="0" parTransId="{54222649-0B6D-4ACF-8649-B192A29D50C0}" sibTransId="{B66BB922-048C-491F-A38A-4264FAEFAA05}"/>
    <dgm:cxn modelId="{26A25BA8-5FFE-40DC-A056-D60A4FEEC16A}" type="presParOf" srcId="{A979F3DC-97F9-4993-9324-CA437526E200}" destId="{EC8623C4-C833-4778-AE97-C85EDBAB0116}" srcOrd="0" destOrd="0" presId="urn:microsoft.com/office/officeart/2018/2/layout/IconVerticalSolidList"/>
    <dgm:cxn modelId="{826BF513-4BB6-4E6B-BC31-F786D4324221}" type="presParOf" srcId="{EC8623C4-C833-4778-AE97-C85EDBAB0116}" destId="{218DEB3C-7424-48CF-A074-E8BE25C43B88}" srcOrd="0" destOrd="0" presId="urn:microsoft.com/office/officeart/2018/2/layout/IconVerticalSolidList"/>
    <dgm:cxn modelId="{E7FE3A53-E823-4559-8524-BF21C6480C1E}" type="presParOf" srcId="{EC8623C4-C833-4778-AE97-C85EDBAB0116}" destId="{B7AB8F87-DF5D-4431-853E-3B1E5EE5BB26}" srcOrd="1" destOrd="0" presId="urn:microsoft.com/office/officeart/2018/2/layout/IconVerticalSolidList"/>
    <dgm:cxn modelId="{73513904-FD0D-47CC-BE1D-F8D8A0F43136}" type="presParOf" srcId="{EC8623C4-C833-4778-AE97-C85EDBAB0116}" destId="{68A7184F-D5E3-42B3-8961-9B4E7E9CC6DE}" srcOrd="2" destOrd="0" presId="urn:microsoft.com/office/officeart/2018/2/layout/IconVerticalSolidList"/>
    <dgm:cxn modelId="{2DC78FAD-1750-4FAC-A21F-FE5A6DAE5894}" type="presParOf" srcId="{EC8623C4-C833-4778-AE97-C85EDBAB0116}" destId="{107612BE-5046-4418-81E8-12A311B2E3A0}" srcOrd="3" destOrd="0" presId="urn:microsoft.com/office/officeart/2018/2/layout/IconVerticalSolidList"/>
    <dgm:cxn modelId="{15301CFC-BFA0-4B82-940F-39C01FBF24CB}" type="presParOf" srcId="{A979F3DC-97F9-4993-9324-CA437526E200}" destId="{9EAECF90-559E-4A62-AF69-1D0185A426A2}" srcOrd="1" destOrd="0" presId="urn:microsoft.com/office/officeart/2018/2/layout/IconVerticalSolidList"/>
    <dgm:cxn modelId="{1E1EC004-2D90-4F87-9890-6057109EE300}" type="presParOf" srcId="{A979F3DC-97F9-4993-9324-CA437526E200}" destId="{15088AEA-8243-4C97-8897-B009D7B3DB97}" srcOrd="2" destOrd="0" presId="urn:microsoft.com/office/officeart/2018/2/layout/IconVerticalSolidList"/>
    <dgm:cxn modelId="{681A7B23-728F-4AA3-A8FB-26704ED8EEEA}" type="presParOf" srcId="{15088AEA-8243-4C97-8897-B009D7B3DB97}" destId="{D508568D-88DC-43F5-BD14-A8ECD4027E6B}" srcOrd="0" destOrd="0" presId="urn:microsoft.com/office/officeart/2018/2/layout/IconVerticalSolidList"/>
    <dgm:cxn modelId="{D524243F-D323-4A36-95ED-695485B9CF07}" type="presParOf" srcId="{15088AEA-8243-4C97-8897-B009D7B3DB97}" destId="{E00E7230-635B-41B1-93AE-CC0DF134976A}" srcOrd="1" destOrd="0" presId="urn:microsoft.com/office/officeart/2018/2/layout/IconVerticalSolidList"/>
    <dgm:cxn modelId="{EECF0671-8C4F-4FD0-9EF8-A31101985F4D}" type="presParOf" srcId="{15088AEA-8243-4C97-8897-B009D7B3DB97}" destId="{51F3F383-3DD8-4C01-88F8-64DE1A2A6E61}" srcOrd="2" destOrd="0" presId="urn:microsoft.com/office/officeart/2018/2/layout/IconVerticalSolidList"/>
    <dgm:cxn modelId="{FBFCD8C5-1122-49F9-BBCE-F1AE71C0BA4E}" type="presParOf" srcId="{15088AEA-8243-4C97-8897-B009D7B3DB97}" destId="{E39B9C4A-4B80-4F94-9944-37CE545BE02C}" srcOrd="3" destOrd="0" presId="urn:microsoft.com/office/officeart/2018/2/layout/IconVerticalSolidList"/>
    <dgm:cxn modelId="{86C24BCC-E278-4393-AD3C-16DE0E5BDA84}" type="presParOf" srcId="{A979F3DC-97F9-4993-9324-CA437526E200}" destId="{E4FA10D5-22BE-4BE2-B5B9-575BA7D1871A}" srcOrd="3" destOrd="0" presId="urn:microsoft.com/office/officeart/2018/2/layout/IconVerticalSolidList"/>
    <dgm:cxn modelId="{3CEAEE9C-433B-422D-9CA8-69BAE7DAF606}" type="presParOf" srcId="{A979F3DC-97F9-4993-9324-CA437526E200}" destId="{B42EB05F-9CE5-4048-B98B-7AD725130BB4}" srcOrd="4" destOrd="0" presId="urn:microsoft.com/office/officeart/2018/2/layout/IconVerticalSolidList"/>
    <dgm:cxn modelId="{3B1A039C-DC33-43F9-A968-A3799C4320C6}" type="presParOf" srcId="{B42EB05F-9CE5-4048-B98B-7AD725130BB4}" destId="{C20A6DB9-CAB1-4130-8662-3B0B713A785D}" srcOrd="0" destOrd="0" presId="urn:microsoft.com/office/officeart/2018/2/layout/IconVerticalSolidList"/>
    <dgm:cxn modelId="{15AAF5F3-8B22-4DAD-AEDE-2906AD3955EA}" type="presParOf" srcId="{B42EB05F-9CE5-4048-B98B-7AD725130BB4}" destId="{0F37A90D-0ADC-4BC0-8E8A-B24E8DA797CA}" srcOrd="1" destOrd="0" presId="urn:microsoft.com/office/officeart/2018/2/layout/IconVerticalSolidList"/>
    <dgm:cxn modelId="{8A4BF138-DE26-4131-B9CE-FCC9A4667550}" type="presParOf" srcId="{B42EB05F-9CE5-4048-B98B-7AD725130BB4}" destId="{680153B7-9BA3-440D-BEDC-CE1FBD779C82}" srcOrd="2" destOrd="0" presId="urn:microsoft.com/office/officeart/2018/2/layout/IconVerticalSolidList"/>
    <dgm:cxn modelId="{022678FA-D69C-497B-A526-226985FABE19}" type="presParOf" srcId="{B42EB05F-9CE5-4048-B98B-7AD725130BB4}" destId="{ADC496F6-A446-4A12-BA7C-A0351A2C4857}" srcOrd="3" destOrd="0" presId="urn:microsoft.com/office/officeart/2018/2/layout/IconVerticalSolidList"/>
    <dgm:cxn modelId="{67E9D3C6-3E79-4B38-8E9A-13F750D8DACD}" type="presParOf" srcId="{A979F3DC-97F9-4993-9324-CA437526E200}" destId="{6C006530-0F78-44B6-A0CD-58BECE4BA5F2}" srcOrd="5" destOrd="0" presId="urn:microsoft.com/office/officeart/2018/2/layout/IconVerticalSolidList"/>
    <dgm:cxn modelId="{9CF50995-689B-4D94-85C1-1784EA5154DC}" type="presParOf" srcId="{A979F3DC-97F9-4993-9324-CA437526E200}" destId="{94D1C4F1-625E-4197-8095-B82B7B8CD487}" srcOrd="6" destOrd="0" presId="urn:microsoft.com/office/officeart/2018/2/layout/IconVerticalSolidList"/>
    <dgm:cxn modelId="{79BAF474-9A02-43F4-99DE-2376FD499059}" type="presParOf" srcId="{94D1C4F1-625E-4197-8095-B82B7B8CD487}" destId="{65A78F17-0F74-4896-9697-6D5651C2BB35}" srcOrd="0" destOrd="0" presId="urn:microsoft.com/office/officeart/2018/2/layout/IconVerticalSolidList"/>
    <dgm:cxn modelId="{A857CEB4-95C5-491E-A6AE-4FEAD196BC3B}" type="presParOf" srcId="{94D1C4F1-625E-4197-8095-B82B7B8CD487}" destId="{FC89C294-2F13-4E5A-B654-6C273B377D4D}" srcOrd="1" destOrd="0" presId="urn:microsoft.com/office/officeart/2018/2/layout/IconVerticalSolidList"/>
    <dgm:cxn modelId="{91B5B5C7-34D6-4891-8B37-4D02A117A68F}" type="presParOf" srcId="{94D1C4F1-625E-4197-8095-B82B7B8CD487}" destId="{4D17C5C8-C8A7-4F7A-9BD0-97F22C929F66}" srcOrd="2" destOrd="0" presId="urn:microsoft.com/office/officeart/2018/2/layout/IconVerticalSolidList"/>
    <dgm:cxn modelId="{5B54A53E-3B3A-48FD-9491-170F66E4FEC5}" type="presParOf" srcId="{94D1C4F1-625E-4197-8095-B82B7B8CD487}" destId="{FA449881-BD43-482C-8BEA-DE38E6D6EA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FC11-C7F1-449F-998B-202D8AFAC56C}">
      <dsp:nvSpPr>
        <dsp:cNvPr id="0" name=""/>
        <dsp:cNvSpPr/>
      </dsp:nvSpPr>
      <dsp:spPr>
        <a:xfrm>
          <a:off x="12582" y="409060"/>
          <a:ext cx="816523" cy="816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12429-478E-4D85-A75C-2B4296160773}">
      <dsp:nvSpPr>
        <dsp:cNvPr id="0" name=""/>
        <dsp:cNvSpPr/>
      </dsp:nvSpPr>
      <dsp:spPr>
        <a:xfrm>
          <a:off x="184052" y="580530"/>
          <a:ext cx="473583" cy="473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78180-41A4-4A03-8851-9B36D877D37C}">
      <dsp:nvSpPr>
        <dsp:cNvPr id="0" name=""/>
        <dsp:cNvSpPr/>
      </dsp:nvSpPr>
      <dsp:spPr>
        <a:xfrm>
          <a:off x="1004076" y="409060"/>
          <a:ext cx="1924663" cy="81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Developed by the US Department of Defense Advanced Research Project Agency to address ARPANET limitations</a:t>
          </a:r>
        </a:p>
      </dsp:txBody>
      <dsp:txXfrm>
        <a:off x="1004076" y="409060"/>
        <a:ext cx="1924663" cy="816523"/>
      </dsp:txXfrm>
    </dsp:sp>
    <dsp:sp modelId="{59B41430-D7CE-4A43-82DA-7FB7A94314E4}">
      <dsp:nvSpPr>
        <dsp:cNvPr id="0" name=""/>
        <dsp:cNvSpPr/>
      </dsp:nvSpPr>
      <dsp:spPr>
        <a:xfrm>
          <a:off x="3264098" y="409060"/>
          <a:ext cx="816523" cy="816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7B94D-1F2B-4DB4-B37E-CF04B6D429F6}">
      <dsp:nvSpPr>
        <dsp:cNvPr id="0" name=""/>
        <dsp:cNvSpPr/>
      </dsp:nvSpPr>
      <dsp:spPr>
        <a:xfrm>
          <a:off x="3435568" y="580530"/>
          <a:ext cx="473583" cy="473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D0A9-7207-4BEB-B0C0-53D76AE24F54}">
      <dsp:nvSpPr>
        <dsp:cNvPr id="0" name=""/>
        <dsp:cNvSpPr/>
      </dsp:nvSpPr>
      <dsp:spPr>
        <a:xfrm>
          <a:off x="4255591" y="409060"/>
          <a:ext cx="1924663" cy="81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Secure, reliable and adaptable network is essential for military, academic, and governmental communications</a:t>
          </a:r>
        </a:p>
      </dsp:txBody>
      <dsp:txXfrm>
        <a:off x="4255591" y="409060"/>
        <a:ext cx="1924663" cy="816523"/>
      </dsp:txXfrm>
    </dsp:sp>
    <dsp:sp modelId="{A6439684-2C89-4061-BFAF-1055873DD889}">
      <dsp:nvSpPr>
        <dsp:cNvPr id="0" name=""/>
        <dsp:cNvSpPr/>
      </dsp:nvSpPr>
      <dsp:spPr>
        <a:xfrm>
          <a:off x="12582" y="2157341"/>
          <a:ext cx="816523" cy="816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18228-0B15-409F-A2C8-045E4E7C1D11}">
      <dsp:nvSpPr>
        <dsp:cNvPr id="0" name=""/>
        <dsp:cNvSpPr/>
      </dsp:nvSpPr>
      <dsp:spPr>
        <a:xfrm>
          <a:off x="184052" y="2328811"/>
          <a:ext cx="473583" cy="473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C73A-028B-4F47-82CF-87D265DCB535}">
      <dsp:nvSpPr>
        <dsp:cNvPr id="0" name=""/>
        <dsp:cNvSpPr/>
      </dsp:nvSpPr>
      <dsp:spPr>
        <a:xfrm>
          <a:off x="1004076" y="2022737"/>
          <a:ext cx="1924663" cy="1085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Enable different networks and computer systems to communicate through a standardized protocol</a:t>
          </a:r>
        </a:p>
      </dsp:txBody>
      <dsp:txXfrm>
        <a:off x="1004076" y="2022737"/>
        <a:ext cx="1924663" cy="1085731"/>
      </dsp:txXfrm>
    </dsp:sp>
    <dsp:sp modelId="{5562D597-49A2-4787-A491-F3E4F89A146A}">
      <dsp:nvSpPr>
        <dsp:cNvPr id="0" name=""/>
        <dsp:cNvSpPr/>
      </dsp:nvSpPr>
      <dsp:spPr>
        <a:xfrm>
          <a:off x="3264098" y="2157341"/>
          <a:ext cx="816523" cy="8165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001AF-16B6-4CCB-9811-72B94A84E478}">
      <dsp:nvSpPr>
        <dsp:cNvPr id="0" name=""/>
        <dsp:cNvSpPr/>
      </dsp:nvSpPr>
      <dsp:spPr>
        <a:xfrm>
          <a:off x="3435568" y="2328811"/>
          <a:ext cx="473583" cy="473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AA17C-96C0-479A-B01C-0112FBC8E124}">
      <dsp:nvSpPr>
        <dsp:cNvPr id="0" name=""/>
        <dsp:cNvSpPr/>
      </dsp:nvSpPr>
      <dsp:spPr>
        <a:xfrm>
          <a:off x="4255591" y="1852504"/>
          <a:ext cx="1924663" cy="14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Enabled the connection of previously isolated networks. This led to significant collaboration between research institutions and commercial entities and  commercialization of the internet</a:t>
          </a:r>
        </a:p>
      </dsp:txBody>
      <dsp:txXfrm>
        <a:off x="4255591" y="1852504"/>
        <a:ext cx="1924663" cy="142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DEB3C-7424-48CF-A074-E8BE25C43B88}">
      <dsp:nvSpPr>
        <dsp:cNvPr id="0" name=""/>
        <dsp:cNvSpPr/>
      </dsp:nvSpPr>
      <dsp:spPr>
        <a:xfrm>
          <a:off x="0" y="2774"/>
          <a:ext cx="5510468" cy="959659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B8F87-DF5D-4431-853E-3B1E5EE5BB26}">
      <dsp:nvSpPr>
        <dsp:cNvPr id="0" name=""/>
        <dsp:cNvSpPr/>
      </dsp:nvSpPr>
      <dsp:spPr>
        <a:xfrm>
          <a:off x="290297" y="218697"/>
          <a:ext cx="528328" cy="52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612BE-5046-4418-81E8-12A311B2E3A0}">
      <dsp:nvSpPr>
        <dsp:cNvPr id="0" name=""/>
        <dsp:cNvSpPr/>
      </dsp:nvSpPr>
      <dsp:spPr>
        <a:xfrm>
          <a:off x="1108922" y="2774"/>
          <a:ext cx="4155114" cy="96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63" tIns="101663" rIns="101663" bIns="1016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Originally applied to physical goods and trade, but due to globalization and the digital revolutions, countries had to reconsider how to regulate cross-border data</a:t>
          </a:r>
        </a:p>
      </dsp:txBody>
      <dsp:txXfrm>
        <a:off x="1108922" y="2774"/>
        <a:ext cx="4155114" cy="960597"/>
      </dsp:txXfrm>
    </dsp:sp>
    <dsp:sp modelId="{D508568D-88DC-43F5-BD14-A8ECD4027E6B}">
      <dsp:nvSpPr>
        <dsp:cNvPr id="0" name=""/>
        <dsp:cNvSpPr/>
      </dsp:nvSpPr>
      <dsp:spPr>
        <a:xfrm>
          <a:off x="0" y="1196244"/>
          <a:ext cx="5510468" cy="959659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E7230-635B-41B1-93AE-CC0DF134976A}">
      <dsp:nvSpPr>
        <dsp:cNvPr id="0" name=""/>
        <dsp:cNvSpPr/>
      </dsp:nvSpPr>
      <dsp:spPr>
        <a:xfrm>
          <a:off x="290297" y="1412167"/>
          <a:ext cx="528328" cy="52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B9C4A-4B80-4F94-9944-37CE545BE02C}">
      <dsp:nvSpPr>
        <dsp:cNvPr id="0" name=""/>
        <dsp:cNvSpPr/>
      </dsp:nvSpPr>
      <dsp:spPr>
        <a:xfrm>
          <a:off x="1108922" y="1196244"/>
          <a:ext cx="4155114" cy="96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63" tIns="101663" rIns="101663" bIns="1016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Secure, reliable and adaptable network is essential for military, academic, and governmental communications</a:t>
          </a:r>
        </a:p>
      </dsp:txBody>
      <dsp:txXfrm>
        <a:off x="1108922" y="1196244"/>
        <a:ext cx="4155114" cy="960597"/>
      </dsp:txXfrm>
    </dsp:sp>
    <dsp:sp modelId="{C20A6DB9-CAB1-4130-8662-3B0B713A785D}">
      <dsp:nvSpPr>
        <dsp:cNvPr id="0" name=""/>
        <dsp:cNvSpPr/>
      </dsp:nvSpPr>
      <dsp:spPr>
        <a:xfrm>
          <a:off x="0" y="2389714"/>
          <a:ext cx="5510468" cy="959659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7A90D-0ADC-4BC0-8E8A-B24E8DA797CA}">
      <dsp:nvSpPr>
        <dsp:cNvPr id="0" name=""/>
        <dsp:cNvSpPr/>
      </dsp:nvSpPr>
      <dsp:spPr>
        <a:xfrm>
          <a:off x="290297" y="2605638"/>
          <a:ext cx="528328" cy="52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496F6-A446-4A12-BA7C-A0351A2C4857}">
      <dsp:nvSpPr>
        <dsp:cNvPr id="0" name=""/>
        <dsp:cNvSpPr/>
      </dsp:nvSpPr>
      <dsp:spPr>
        <a:xfrm>
          <a:off x="1108922" y="2389714"/>
          <a:ext cx="4155114" cy="96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63" tIns="101663" rIns="101663" bIns="1016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 different networks and computer systems to communicate through a standardized protocol</a:t>
          </a:r>
        </a:p>
      </dsp:txBody>
      <dsp:txXfrm>
        <a:off x="1108922" y="2389714"/>
        <a:ext cx="4155114" cy="960597"/>
      </dsp:txXfrm>
    </dsp:sp>
    <dsp:sp modelId="{65A78F17-0F74-4896-9697-6D5651C2BB35}">
      <dsp:nvSpPr>
        <dsp:cNvPr id="0" name=""/>
        <dsp:cNvSpPr/>
      </dsp:nvSpPr>
      <dsp:spPr>
        <a:xfrm>
          <a:off x="0" y="3583184"/>
          <a:ext cx="5510468" cy="959659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9C294-2F13-4E5A-B654-6C273B377D4D}">
      <dsp:nvSpPr>
        <dsp:cNvPr id="0" name=""/>
        <dsp:cNvSpPr/>
      </dsp:nvSpPr>
      <dsp:spPr>
        <a:xfrm>
          <a:off x="290297" y="3799108"/>
          <a:ext cx="528328" cy="527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49881-BD43-482C-8BEA-DE38E6D6EA80}">
      <dsp:nvSpPr>
        <dsp:cNvPr id="0" name=""/>
        <dsp:cNvSpPr/>
      </dsp:nvSpPr>
      <dsp:spPr>
        <a:xfrm>
          <a:off x="1108922" y="3583184"/>
          <a:ext cx="4155114" cy="96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63" tIns="101663" rIns="101663" bIns="1016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Enabled the connection of previously isolated networks. This led to significant collaboration between research institutions and commercial entities and  commercialization of the internet</a:t>
          </a:r>
        </a:p>
      </dsp:txBody>
      <dsp:txXfrm>
        <a:off x="1108922" y="3583184"/>
        <a:ext cx="4155114" cy="960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The Impact of Global Regulations on TCP/IP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TCP/IP Review</a:t>
            </a:r>
          </a:p>
          <a:p>
            <a:r>
              <a:rPr lang="en-US" dirty="0"/>
              <a:t>What are Cross Border Regulations?</a:t>
            </a:r>
          </a:p>
          <a:p>
            <a:r>
              <a:rPr lang="en-US" dirty="0"/>
              <a:t>Timeline of Cross Border Data Flow Regulation and its effect on TCP/IP</a:t>
            </a:r>
          </a:p>
          <a:p>
            <a:r>
              <a:rPr lang="en-US" dirty="0"/>
              <a:t>Ethical Concerns</a:t>
            </a:r>
          </a:p>
          <a:p>
            <a:r>
              <a:rPr lang="en-US" dirty="0"/>
              <a:t>Social Impact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Transmission Control Protocol/Internet Protocol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D596764C-CCAB-A448-0A37-9913D9608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267617"/>
              </p:ext>
            </p:extLst>
          </p:nvPr>
        </p:nvGraphicFramePr>
        <p:xfrm>
          <a:off x="4556760" y="2073275"/>
          <a:ext cx="6192838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What is TCP/IP Model and why we use? - Free Learning Tech">
            <a:extLst>
              <a:ext uri="{FF2B5EF4-FFF2-40B4-BE49-F238E27FC236}">
                <a16:creationId xmlns:a16="http://schemas.microsoft.com/office/drawing/2014/main" id="{B8B7BF05-0124-FB50-7117-49D2A041DAC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737843"/>
            <a:ext cx="3144837" cy="23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4DF6-F01D-ABD9-E193-81D916199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5D62-3394-F4E4-4913-306E0E63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44" y="313508"/>
            <a:ext cx="5775656" cy="1281879"/>
          </a:xfrm>
        </p:spPr>
        <p:txBody>
          <a:bodyPr anchor="b">
            <a:normAutofit/>
          </a:bodyPr>
          <a:lstStyle/>
          <a:p>
            <a:r>
              <a:rPr lang="en-US" dirty="0"/>
              <a:t>Cross Border Regulations</a:t>
            </a:r>
          </a:p>
        </p:txBody>
      </p:sp>
      <p:graphicFrame>
        <p:nvGraphicFramePr>
          <p:cNvPr id="3" name="Text Placeholder 3">
            <a:extLst>
              <a:ext uri="{FF2B5EF4-FFF2-40B4-BE49-F238E27FC236}">
                <a16:creationId xmlns:a16="http://schemas.microsoft.com/office/drawing/2014/main" id="{FA21482A-3C28-E762-8970-FE4294FF3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749246"/>
              </p:ext>
            </p:extLst>
          </p:nvPr>
        </p:nvGraphicFramePr>
        <p:xfrm>
          <a:off x="452937" y="1759650"/>
          <a:ext cx="5510469" cy="454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21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26c6e92-1044-46e1-8057-33bf4280ff8b" xsi:nil="true"/>
    <_activity xmlns="c26c6e92-1044-46e1-8057-33bf4280ff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CF5F7CFBA8C043822353CC06227591" ma:contentTypeVersion="13" ma:contentTypeDescription="Create a new document." ma:contentTypeScope="" ma:versionID="3fd413aebdf94b0b99dab08ce3046174">
  <xsd:schema xmlns:xsd="http://www.w3.org/2001/XMLSchema" xmlns:xs="http://www.w3.org/2001/XMLSchema" xmlns:p="http://schemas.microsoft.com/office/2006/metadata/properties" xmlns:ns3="c26c6e92-1044-46e1-8057-33bf4280ff8b" targetNamespace="http://schemas.microsoft.com/office/2006/metadata/properties" ma:root="true" ma:fieldsID="cdcf41432f7b697ec8c253c93e9e926f" ns3:_="">
    <xsd:import namespace="c26c6e92-1044-46e1-8057-33bf4280ff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c6e92-1044-46e1-8057-33bf4280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c26c6e92-1044-46e1-8057-33bf4280ff8b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A05B497-12A1-43CD-9815-C292E47576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c6e92-1044-46e1-8057-33bf4280f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{03CFDBAD-AA7F-4614-A370-3D57B6F1C639}tf16411248_win32</Template>
  <TotalTime>486</TotalTime>
  <Words>534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Custom</vt:lpstr>
      <vt:lpstr>The Impact of Global Regulations on TCP/IP Communications</vt:lpstr>
      <vt:lpstr>Agenda </vt:lpstr>
      <vt:lpstr>Transmission Control Protocol/Internet Protocol</vt:lpstr>
      <vt:lpstr>Cross Border Regulations</vt:lpstr>
      <vt:lpstr>Overcoming nervousness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Robert.Ortiz2@cix.csi.cuny.edu</dc:creator>
  <cp:lastModifiedBy>Robert.Ortiz2@cix.csi.cuny.edu</cp:lastModifiedBy>
  <cp:revision>1</cp:revision>
  <dcterms:created xsi:type="dcterms:W3CDTF">2024-10-29T17:31:42Z</dcterms:created>
  <dcterms:modified xsi:type="dcterms:W3CDTF">2024-10-30T01:37:43Z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0x0101005ECF5F7CFBA8C043822353CC06227591</vt:lpwstr>
  </property>
</Properties>
</file>