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
<Relationships xmlns="http://schemas.openxmlformats.org/package/2006/relationships">
  <Relationship Id="rId2" Type="http://schemas.openxmlformats.org/package/2006/relationships/metadata/thumbnail" Target="docProps/thumbnail.jpeg" />
  <Relationship Id="rId1" Type="http://schemas.openxmlformats.org/officeDocument/2006/relationships/officeDocument" Target="ppt/presentation.xml" 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144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164" userDrawn="1">
          <p15:clr>
            <a:srgbClr val="A4A3A4"/>
          </p15:clr>
        </p15:guide>
        <p15:guide id="4" pos="4247" userDrawn="1">
          <p15:clr>
            <a:srgbClr val="A4A3A4"/>
          </p15:clr>
        </p15:guide>
        <p15:guide id="5" pos="73" userDrawn="1">
          <p15:clr>
            <a:srgbClr val="A4A3A4"/>
          </p15:clr>
        </p15:guide>
        <p15:guide id="6" pos="4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D3D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55" d="100"/>
          <a:sy n="55" d="100"/>
        </p:scale>
        <p:origin x="2208" y="84"/>
      </p:cViewPr>
      <p:guideLst>
        <p:guide orient="horz" pos="2880"/>
        <p:guide pos="2160"/>
        <p:guide pos="164"/>
        <p:guide pos="4247"/>
        <p:guide pos="73"/>
        <p:guide pos="41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
<Relationships xmlns="http://schemas.openxmlformats.org/package/2006/relationships">
  <Relationship Id="rId3" Type="http://schemas.openxmlformats.org/officeDocument/2006/relationships/presProps" Target="presProps.xml" />
  <Relationship Id="rId2" Type="http://schemas.openxmlformats.org/officeDocument/2006/relationships/slide" Target="slides/slide1.xml" />
  <Relationship Id="rId1" Type="http://schemas.openxmlformats.org/officeDocument/2006/relationships/slideMaster" Target="slideMasters/slideMaster1.xml" />
  <Relationship Id="rId6" Type="http://schemas.openxmlformats.org/officeDocument/2006/relationships/tableStyles" Target="tableStyles.xml" />
  <Relationship Id="rId5" Type="http://schemas.openxmlformats.org/officeDocument/2006/relationships/theme" Target="theme/theme1.xml" />
  <Relationship Id="rId4" Type="http://schemas.openxmlformats.org/officeDocument/2006/relationships/viewProps" Target="viewProps.xml" />
</Relationships>
</file>

<file path=ppt/slideLayouts/_rels/slideLayout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D545-8467-428C-B4B7-668AFE11EB3F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29CB-BA86-48A6-80E1-CB8750A963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53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D545-8467-428C-B4B7-668AFE11EB3F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29CB-BA86-48A6-80E1-CB8750A963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2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D545-8467-428C-B4B7-668AFE11EB3F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29CB-BA86-48A6-80E1-CB8750A963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47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D545-8467-428C-B4B7-668AFE11EB3F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29CB-BA86-48A6-80E1-CB8750A963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15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D545-8467-428C-B4B7-668AFE11EB3F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29CB-BA86-48A6-80E1-CB8750A963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1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D545-8467-428C-B4B7-668AFE11EB3F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29CB-BA86-48A6-80E1-CB8750A963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51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D545-8467-428C-B4B7-668AFE11EB3F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29CB-BA86-48A6-80E1-CB8750A963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85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D545-8467-428C-B4B7-668AFE11EB3F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29CB-BA86-48A6-80E1-CB8750A963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4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D545-8467-428C-B4B7-668AFE11EB3F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29CB-BA86-48A6-80E1-CB8750A963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0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D545-8467-428C-B4B7-668AFE11EB3F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29CB-BA86-48A6-80E1-CB8750A963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09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D545-8467-428C-B4B7-668AFE11EB3F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A29CB-BA86-48A6-80E1-CB8750A963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721425"/>
      </p:ext>
    </p:extLst>
  </p:cSld>
  <p:clrMapOvr>
    <a:masterClrMapping/>
  </p:clrMapOvr>
</p:sldLayout>
</file>

<file path=ppt/slideMasters/_rels/slideMaster1.xml.rels>&#65279;<?xml version="1.0" encoding="utf-8" standalone="yes"?>
<Relationships xmlns="http://schemas.openxmlformats.org/package/2006/relationships">
  <Relationship Id="rId8" Type="http://schemas.openxmlformats.org/officeDocument/2006/relationships/slideLayout" Target="../slideLayouts/slideLayout8.xml" />
  <Relationship Id="rId3" Type="http://schemas.openxmlformats.org/officeDocument/2006/relationships/slideLayout" Target="../slideLayouts/slideLayout3.xml" />
  <Relationship Id="rId7" Type="http://schemas.openxmlformats.org/officeDocument/2006/relationships/slideLayout" Target="../slideLayouts/slideLayout7.xml" />
  <Relationship Id="rId12" Type="http://schemas.openxmlformats.org/officeDocument/2006/relationships/theme" Target="../theme/theme1.xml" />
  <Relationship Id="rId2" Type="http://schemas.openxmlformats.org/officeDocument/2006/relationships/slideLayout" Target="../slideLayouts/slideLayout2.xml" />
  <Relationship Id="rId1" Type="http://schemas.openxmlformats.org/officeDocument/2006/relationships/slideLayout" Target="../slideLayouts/slideLayout1.xml" />
  <Relationship Id="rId6" Type="http://schemas.openxmlformats.org/officeDocument/2006/relationships/slideLayout" Target="../slideLayouts/slideLayout6.xml" />
  <Relationship Id="rId11" Type="http://schemas.openxmlformats.org/officeDocument/2006/relationships/slideLayout" Target="../slideLayouts/slideLayout11.xml" />
  <Relationship Id="rId5" Type="http://schemas.openxmlformats.org/officeDocument/2006/relationships/slideLayout" Target="../slideLayouts/slideLayout5.xml" />
  <Relationship Id="rId10" Type="http://schemas.openxmlformats.org/officeDocument/2006/relationships/slideLayout" Target="../slideLayouts/slideLayout10.xml" />
  <Relationship Id="rId4" Type="http://schemas.openxmlformats.org/officeDocument/2006/relationships/slideLayout" Target="../slideLayouts/slideLayout4.xml" />
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D545-8467-428C-B4B7-668AFE11EB3F}" type="datetimeFigureOut">
              <a:rPr kumimoji="1" lang="ja-JP" altLang="en-US" smtClean="0"/>
              <a:t>2020/4/10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A29CB-BA86-48A6-80E1-CB8750A963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8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989" y="500281"/>
            <a:ext cx="6858000" cy="8627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00" dirty="0" smtClean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新型コロナウイルス感染症の拡大防止のための</a:t>
            </a:r>
            <a:endParaRPr lang="en-US" altLang="ja-JP" sz="2300" dirty="0" smtClean="0">
              <a:solidFill>
                <a:schemeClr val="bg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algn="ctr"/>
            <a:r>
              <a:rPr lang="ja-JP" altLang="en-US" sz="2300" dirty="0" smtClean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名古屋</a:t>
            </a:r>
            <a:r>
              <a:rPr lang="ja-JP" altLang="en-US" sz="23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市</a:t>
            </a:r>
            <a:r>
              <a:rPr lang="ja-JP" altLang="en-US" sz="2300" dirty="0" smtClean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からのお願い</a:t>
            </a:r>
            <a:endParaRPr lang="ja-JP" altLang="en-US" sz="2300" dirty="0">
              <a:solidFill>
                <a:schemeClr val="bg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0968" y="3845355"/>
            <a:ext cx="6626225" cy="346294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45415" y="3483792"/>
            <a:ext cx="6135913" cy="6148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2000" dirty="0" smtClean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新型コロナウイルス感染拡大防止</a:t>
            </a:r>
            <a:r>
              <a:rPr kumimoji="1" lang="ja-JP" altLang="en-US" sz="2000" dirty="0" smtClean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にご協力ください</a:t>
            </a:r>
            <a:endParaRPr kumimoji="1" lang="ja-JP" altLang="en-US" sz="20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6468" y="4001244"/>
            <a:ext cx="646847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1000" dirty="0" smtClean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20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新型コロナウイルス感染症の拡大を防止する観点から、</a:t>
            </a:r>
            <a:r>
              <a:rPr lang="ja-JP" altLang="en-US" sz="2000" b="1" u="sng" dirty="0">
                <a:solidFill>
                  <a:srgbClr val="FF0000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ご</a:t>
            </a:r>
            <a:r>
              <a:rPr lang="ja-JP" altLang="en-US" sz="2000" b="1" u="sng" dirty="0" smtClean="0">
                <a:solidFill>
                  <a:srgbClr val="FF0000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家庭で過ごすことが可能な場合には、利用を控えていただくなどご協力をお願いいたします。</a:t>
            </a:r>
            <a:endParaRPr lang="en-US" altLang="ja-JP" sz="2000" b="1" u="sng" dirty="0" smtClean="0">
              <a:solidFill>
                <a:srgbClr val="FF0000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2000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2000" b="1" u="sng" dirty="0">
                <a:solidFill>
                  <a:srgbClr val="FF0000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風邪などの症状が見受けられる場合は利用しないなど、適切な利用をお願いいたします。</a:t>
            </a:r>
            <a:endParaRPr lang="en-US" altLang="ja-JP" sz="2000" b="1" u="sng" dirty="0">
              <a:solidFill>
                <a:srgbClr val="FF0000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2000" dirty="0" smtClean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20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感染を拡大させないために、ご理解・ご協力をお願いいたします。</a:t>
            </a:r>
            <a:endParaRPr lang="en-US" altLang="ja-JP" sz="28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endParaRPr lang="en-US" altLang="ja-JP" sz="1600" dirty="0" smtClean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endParaRPr lang="en-US" altLang="ja-JP" sz="1600" dirty="0" smtClean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12989" y="32604"/>
            <a:ext cx="2636912" cy="3782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保護者の皆様へ</a:t>
            </a:r>
            <a:endParaRPr kumimoji="1" lang="ja-JP" altLang="en-US" dirty="0">
              <a:solidFill>
                <a:schemeClr val="tx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321978" y="844289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令和</a:t>
            </a:r>
            <a:r>
              <a:rPr lang="en-US" altLang="ja-JP" sz="12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2</a:t>
            </a:r>
            <a:r>
              <a:rPr lang="ja-JP" altLang="en-US" sz="12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年</a:t>
            </a:r>
            <a:r>
              <a:rPr lang="en-US" altLang="ja-JP" sz="12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4</a:t>
            </a:r>
            <a:r>
              <a:rPr lang="ja-JP" altLang="en-US" sz="12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月</a:t>
            </a:r>
            <a:r>
              <a:rPr lang="en-US" altLang="ja-JP" sz="12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10</a:t>
            </a:r>
            <a:r>
              <a:rPr lang="ja-JP" altLang="en-US" sz="12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日版</a:t>
            </a:r>
            <a:endParaRPr lang="en-US" altLang="ja-JP" sz="1200" dirty="0" smtClean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916832" y="8369202"/>
            <a:ext cx="3125630" cy="4512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600" dirty="0">
              <a:solidFill>
                <a:schemeClr val="tx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451703" y="8244408"/>
            <a:ext cx="3228114" cy="7073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〇〇〇〇（事業所名）</a:t>
            </a:r>
            <a:endParaRPr kumimoji="1" lang="ja-JP" altLang="en-US" sz="16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535154" y="99382"/>
            <a:ext cx="846174" cy="360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600" dirty="0">
              <a:solidFill>
                <a:schemeClr val="tx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627064" y="-49761"/>
            <a:ext cx="3228114" cy="7073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見本</a:t>
            </a:r>
            <a:endParaRPr kumimoji="1" lang="ja-JP" altLang="en-US" sz="1600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26468" y="1488297"/>
            <a:ext cx="6626225" cy="148975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4219" y="1400031"/>
            <a:ext cx="6468474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1050" dirty="0" smtClean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r>
              <a:rPr lang="ja-JP" altLang="en-US" sz="20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〇〇〇〇（事業所名）は、引き続き開所し、必要な場合は利用していただくことができます。</a:t>
            </a:r>
            <a:endParaRPr lang="en-US" altLang="ja-JP" sz="2000" dirty="0" smtClean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en-US" altLang="ja-JP" sz="2000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 </a:t>
            </a:r>
            <a:r>
              <a:rPr lang="ja-JP" altLang="en-US" sz="2000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しかし、感染拡大防止のため、以下のことをお願いします。</a:t>
            </a:r>
            <a:endParaRPr lang="en-US" altLang="ja-JP" sz="2000" dirty="0" smtClean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en-US" altLang="ja-JP" sz="2400" u="sng" dirty="0" smtClean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</a:p>
          <a:p>
            <a:endParaRPr lang="en-US" altLang="ja-JP" sz="1600" dirty="0" smtClean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3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