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51CB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5" autoAdjust="0"/>
    <p:restoredTop sz="81193" autoAdjust="0"/>
  </p:normalViewPr>
  <p:slideViewPr>
    <p:cSldViewPr snapToGrid="0">
      <p:cViewPr varScale="1">
        <p:scale>
          <a:sx n="62" d="100"/>
          <a:sy n="62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6B0F9-F715-4F22-8A14-D65F83C8BDCA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52BC2-5111-4946-92A6-F0F8DF0E4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72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52BC2-5111-4946-92A6-F0F8DF0E43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40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52BC2-5111-4946-92A6-F0F8DF0E43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73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52BC2-5111-4946-92A6-F0F8DF0E43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6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9322A-4DE7-4203-B8F9-976231960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43CC53-FEA9-4E90-A111-AD72E4187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FF01C-F5B6-41E3-91CC-860657A6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4ADF-E46B-4B70-93E6-FE90409B2C7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90283-CC67-456A-B85B-79595BC4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C4A30-3D23-492B-94CC-6AAEFE64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B61F-17EC-493D-A92F-1A8328F4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9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48289-417A-4EEC-A83F-7073DEC1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D13E7-93C6-4297-ADEC-712F79D05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C71F4-F025-42C2-BCA4-B4EF02E0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4ADF-E46B-4B70-93E6-FE90409B2C7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7AA65-E369-4FB9-809A-8921D1B3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9F80A-DA43-4FB9-9F20-C921E82F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B61F-17EC-493D-A92F-1A8328F4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36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24E958-2943-4328-9ADF-146936ED2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753C6-BA49-448D-9B21-E623CDA81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6FE03-BC89-41FF-970F-53AC66CF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4ADF-E46B-4B70-93E6-FE90409B2C7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4B5CE-D70B-4A02-8080-A3D91033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CB722-7DA9-4981-9E33-C07616DF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B61F-17EC-493D-A92F-1A8328F4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03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812CD-C736-4EB4-9272-BFC58F13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CA23C5-66A1-4B12-90C0-E37557369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FE336-BF51-4B24-B99A-A8939A1F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4ADF-E46B-4B70-93E6-FE90409B2C7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C3AAA-70B0-47C3-8521-F14414EB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D9B0F-81D6-4FA4-BC31-EAE31C99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B61F-17EC-493D-A92F-1A8328F4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8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EA9B3-7A8F-41D5-BA79-FF63A5D9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558A3A-6787-4D6D-BA96-E3892D5BE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9BDA7-C2D2-402E-B953-2DA14A5F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4ADF-E46B-4B70-93E6-FE90409B2C7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5E6F2-7567-4891-99D4-9FB9D559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E3696-2F55-451A-8096-3727AB4E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B61F-17EC-493D-A92F-1A8328F4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378F1-4CCC-45AA-B078-D39B0294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D24385-6532-4C2D-9C43-F982C9A1C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AC1D04-2D4F-404A-90B5-5A77DD5B6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DF1CFE-6C71-429E-8F8F-B7EE1F04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4ADF-E46B-4B70-93E6-FE90409B2C7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115CC-5447-48DC-A400-25930410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AEB217-E9C8-4C13-9197-04870965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B61F-17EC-493D-A92F-1A8328F4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0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84B81-0B6D-4397-A9C6-E1740065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264DC3-ECB7-4962-B0F6-FA4F99EE3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509AFB-5C8F-49AC-845E-9512CC728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0CCCB6-5A24-42BC-8CB1-C6672DC0F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D32945-79E7-4188-B085-448A0F34D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8807D9-17BB-4C77-96D4-9291F273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4ADF-E46B-4B70-93E6-FE90409B2C7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FF1016-2B59-4618-A274-5442BEAE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5E7AD6-40FD-4258-9523-69DA5803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B61F-17EC-493D-A92F-1A8328F4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43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2CDB8-F1EF-4B10-9287-3DFCA542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1E9080-A1AF-4B9D-928E-ACA475E7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4ADF-E46B-4B70-93E6-FE90409B2C7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02CFF3-BD87-4CCE-89FF-B71A6198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8BDAF-6C85-4A83-BDF3-E501FAED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B61F-17EC-493D-A92F-1A8328F4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0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F4D76-D9AC-42EA-8C7B-AAE5EB26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4ADF-E46B-4B70-93E6-FE90409B2C7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C0FF44-1C5D-43F8-BA7F-A66A427D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AA9C3-0317-4C86-B5A2-D1704635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B61F-17EC-493D-A92F-1A8328F4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25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FBB1C-0913-4803-A399-9CA24C11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4E112-FBA6-4846-A28B-45C50D1B3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BC141-C66C-4A66-AB3C-A5169AF33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8E89F-97EA-4B1F-A3C3-0007D406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4ADF-E46B-4B70-93E6-FE90409B2C7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4EE68F-AB08-43E9-ADEB-858D4BA5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41CB9E-6628-4337-8ED7-8EB451F6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B61F-17EC-493D-A92F-1A8328F4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1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529B8-9F1A-4DCE-A1BA-719033B67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B5AC3F-362A-41A2-AF3C-90C02B42C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BD3021-053C-4D13-AE2E-1BA5FD3A9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15CF35-5E63-4855-AABC-03B90420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4ADF-E46B-4B70-93E6-FE90409B2C7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DAF87-1CAD-4307-9F80-74DA0F85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7AE548-F608-47FA-81FE-C792C02D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B61F-17EC-493D-A92F-1A8328F4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2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34CC99-6E2B-4F8A-B2C2-67FE7E2A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D6546-A02D-402A-9606-F717A1971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CB322-E77B-41C5-B354-09BB7AB8F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4ADF-E46B-4B70-93E6-FE90409B2C7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24261-040A-4088-8ABB-C7A51DBC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4E082-9C93-445B-B7D8-562D19D20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B61F-17EC-493D-A92F-1A8328F4BF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DDDDF6-4EEB-48F3-BA20-E3C509C8815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650" name="Picture 2" descr="가천대학교/글로벌캠퍼스 - 나무위키">
            <a:extLst>
              <a:ext uri="{FF2B5EF4-FFF2-40B4-BE49-F238E27FC236}">
                <a16:creationId xmlns:a16="http://schemas.microsoft.com/office/drawing/2014/main" id="{A5D88414-2C10-403F-AA4C-DB991F584D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818" y="6008311"/>
            <a:ext cx="713164" cy="7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6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6FB22-A200-4ADF-BF75-83952941B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9237"/>
            <a:ext cx="9144000" cy="2387600"/>
          </a:xfrm>
        </p:spPr>
        <p:txBody>
          <a:bodyPr/>
          <a:lstStyle/>
          <a:p>
            <a:r>
              <a:rPr lang="en-US" altLang="ko-KR" b="1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Android Studio </a:t>
            </a:r>
            <a:r>
              <a:rPr lang="ko-KR" altLang="en-US" b="1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4FA082-BF48-465C-8EE7-8387202E5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001"/>
            <a:ext cx="9144000" cy="1655762"/>
          </a:xfrm>
        </p:spPr>
        <p:txBody>
          <a:bodyPr/>
          <a:lstStyle/>
          <a:p>
            <a:r>
              <a:rPr lang="ko-KR" altLang="en-US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유정현</a:t>
            </a:r>
          </a:p>
        </p:txBody>
      </p:sp>
    </p:spTree>
    <p:extLst>
      <p:ext uri="{BB962C8B-B14F-4D97-AF65-F5344CB8AC3E}">
        <p14:creationId xmlns:p14="http://schemas.microsoft.com/office/powerpoint/2010/main" val="4209757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42596EE-CB04-4CC5-B816-9907EF369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35"/>
          <a:stretch/>
        </p:blipFill>
        <p:spPr>
          <a:xfrm>
            <a:off x="232937" y="376197"/>
            <a:ext cx="3393665" cy="4431848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8EA10102-599B-457A-94D0-4D0A700E5A6E}"/>
              </a:ext>
            </a:extLst>
          </p:cNvPr>
          <p:cNvSpPr/>
          <p:nvPr/>
        </p:nvSpPr>
        <p:spPr>
          <a:xfrm>
            <a:off x="480908" y="1673820"/>
            <a:ext cx="2882222" cy="681923"/>
          </a:xfrm>
          <a:prstGeom prst="frame">
            <a:avLst>
              <a:gd name="adj1" fmla="val 564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7A0874-6942-4BDB-95F8-9498F0752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821" y="376197"/>
            <a:ext cx="3115110" cy="15527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AF2FAE-B8EB-4EC0-B9AE-71A3C4148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821" y="2156203"/>
            <a:ext cx="3115110" cy="18671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DE1D35-F69F-4D5F-90C9-8BDDE89D3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112" y="4250578"/>
            <a:ext cx="1276528" cy="5144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903311-E0A9-4239-8C17-52CD1211A0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2754" y="376197"/>
            <a:ext cx="4477990" cy="36471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99858C-2A95-4495-9241-7027250F9589}"/>
              </a:ext>
            </a:extLst>
          </p:cNvPr>
          <p:cNvSpPr txBox="1"/>
          <p:nvPr/>
        </p:nvSpPr>
        <p:spPr>
          <a:xfrm>
            <a:off x="425162" y="5262222"/>
            <a:ext cx="1057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오늘의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Training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comment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남기는 곳 입니다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버튼을 누르면 위와 같은 대화 상자가 나타나게 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취소를 누르면 토스트 메시지가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확인을 누르면 </a:t>
            </a:r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seekbar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아래의 </a:t>
            </a:r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tvcomment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텍스트 뷰가 재설정됩니다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911BA7A-F0DE-46E7-8DFB-465CF1746F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979" t="1080" r="9592"/>
          <a:stretch/>
        </p:blipFill>
        <p:spPr>
          <a:xfrm>
            <a:off x="425162" y="4943456"/>
            <a:ext cx="10779609" cy="2757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7A8062-317E-4749-AA26-8AD144E6C459}"/>
              </a:ext>
            </a:extLst>
          </p:cNvPr>
          <p:cNvSpPr txBox="1"/>
          <p:nvPr/>
        </p:nvSpPr>
        <p:spPr>
          <a:xfrm>
            <a:off x="8492320" y="4531046"/>
            <a:ext cx="2238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Activity_main.xml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1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CFA2B2-EB48-42B8-AE62-BB6965FFE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02"/>
          <a:stretch/>
        </p:blipFill>
        <p:spPr>
          <a:xfrm>
            <a:off x="394284" y="534403"/>
            <a:ext cx="5340919" cy="51460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E70F12-8EF8-4A68-9BAB-BAB8C10B700B}"/>
              </a:ext>
            </a:extLst>
          </p:cNvPr>
          <p:cNvSpPr txBox="1"/>
          <p:nvPr/>
        </p:nvSpPr>
        <p:spPr>
          <a:xfrm>
            <a:off x="6819806" y="1720840"/>
            <a:ext cx="45785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Comment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대화 상자의 레이아웃 설정입니다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TextView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에서는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comment</a:t>
            </a:r>
            <a:r>
              <a:rPr lang="ko-KR" altLang="en-US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입력칸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위에 배치함으로써 아래의 </a:t>
            </a:r>
            <a:r>
              <a:rPr lang="ko-KR" altLang="en-US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입력칸이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comment</a:t>
            </a:r>
            <a:r>
              <a:rPr lang="ko-KR" altLang="en-US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입력칸임을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알 수 있게 해줍니다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EditText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comment </a:t>
            </a:r>
            <a:r>
              <a:rPr lang="ko-KR" altLang="en-US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입력칸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입니다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err="1">
                <a:solidFill>
                  <a:srgbClr val="9751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android</a:t>
            </a:r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:orientation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=“vertical”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-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다음의 나올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TextView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EditText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en-US" altLang="ko-KR" dirty="0" err="1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vretical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수직으로 설정합니다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A23ED8-1808-4732-A75B-B7CD8C5A55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79" t="1080" r="9592"/>
          <a:stretch/>
        </p:blipFill>
        <p:spPr>
          <a:xfrm>
            <a:off x="6456799" y="1082656"/>
            <a:ext cx="5137941" cy="2983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E8067D-824B-4D61-BE0F-FA1994D4A0D0}"/>
              </a:ext>
            </a:extLst>
          </p:cNvPr>
          <p:cNvSpPr txBox="1"/>
          <p:nvPr/>
        </p:nvSpPr>
        <p:spPr>
          <a:xfrm>
            <a:off x="2281304" y="5837506"/>
            <a:ext cx="2238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Plan_dialog.xml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1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3554AD-8D39-40DD-8E83-70F8CA0CE71D}"/>
              </a:ext>
            </a:extLst>
          </p:cNvPr>
          <p:cNvSpPr txBox="1"/>
          <p:nvPr/>
        </p:nvSpPr>
        <p:spPr>
          <a:xfrm>
            <a:off x="7016452" y="1573126"/>
            <a:ext cx="45785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Cancel toast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레이아웃 설정입니다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TextView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에서는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cancel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버튼을 눌렀을 때 나오는 텍스트 설정입니다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후에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java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코드에서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text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cancel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바꾸는 설정을 하기 때문에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“TextView”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일단 설정해 놓았습니다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err="1">
                <a:solidFill>
                  <a:srgbClr val="9751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android</a:t>
            </a:r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:background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=“#B0E0E6”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-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토스트 메시지의 배경색을 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“B0E0E6”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설정합니다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864852-EF7F-4914-8FD6-C50374DE2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79" t="1080" r="9592"/>
          <a:stretch/>
        </p:blipFill>
        <p:spPr>
          <a:xfrm>
            <a:off x="6736770" y="1082656"/>
            <a:ext cx="5137941" cy="2983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41DAB2-9AAD-489B-9614-DC4BC198A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6" y="934942"/>
            <a:ext cx="6519793" cy="4988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199E7A-C7D9-4B85-A4EF-143EDA1CFB5D}"/>
              </a:ext>
            </a:extLst>
          </p:cNvPr>
          <p:cNvSpPr txBox="1"/>
          <p:nvPr/>
        </p:nvSpPr>
        <p:spPr>
          <a:xfrm>
            <a:off x="1955839" y="5496543"/>
            <a:ext cx="2238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Cancel_toast.xml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9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9871D2-8195-45E6-953C-3425FE0F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0" y="416782"/>
            <a:ext cx="7686310" cy="5162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F9617B-B1E2-4560-86AF-E995DD49E3C6}"/>
              </a:ext>
            </a:extLst>
          </p:cNvPr>
          <p:cNvSpPr txBox="1"/>
          <p:nvPr/>
        </p:nvSpPr>
        <p:spPr>
          <a:xfrm>
            <a:off x="7482114" y="1720840"/>
            <a:ext cx="45785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751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Button2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comment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버튼의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java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코드입니다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Write</a:t>
            </a:r>
            <a:r>
              <a:rPr lang="ko-KR" altLang="en-US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comment</a:t>
            </a:r>
            <a:r>
              <a:rPr lang="ko-KR" altLang="en-US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라는 타이틀을 가지는 대화상자를 설정하고 확인과 다음 슬라이드에 나올 취소 버튼을 설정합니다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확인 버튼을 누르면 </a:t>
            </a:r>
            <a:r>
              <a:rPr lang="en-US" altLang="ko-KR" dirty="0" err="1">
                <a:solidFill>
                  <a:srgbClr val="9751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dlgEdtcomment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dirty="0">
                <a:solidFill>
                  <a:srgbClr val="9751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dlgEdt1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통해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comment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ko-KR" altLang="en-US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입력받아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dirty="0" err="1">
                <a:solidFill>
                  <a:srgbClr val="9751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tvcommen</a:t>
            </a:r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ko-KR" altLang="en-US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입력받은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문자열로 변경합니다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7E87C8-EC4E-4352-9468-56C76FD23D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79" t="1080" r="9592"/>
          <a:stretch/>
        </p:blipFill>
        <p:spPr>
          <a:xfrm>
            <a:off x="7617591" y="1113653"/>
            <a:ext cx="4443099" cy="2579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04175F-B0F2-4764-9283-3ACEFDCCD846}"/>
              </a:ext>
            </a:extLst>
          </p:cNvPr>
          <p:cNvSpPr txBox="1"/>
          <p:nvPr/>
        </p:nvSpPr>
        <p:spPr>
          <a:xfrm>
            <a:off x="2560272" y="5713520"/>
            <a:ext cx="2238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MainActivity.java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4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49CE9C-A178-46C5-9F83-4B7A287D9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488"/>
            <a:ext cx="7392897" cy="4961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DDC36A-1BD4-4E0A-B2F7-F8464A0EB506}"/>
              </a:ext>
            </a:extLst>
          </p:cNvPr>
          <p:cNvSpPr txBox="1"/>
          <p:nvPr/>
        </p:nvSpPr>
        <p:spPr>
          <a:xfrm>
            <a:off x="7392897" y="2697233"/>
            <a:ext cx="4578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 버튼을 누르면 </a:t>
            </a:r>
            <a:r>
              <a:rPr lang="en-US" altLang="ko-KR" dirty="0" err="1">
                <a:solidFill>
                  <a:srgbClr val="9751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cancel_toast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출력합니다 </a:t>
            </a:r>
            <a:r>
              <a:rPr lang="en-US" altLang="ko-KR" dirty="0" err="1">
                <a:solidFill>
                  <a:srgbClr val="9751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toastText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“cancel”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설정하여 출력합니다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7875A8-0C23-4209-B6DB-AF08575F0C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79" t="1080" r="9592"/>
          <a:stretch/>
        </p:blipFill>
        <p:spPr>
          <a:xfrm>
            <a:off x="7528374" y="2090046"/>
            <a:ext cx="4443099" cy="257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2A7452-AFBE-44F4-9488-913468F76B64}"/>
              </a:ext>
            </a:extLst>
          </p:cNvPr>
          <p:cNvSpPr txBox="1"/>
          <p:nvPr/>
        </p:nvSpPr>
        <p:spPr>
          <a:xfrm>
            <a:off x="2577019" y="5728512"/>
            <a:ext cx="2238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MainActivity.java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12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A62FF7-8758-4035-A0F6-1C8E2C93E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35"/>
          <a:stretch/>
        </p:blipFill>
        <p:spPr>
          <a:xfrm>
            <a:off x="232937" y="376197"/>
            <a:ext cx="3393665" cy="4431848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81E8883D-6A7F-4613-B15A-628BD9802454}"/>
              </a:ext>
            </a:extLst>
          </p:cNvPr>
          <p:cNvSpPr/>
          <p:nvPr/>
        </p:nvSpPr>
        <p:spPr>
          <a:xfrm>
            <a:off x="480908" y="2789697"/>
            <a:ext cx="2882222" cy="681923"/>
          </a:xfrm>
          <a:prstGeom prst="frame">
            <a:avLst>
              <a:gd name="adj1" fmla="val 564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09B811-DA5D-48C6-8F30-FF2C6A6D7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780" y="376197"/>
            <a:ext cx="2980635" cy="4431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2C4D9-8F83-4F43-996B-774A180EFE53}"/>
              </a:ext>
            </a:extLst>
          </p:cNvPr>
          <p:cNvSpPr txBox="1"/>
          <p:nvPr/>
        </p:nvSpPr>
        <p:spPr>
          <a:xfrm>
            <a:off x="425162" y="5262222"/>
            <a:ext cx="10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여러가지 이유로 운동이 가고 싶지 않은 날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Motivation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받을 수 있는 사진을 대화상자를 통해 출력합니다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Quit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누르면 아무런 행동 없이 대화상자가 종료됩니다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503D7D-C4E3-46E7-871A-012496C547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79" t="1080" r="9592"/>
          <a:stretch/>
        </p:blipFill>
        <p:spPr>
          <a:xfrm>
            <a:off x="425162" y="4943456"/>
            <a:ext cx="10779609" cy="2757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0D4AC-3249-4336-9D8E-ABBFCA06C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415" y="503631"/>
            <a:ext cx="4991684" cy="40683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E7E6BF-11FF-4449-B061-B3E70F9E18A9}"/>
              </a:ext>
            </a:extLst>
          </p:cNvPr>
          <p:cNvSpPr txBox="1"/>
          <p:nvPr/>
        </p:nvSpPr>
        <p:spPr>
          <a:xfrm>
            <a:off x="8400828" y="4506435"/>
            <a:ext cx="2238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Activity_main.xml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98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ADD3A8-113A-4619-B014-1D5FCBF7D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901"/>
            <a:ext cx="6481001" cy="5284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64D8DC-489A-4C99-B7CD-D0799897012D}"/>
              </a:ext>
            </a:extLst>
          </p:cNvPr>
          <p:cNvSpPr txBox="1"/>
          <p:nvPr/>
        </p:nvSpPr>
        <p:spPr>
          <a:xfrm>
            <a:off x="6990285" y="2185787"/>
            <a:ext cx="45785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Motivation Sample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대화상자 레이아웃 설정입니다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ImageView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drawable/background1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파일이 열릴 수 있도록 크기와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마진설정을 해줍니다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err="1">
                <a:solidFill>
                  <a:srgbClr val="9751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android</a:t>
            </a:r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:src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=“@drawable/background1”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-drawable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폴더에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background1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파일을 출력합니다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C54CC7-BFA9-4C94-A5B6-151BC86A5D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79" t="1080" r="9592"/>
          <a:stretch/>
        </p:blipFill>
        <p:spPr>
          <a:xfrm>
            <a:off x="6627278" y="1547603"/>
            <a:ext cx="5137941" cy="298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03A552-E026-42A0-95F2-3BE2E10E09B3}"/>
              </a:ext>
            </a:extLst>
          </p:cNvPr>
          <p:cNvSpPr txBox="1"/>
          <p:nvPr/>
        </p:nvSpPr>
        <p:spPr>
          <a:xfrm>
            <a:off x="2622265" y="5435682"/>
            <a:ext cx="2238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Motivation_dialog.xml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195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1E1AFA-C6BE-4E07-9053-C8DDA1ADF4CF}"/>
              </a:ext>
            </a:extLst>
          </p:cNvPr>
          <p:cNvSpPr txBox="1"/>
          <p:nvPr/>
        </p:nvSpPr>
        <p:spPr>
          <a:xfrm>
            <a:off x="7460635" y="2646376"/>
            <a:ext cx="4578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751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Button3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눌렀을 때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solidFill>
                  <a:srgbClr val="9751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motivation_dialog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출력합니다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“Motivation picture”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라는 타이틀로 설정을 하고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“quit”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버튼을 누를 경우 아무 활동없이 대화상자를 종료합니다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6D838F-5D4C-424D-85A4-FC75D3437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79" t="1080" r="9592"/>
          <a:stretch/>
        </p:blipFill>
        <p:spPr>
          <a:xfrm>
            <a:off x="7528374" y="2090046"/>
            <a:ext cx="4443099" cy="2579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AED3AC-DCFD-44BC-981A-BF968690C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3414"/>
            <a:ext cx="7268705" cy="5320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E7FE6F-8C2C-44DD-BDD6-3E7C9DA2D92D}"/>
              </a:ext>
            </a:extLst>
          </p:cNvPr>
          <p:cNvSpPr txBox="1"/>
          <p:nvPr/>
        </p:nvSpPr>
        <p:spPr>
          <a:xfrm>
            <a:off x="2514923" y="5481046"/>
            <a:ext cx="2238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MainActivity.java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61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2452D2B-5F7D-4390-B38D-16BFF3996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35"/>
          <a:stretch/>
        </p:blipFill>
        <p:spPr>
          <a:xfrm>
            <a:off x="232937" y="376197"/>
            <a:ext cx="3393665" cy="4431848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660321BE-F076-462D-BDF2-7CD1E90B90CB}"/>
              </a:ext>
            </a:extLst>
          </p:cNvPr>
          <p:cNvSpPr/>
          <p:nvPr/>
        </p:nvSpPr>
        <p:spPr>
          <a:xfrm>
            <a:off x="488658" y="3967568"/>
            <a:ext cx="2882222" cy="681923"/>
          </a:xfrm>
          <a:prstGeom prst="frame">
            <a:avLst>
              <a:gd name="adj1" fmla="val 564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75A2DA-E115-4FC4-9A6F-ABD2AD6EC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41" y="791644"/>
            <a:ext cx="3258005" cy="36009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208CFA-67D7-498E-95B0-D602F73E52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556"/>
          <a:stretch/>
        </p:blipFill>
        <p:spPr>
          <a:xfrm>
            <a:off x="7322046" y="791644"/>
            <a:ext cx="4869954" cy="3857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557BC1-269E-43A7-BBD5-05EA505418F6}"/>
              </a:ext>
            </a:extLst>
          </p:cNvPr>
          <p:cNvSpPr txBox="1"/>
          <p:nvPr/>
        </p:nvSpPr>
        <p:spPr>
          <a:xfrm>
            <a:off x="425162" y="5262222"/>
            <a:ext cx="10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MOTIVATION1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 기능적으로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디자인적으로 사진을 제외하고 일치합니다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94B4FC-334D-4671-BCDB-4FA79F1DFC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979" t="1080" r="9592"/>
          <a:stretch/>
        </p:blipFill>
        <p:spPr>
          <a:xfrm>
            <a:off x="425162" y="4943456"/>
            <a:ext cx="10779609" cy="2757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60392C-4667-4D1A-9D41-77ADD156BF04}"/>
              </a:ext>
            </a:extLst>
          </p:cNvPr>
          <p:cNvSpPr txBox="1"/>
          <p:nvPr/>
        </p:nvSpPr>
        <p:spPr>
          <a:xfrm>
            <a:off x="8637594" y="4598751"/>
            <a:ext cx="2238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Activity_main.xml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74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026361-4C3A-4A66-BC94-7AA80D306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3" y="170269"/>
            <a:ext cx="6096000" cy="36859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7AD54A-6694-40AA-BE77-DA27EE08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048" y="562125"/>
            <a:ext cx="6970952" cy="5485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D975CD-687F-440C-96E9-6868272934B7}"/>
              </a:ext>
            </a:extLst>
          </p:cNvPr>
          <p:cNvSpPr txBox="1"/>
          <p:nvPr/>
        </p:nvSpPr>
        <p:spPr>
          <a:xfrm>
            <a:off x="8396260" y="5037098"/>
            <a:ext cx="2238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MainActivity.java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FE7BC-B18D-4EEB-96C6-73B73F5BC6BC}"/>
              </a:ext>
            </a:extLst>
          </p:cNvPr>
          <p:cNvSpPr txBox="1"/>
          <p:nvPr/>
        </p:nvSpPr>
        <p:spPr>
          <a:xfrm>
            <a:off x="950065" y="3915976"/>
            <a:ext cx="2238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Motivaition_dialog2.xml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7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812DF2-20E6-45D7-9391-5CE0F2EB2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27"/>
          <a:stretch/>
        </p:blipFill>
        <p:spPr>
          <a:xfrm>
            <a:off x="188394" y="2122677"/>
            <a:ext cx="8351173" cy="35248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8B4923-2625-4E2D-B037-40289271463B}"/>
              </a:ext>
            </a:extLst>
          </p:cNvPr>
          <p:cNvSpPr txBox="1"/>
          <p:nvPr/>
        </p:nvSpPr>
        <p:spPr>
          <a:xfrm>
            <a:off x="8756542" y="3146420"/>
            <a:ext cx="2913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프로그램 작성을 시작하기에 앞서 어떤 프로그램을 만들 것인지 구상하는 과정이 있었습니다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19C0B-C381-4B08-888F-296F9FDC0F1E}"/>
              </a:ext>
            </a:extLst>
          </p:cNvPr>
          <p:cNvSpPr txBox="1"/>
          <p:nvPr/>
        </p:nvSpPr>
        <p:spPr>
          <a:xfrm>
            <a:off x="526942" y="371959"/>
            <a:ext cx="8679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구상 단계</a:t>
            </a:r>
          </a:p>
        </p:txBody>
      </p:sp>
    </p:spTree>
    <p:extLst>
      <p:ext uri="{BB962C8B-B14F-4D97-AF65-F5344CB8AC3E}">
        <p14:creationId xmlns:p14="http://schemas.microsoft.com/office/powerpoint/2010/main" val="1713858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BC161C12-6929-41BE-8007-B8B902C04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476"/>
            <a:ext cx="6788259" cy="640175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TableLayout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="http://schemas.android.com/apk/res/android"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="http://schemas.android.com/tools"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baseLayout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tvtraining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plan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="20sp"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:textStyle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satisfication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rate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SeekBar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seekbar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:progress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="0"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 "10"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tvcomment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2FB76199-05C6-4FE0-A4EE-0DFDF32F2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437" y="-5417"/>
            <a:ext cx="5718875" cy="68634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 "1"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/button1"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:layout_marginBottom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="360dp"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="90dp"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="30sp"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serif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:textStyle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 "1"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/button2"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:layout_marginBottom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="360dp"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="90dp"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="30sp"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serif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:textStyle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 "1"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/button3"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:layout_marginBottom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="360dp"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="90dp"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="30sp"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serif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:textStyle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Motivation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Sample1"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0B06CE2-1372-4AE0-807B-C3187C793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6576" y="3323218"/>
            <a:ext cx="2758698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 "1"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/button4"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="360dp"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="90dp"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serif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Motivation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Sample2"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="30sp"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:textStyle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TableLayout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A39A77-FE95-4505-850E-BE6374116968}"/>
              </a:ext>
            </a:extLst>
          </p:cNvPr>
          <p:cNvSpPr txBox="1"/>
          <p:nvPr/>
        </p:nvSpPr>
        <p:spPr>
          <a:xfrm>
            <a:off x="8059117" y="1635017"/>
            <a:ext cx="36885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Activity_main.xml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12929-126D-43D6-AF8F-F1F41192BC62}"/>
              </a:ext>
            </a:extLst>
          </p:cNvPr>
          <p:cNvSpPr txBox="1"/>
          <p:nvPr/>
        </p:nvSpPr>
        <p:spPr>
          <a:xfrm>
            <a:off x="8090115" y="166910"/>
            <a:ext cx="4045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Xml,</a:t>
            </a:r>
            <a:r>
              <a:rPr lang="ko-KR" altLang="en-US" sz="3200" b="1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java</a:t>
            </a:r>
            <a:r>
              <a:rPr lang="ko-KR" altLang="en-US" sz="3200" b="1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코드 모음</a:t>
            </a:r>
            <a:endParaRPr lang="en-US" altLang="ko-KR" sz="3200" b="1" i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3124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9B1B54-FF19-4A40-AC05-BCBE4CE93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86" y="751346"/>
            <a:ext cx="8679050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="http://schemas.android.com/apk/res/android"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="http://schemas.android.com/tools"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="#B0E0E6"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horizontal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/toastText1"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="20sp"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21C47-49CB-43E2-8128-ED316BCB09E3}"/>
              </a:ext>
            </a:extLst>
          </p:cNvPr>
          <p:cNvSpPr txBox="1"/>
          <p:nvPr/>
        </p:nvSpPr>
        <p:spPr>
          <a:xfrm>
            <a:off x="0" y="4967883"/>
            <a:ext cx="4912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Cancel_toast.xml</a:t>
            </a:r>
            <a:endParaRPr lang="ko-KR" altLang="en-US" sz="4400" b="1" i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EE98F8B-78F1-44FB-9652-EC6797138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914" y="1201453"/>
            <a:ext cx="6555783" cy="32316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="http://schemas.android.com/apk/res/android"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="20sp"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EditText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/dlgEdt1"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3C417-97CF-4BFD-84FC-08039BC95B08}"/>
              </a:ext>
            </a:extLst>
          </p:cNvPr>
          <p:cNvSpPr txBox="1"/>
          <p:nvPr/>
        </p:nvSpPr>
        <p:spPr>
          <a:xfrm>
            <a:off x="5563893" y="4967883"/>
            <a:ext cx="4912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Plan_dialog.xml</a:t>
            </a:r>
            <a:endParaRPr lang="ko-KR" altLang="en-US" sz="4400" b="1" i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14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A21C47-49CB-43E2-8128-ED316BCB09E3}"/>
              </a:ext>
            </a:extLst>
          </p:cNvPr>
          <p:cNvSpPr txBox="1"/>
          <p:nvPr/>
        </p:nvSpPr>
        <p:spPr>
          <a:xfrm>
            <a:off x="0" y="4967883"/>
            <a:ext cx="49129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Motivation_dialog</a:t>
            </a:r>
            <a:r>
              <a:rPr lang="en-US" altLang="ko-KR" sz="4400" b="1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.xml</a:t>
            </a:r>
            <a:endParaRPr lang="ko-KR" altLang="en-US" sz="4400" b="1" i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3C417-97CF-4BFD-84FC-08039BC95B08}"/>
              </a:ext>
            </a:extLst>
          </p:cNvPr>
          <p:cNvSpPr txBox="1"/>
          <p:nvPr/>
        </p:nvSpPr>
        <p:spPr>
          <a:xfrm>
            <a:off x="5563893" y="4967883"/>
            <a:ext cx="49129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Motivation_dialog2.xml</a:t>
            </a:r>
            <a:endParaRPr lang="ko-KR" altLang="en-US" sz="4400" b="1" i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18CFD70-CCC0-4238-A79E-AABDAD1D7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52374"/>
            <a:ext cx="8787537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="http://schemas.android.com/apk/res/android"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ImageView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/digIv1"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="50dp"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/background1"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D449F2-BB41-45DB-B161-F36ABF60D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412" y="1890117"/>
            <a:ext cx="6710768" cy="298543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="http://schemas.android.com/apk/res/android"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ImageView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/digIv2"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/background2"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8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A21C47-49CB-43E2-8128-ED316BCB09E3}"/>
              </a:ext>
            </a:extLst>
          </p:cNvPr>
          <p:cNvSpPr txBox="1"/>
          <p:nvPr/>
        </p:nvSpPr>
        <p:spPr>
          <a:xfrm>
            <a:off x="330630" y="5293348"/>
            <a:ext cx="4912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Plan_menu.xml</a:t>
            </a:r>
            <a:endParaRPr lang="ko-KR" altLang="en-US" sz="4400" b="1" i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47E608-7F2C-4020-BD0A-557247929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30" y="70419"/>
            <a:ext cx="8549899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="http://schemas.android.com/apk/res/android"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item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itemback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item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itemshoulder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shoulder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item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itemchest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chest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item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itemarm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arm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item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itemleg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leg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item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="@+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itemcardio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cardio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275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9EAEACA-EC56-4555-A243-DA43634B9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417"/>
            <a:ext cx="6865749" cy="68634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com.cookandroid.ass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androidx.appcompat.app.AppCompatActivity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android.app.AlertDialog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android.content.DialogInterface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android.graphics.Color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android.os.Bundle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android.view.ContextMenu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android.view.MenuInflater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android.view.MenuItem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android.view.View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android.widget.Button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android.widget.CalendarView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android.widget.EditText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android.widget.LinearLayout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android.widget.SeekBar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android.widget.TextView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android.widget.Toast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AppCompatActivity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LinearLayout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baseLayout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Button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button1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button2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button3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button4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EditText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dlgEdtcomment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TextView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toastText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dialogView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toastView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TextView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tvtraining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tvcomment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(Bundle savedInstanceState)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.onCreate(savedInstanceState)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setContentView(R.layout.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activity_main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setTitle(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"Training App"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baseLayout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(LinearLayout) findViewById(R.id.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baseLayout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button1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(Button) findViewById(R.id.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button1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registerForContextMenu(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button1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button2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(Button) findViewById(R.id.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button2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button3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(Button) findViewById(R.id.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button3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button4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(Button) findViewById(R.id.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button4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tvtraining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(TextView) findViewById(R.id.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tvtraining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tvcomment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(TextView) findViewById(R.id.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tvcomment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748AB4-AEF7-4190-9A5C-39BD11485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308" y="410873"/>
            <a:ext cx="7392692" cy="54938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button2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dialogView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inflate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R.layout.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plan_dialog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AlertDialog.Builder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dlg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AlertDialog.Builder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dlg.setTitle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dlg.setView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dialogView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dlg.setPositiveButton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확인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DialogInterface.OnClickListener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DialogInterface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dialog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which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dlgEdtcomment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dialogView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dlgEdt1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tvcomment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dlgEdtcomment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})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dlg.setNegativeButton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취소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DialogInterface.OnClickListener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DialogInterface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dialog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which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inflate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R.layout.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cancel_toast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toastView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toastText1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toastText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cancel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toast.setView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toast.show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})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dlg.show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AF3B5-5236-4B96-88F9-3CE5C0BC0B17}"/>
              </a:ext>
            </a:extLst>
          </p:cNvPr>
          <p:cNvSpPr txBox="1"/>
          <p:nvPr/>
        </p:nvSpPr>
        <p:spPr>
          <a:xfrm>
            <a:off x="6560949" y="5677686"/>
            <a:ext cx="4912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MainActivity.java</a:t>
            </a:r>
            <a:endParaRPr lang="ko-KR" altLang="en-US" sz="4400" b="1" i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78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A818A7-6BF8-44B6-BDC9-C9A1219E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31"/>
            <a:ext cx="6096000" cy="62478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button3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View.OnClickListener()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dialogView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(View) View.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inflate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(MainActivity.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R.layout.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motivation_dialog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null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AlertDialog.Builder dlg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AlertDialog.Builder(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MainActivity.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dlg.setTitle(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"Motivation picture"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dlg.setView(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dialogView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dlg.setNegativeButton(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"quit"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DialogInterface.OnClickListener()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(DialogInterface dialog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               int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which)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})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dlg.show()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button4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View.OnClickListener()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dialogView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(View) View.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inflate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(MainActivity.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R.layout.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motivation_dialog2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null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AlertDialog.Builder dlg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AlertDialog.Builder(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MainActivity.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dlg.setTitle(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"Motivation picture"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dlg.setView(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dialogView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dlg.setNegativeButton(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"quit"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DialogInterface.OnClickListener()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(DialogInterface dialog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               int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which) 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})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dlg.show()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A4C516-5958-43B6-B91F-FADCDB9A4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899" y="77492"/>
            <a:ext cx="5515506" cy="640175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onCreateContextMenu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ContextMenu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ContextMenu.ContextMenuInfo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menuInfo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.onCreateContextMenu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menuInfo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MenuInflater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mInflater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getMenuInflater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button1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menu.setHeaderTitle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Today's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mInflater.inflate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R.menu.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plan_menu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onContextItemSelected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item.getItemId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itemback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tvtraining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itemshoulder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tvtraining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shoulder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itemchest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tvtraining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chest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itemarm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tvtraining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arm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itemleg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tvtraining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leg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itemcardio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tvtraining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cardio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BD87C-F126-4DB7-9782-0BFCD50FCDCF}"/>
              </a:ext>
            </a:extLst>
          </p:cNvPr>
          <p:cNvSpPr txBox="1"/>
          <p:nvPr/>
        </p:nvSpPr>
        <p:spPr>
          <a:xfrm>
            <a:off x="6279398" y="6051974"/>
            <a:ext cx="4912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MainActivity.java</a:t>
            </a:r>
            <a:endParaRPr lang="ko-KR" altLang="en-US" sz="4400" b="1" i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1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FCF9B50-5DF2-4605-B337-2FC0FB785E4A}"/>
              </a:ext>
            </a:extLst>
          </p:cNvPr>
          <p:cNvSpPr txBox="1"/>
          <p:nvPr/>
        </p:nvSpPr>
        <p:spPr>
          <a:xfrm>
            <a:off x="6819807" y="3479369"/>
            <a:ext cx="45785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Table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Row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통해 사진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같이 구역을 나누어 주었습니다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TableLayout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에서는 레이아웃의 높이와 너비를 비율에 맞도록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match_parent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통해 구현하였습니다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wrap_content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사용하지 않은 이유는 후에 기술할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comment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적는 부분의 높이에 따라 버튼의 위치가 달라지지 않도록 하기 위해서 입니다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4DA72-2D4C-4513-A99E-355A7F93E969}"/>
              </a:ext>
            </a:extLst>
          </p:cNvPr>
          <p:cNvSpPr txBox="1"/>
          <p:nvPr/>
        </p:nvSpPr>
        <p:spPr>
          <a:xfrm>
            <a:off x="1085521" y="6220406"/>
            <a:ext cx="11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사진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1&gt;</a:t>
            </a:r>
            <a:endParaRPr lang="ko-KR" alt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6DEAC-C52E-479B-B52E-5378C92676C3}"/>
              </a:ext>
            </a:extLst>
          </p:cNvPr>
          <p:cNvSpPr txBox="1"/>
          <p:nvPr/>
        </p:nvSpPr>
        <p:spPr>
          <a:xfrm>
            <a:off x="4189792" y="6210521"/>
            <a:ext cx="11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사진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2&gt;</a:t>
            </a:r>
            <a:endParaRPr lang="ko-KR" alt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C7D30D-5159-4EA7-9726-0B46231FB2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" r="45674"/>
          <a:stretch/>
        </p:blipFill>
        <p:spPr>
          <a:xfrm>
            <a:off x="6612442" y="954566"/>
            <a:ext cx="5137941" cy="23681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08D66E-F52C-4159-ADAD-176BE99545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79" t="1080" r="9592"/>
          <a:stretch/>
        </p:blipFill>
        <p:spPr>
          <a:xfrm>
            <a:off x="6612441" y="3130658"/>
            <a:ext cx="5137941" cy="2983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AF00E3-3344-49C1-BB26-01D2A7B20B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79" t="1080" r="9592"/>
          <a:stretch/>
        </p:blipFill>
        <p:spPr>
          <a:xfrm>
            <a:off x="6618948" y="848298"/>
            <a:ext cx="5137941" cy="29834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75C9770-F117-4169-9D35-5B2C13C4F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932" y="1018777"/>
            <a:ext cx="2524689" cy="511444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4933CFD-DF12-4083-95DC-806B9BC76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3524" y="987782"/>
            <a:ext cx="2531262" cy="511444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BD792A1-D44A-463F-904C-083310760A45}"/>
              </a:ext>
            </a:extLst>
          </p:cNvPr>
          <p:cNvSpPr txBox="1"/>
          <p:nvPr/>
        </p:nvSpPr>
        <p:spPr>
          <a:xfrm>
            <a:off x="8408479" y="2932418"/>
            <a:ext cx="2238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Activity_main.xml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E8AE2C-A444-46EB-A271-CC5544F71313}"/>
              </a:ext>
            </a:extLst>
          </p:cNvPr>
          <p:cNvSpPr txBox="1"/>
          <p:nvPr/>
        </p:nvSpPr>
        <p:spPr>
          <a:xfrm>
            <a:off x="319629" y="45078"/>
            <a:ext cx="8679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작성</a:t>
            </a:r>
          </a:p>
        </p:txBody>
      </p:sp>
    </p:spTree>
    <p:extLst>
      <p:ext uri="{BB962C8B-B14F-4D97-AF65-F5344CB8AC3E}">
        <p14:creationId xmlns:p14="http://schemas.microsoft.com/office/powerpoint/2010/main" val="146038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D354A5-BD78-4069-A515-DEDB9930BE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894"/>
          <a:stretch/>
        </p:blipFill>
        <p:spPr>
          <a:xfrm>
            <a:off x="192738" y="522835"/>
            <a:ext cx="5548562" cy="2917789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0CB4533C-0F1D-4683-982A-36E76AD4FA2D}"/>
              </a:ext>
            </a:extLst>
          </p:cNvPr>
          <p:cNvSpPr/>
          <p:nvPr/>
        </p:nvSpPr>
        <p:spPr>
          <a:xfrm>
            <a:off x="309966" y="1301859"/>
            <a:ext cx="5431334" cy="418454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EEB2FD-796C-42CB-B484-537B06322EAD}"/>
              </a:ext>
            </a:extLst>
          </p:cNvPr>
          <p:cNvSpPr txBox="1"/>
          <p:nvPr/>
        </p:nvSpPr>
        <p:spPr>
          <a:xfrm>
            <a:off x="456662" y="4156174"/>
            <a:ext cx="10572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오늘의 운동종목을 보여주는 테이블입니다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텍스트를 출력하는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TextView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통해 이후 기술할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SELCET TRAIING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버튼을 누르기 전까지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Select Training plan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텍스트를 출력합니다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dirty="0">
                <a:solidFill>
                  <a:srgbClr val="9751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android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:text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 “         ”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-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“”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안에 들어갈 문구를 출력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글을 직접 넣는 방법도 있지만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text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=“@string/name”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으로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string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리소스를 이용할 수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solidFill>
                  <a:srgbClr val="9751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android</a:t>
            </a:r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:gravity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=“center”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-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정렬을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“center”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함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solidFill>
                  <a:srgbClr val="9751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android</a:t>
            </a:r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:textSize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=“20dp”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-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“20dp”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텍스트 크기를 조절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solidFill>
                  <a:srgbClr val="9751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android</a:t>
            </a:r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:textStyle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“bold”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글씨의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style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“bold”</a:t>
            </a:r>
            <a:r>
              <a:rPr lang="ko-KR" altLang="en-US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함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012A7CB-D23F-4F0C-8E89-FB0CBCB3DE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79" t="1080" r="9592"/>
          <a:stretch/>
        </p:blipFill>
        <p:spPr>
          <a:xfrm>
            <a:off x="456662" y="3660850"/>
            <a:ext cx="10779609" cy="2757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03D9377-AF25-45E7-91B5-5A63B0708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702" y="544163"/>
            <a:ext cx="4578388" cy="2816402"/>
          </a:xfrm>
          <a:prstGeom prst="rect">
            <a:avLst/>
          </a:prstGeom>
        </p:spPr>
      </p:pic>
      <p:sp>
        <p:nvSpPr>
          <p:cNvPr id="28" name="Rectangle 1">
            <a:extLst>
              <a:ext uri="{FF2B5EF4-FFF2-40B4-BE49-F238E27FC236}">
                <a16:creationId xmlns:a16="http://schemas.microsoft.com/office/drawing/2014/main" id="{96E376F3-C978-452D-88C4-47A5E184B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"@string/strBtn1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41652A-E647-4D49-B6A8-4EC165D92C45}"/>
              </a:ext>
            </a:extLst>
          </p:cNvPr>
          <p:cNvSpPr txBox="1"/>
          <p:nvPr/>
        </p:nvSpPr>
        <p:spPr>
          <a:xfrm>
            <a:off x="7788548" y="3447528"/>
            <a:ext cx="2238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Activity_main.xml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8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9499766-5E3A-4B00-84CB-1166AD777F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894"/>
          <a:stretch/>
        </p:blipFill>
        <p:spPr>
          <a:xfrm>
            <a:off x="363220" y="522835"/>
            <a:ext cx="5548562" cy="2917789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F8C08547-0026-4F74-85D1-F3D922E77CCA}"/>
              </a:ext>
            </a:extLst>
          </p:cNvPr>
          <p:cNvSpPr/>
          <p:nvPr/>
        </p:nvSpPr>
        <p:spPr>
          <a:xfrm>
            <a:off x="480447" y="1642823"/>
            <a:ext cx="5431335" cy="960891"/>
          </a:xfrm>
          <a:prstGeom prst="frame">
            <a:avLst>
              <a:gd name="adj1" fmla="val 564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2FBE8-C4E9-4D21-B9B7-9F87B59B2374}"/>
              </a:ext>
            </a:extLst>
          </p:cNvPr>
          <p:cNvSpPr txBox="1"/>
          <p:nvPr/>
        </p:nvSpPr>
        <p:spPr>
          <a:xfrm>
            <a:off x="363220" y="4855308"/>
            <a:ext cx="1057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오늘의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Training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satisfication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스스로 체크하는 곳 입니다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TextView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통해 </a:t>
            </a:r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satisficatcion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rate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출력하고 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SeekBar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통해 </a:t>
            </a:r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Seekbar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생성합니다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solidFill>
                  <a:srgbClr val="9751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android</a:t>
            </a:r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:progress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=“0”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-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시작 진행도를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“0”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으로 설정합니다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7548A5-8442-4962-83F2-74288B9CE5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79" t="1080" r="9592"/>
          <a:stretch/>
        </p:blipFill>
        <p:spPr>
          <a:xfrm>
            <a:off x="363220" y="4420494"/>
            <a:ext cx="10779609" cy="2757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2BA8EE0-E23E-4932-9A15-BB28F52C5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220" y="294847"/>
            <a:ext cx="4655428" cy="3753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0529D1-456C-4101-B46A-75680D1096F8}"/>
              </a:ext>
            </a:extLst>
          </p:cNvPr>
          <p:cNvSpPr txBox="1"/>
          <p:nvPr/>
        </p:nvSpPr>
        <p:spPr>
          <a:xfrm>
            <a:off x="7804045" y="4063948"/>
            <a:ext cx="2238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Activity_main.xml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22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5BA5B3-0D64-491B-B02B-BC9FBFFC6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894"/>
          <a:stretch/>
        </p:blipFill>
        <p:spPr>
          <a:xfrm>
            <a:off x="363220" y="522835"/>
            <a:ext cx="5548562" cy="2917789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2CD020F0-EE3B-44FF-A9DE-AEBB332E970F}"/>
              </a:ext>
            </a:extLst>
          </p:cNvPr>
          <p:cNvSpPr/>
          <p:nvPr/>
        </p:nvSpPr>
        <p:spPr>
          <a:xfrm>
            <a:off x="480447" y="2468109"/>
            <a:ext cx="5431335" cy="960891"/>
          </a:xfrm>
          <a:prstGeom prst="frame">
            <a:avLst>
              <a:gd name="adj1" fmla="val 564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1BB128-4C12-4FD0-ABC4-83F61DCD5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220" y="704181"/>
            <a:ext cx="5609463" cy="25550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70AC58-D664-4CFF-B933-E787FEBD7C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79" t="1080" r="9592"/>
          <a:stretch/>
        </p:blipFill>
        <p:spPr>
          <a:xfrm>
            <a:off x="456662" y="3660850"/>
            <a:ext cx="10779609" cy="2757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2024E0-CD23-4DA5-9AA5-EDDDCC49AFB4}"/>
              </a:ext>
            </a:extLst>
          </p:cNvPr>
          <p:cNvSpPr txBox="1"/>
          <p:nvPr/>
        </p:nvSpPr>
        <p:spPr>
          <a:xfrm>
            <a:off x="560252" y="4338145"/>
            <a:ext cx="1057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오늘의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Training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comment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작성하는 곳 입니다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후에 기술할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Training comment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버튼을 누르기 전까지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TextView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통해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write comment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출력합니다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solidFill>
                  <a:srgbClr val="9751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android</a:t>
            </a:r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:layout_weight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=“10”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-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레이아웃의 비율을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“10”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으로 설정합니다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26D19E-F91C-4B00-85A8-59D00F0DCC90}"/>
              </a:ext>
            </a:extLst>
          </p:cNvPr>
          <p:cNvSpPr txBox="1"/>
          <p:nvPr/>
        </p:nvSpPr>
        <p:spPr>
          <a:xfrm>
            <a:off x="7965522" y="3383851"/>
            <a:ext cx="2238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Activity_main.xml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17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21A3A8A-D421-449B-90A0-EA5857AB3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35"/>
          <a:stretch/>
        </p:blipFill>
        <p:spPr>
          <a:xfrm>
            <a:off x="232938" y="376197"/>
            <a:ext cx="3052702" cy="3986578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F588FB2C-1E3E-4607-B581-573045B809F0}"/>
              </a:ext>
            </a:extLst>
          </p:cNvPr>
          <p:cNvSpPr/>
          <p:nvPr/>
        </p:nvSpPr>
        <p:spPr>
          <a:xfrm>
            <a:off x="294930" y="526946"/>
            <a:ext cx="2882222" cy="681923"/>
          </a:xfrm>
          <a:prstGeom prst="frame">
            <a:avLst>
              <a:gd name="adj1" fmla="val 564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01731F-CFD3-47D0-B77A-61CF415C1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370" y="418576"/>
            <a:ext cx="4362490" cy="3972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05927B-D68F-4464-85C6-BCA0057E6EE7}"/>
              </a:ext>
            </a:extLst>
          </p:cNvPr>
          <p:cNvSpPr txBox="1"/>
          <p:nvPr/>
        </p:nvSpPr>
        <p:spPr>
          <a:xfrm>
            <a:off x="420768" y="5004572"/>
            <a:ext cx="10572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오늘의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Training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종류를 선택하는 곳 입니다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버튼을 누르면 위와 같은 메뉴가 나타나게 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메뉴의 부위를 고르면 최상단의 텍스트 뷰가 변경됩니다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solidFill>
                  <a:srgbClr val="9751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android</a:t>
            </a:r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:layout_marginBottom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=“20dp”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-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레이아웃의 아래쪽 마진을 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“20dp”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ko-KR" altLang="en-US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설정합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solidFill>
                  <a:srgbClr val="9751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android</a:t>
            </a:r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:fontFamily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=“serif” 		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버튼의 폰트를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“serif”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설정합니다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48E901-28A1-4B3B-ADF9-81BCA9A352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79" t="1080" r="9592"/>
          <a:stretch/>
        </p:blipFill>
        <p:spPr>
          <a:xfrm>
            <a:off x="420768" y="4552868"/>
            <a:ext cx="10779609" cy="2757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B54743-4D27-4068-A152-4AE238A44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713" y="418576"/>
            <a:ext cx="1609950" cy="29817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A87904-74F0-497C-B07A-F1E7493C8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713" y="3645006"/>
            <a:ext cx="3286584" cy="647790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B6F81768-FDAF-4D46-BAEF-8DC0BB82DB79}"/>
              </a:ext>
            </a:extLst>
          </p:cNvPr>
          <p:cNvSpPr/>
          <p:nvPr/>
        </p:nvSpPr>
        <p:spPr>
          <a:xfrm>
            <a:off x="3772894" y="3635631"/>
            <a:ext cx="2882222" cy="316437"/>
          </a:xfrm>
          <a:prstGeom prst="frame">
            <a:avLst>
              <a:gd name="adj1" fmla="val 564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1BA460-613C-448A-BCC5-B360382F5CF6}"/>
              </a:ext>
            </a:extLst>
          </p:cNvPr>
          <p:cNvSpPr txBox="1"/>
          <p:nvPr/>
        </p:nvSpPr>
        <p:spPr>
          <a:xfrm>
            <a:off x="8361984" y="4224275"/>
            <a:ext cx="2238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Activity_main.xml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2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165F51-A69C-4653-8AAE-835BCA27B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376"/>
          <a:stretch/>
        </p:blipFill>
        <p:spPr>
          <a:xfrm>
            <a:off x="113710" y="212006"/>
            <a:ext cx="6376300" cy="37400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8CF3EF-258A-4DE7-AD45-7CB68E30A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785" y="212006"/>
            <a:ext cx="5700884" cy="4041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E83742-28B3-4791-AD88-CDF80130AFC8}"/>
              </a:ext>
            </a:extLst>
          </p:cNvPr>
          <p:cNvSpPr txBox="1"/>
          <p:nvPr/>
        </p:nvSpPr>
        <p:spPr>
          <a:xfrm>
            <a:off x="420768" y="5004572"/>
            <a:ext cx="10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메뉴에 관련된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XML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파일입니다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Item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통해 메뉴의 요소들을 설정합니다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solidFill>
                  <a:srgbClr val="9751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android</a:t>
            </a:r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:title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=“back”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-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메뉴의 요소를 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“back”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으로 설정합니다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9BC9E3-2F2E-4283-9FAD-EFB9312E2D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79" t="1080" r="9592"/>
          <a:stretch/>
        </p:blipFill>
        <p:spPr>
          <a:xfrm>
            <a:off x="420768" y="4552868"/>
            <a:ext cx="10779609" cy="275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F1380F-EFA0-49DE-8430-3890CBD34AB6}"/>
              </a:ext>
            </a:extLst>
          </p:cNvPr>
          <p:cNvSpPr txBox="1"/>
          <p:nvPr/>
        </p:nvSpPr>
        <p:spPr>
          <a:xfrm>
            <a:off x="5106356" y="4339820"/>
            <a:ext cx="2238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Plan_menu.xml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5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FDC801-1DC4-4150-A715-17B962CDA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1" y="326159"/>
            <a:ext cx="5876148" cy="31581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0F97F1-43F5-40B2-AC1D-6F952AA0BD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97"/>
          <a:stretch/>
        </p:blipFill>
        <p:spPr>
          <a:xfrm>
            <a:off x="6096000" y="274039"/>
            <a:ext cx="5124773" cy="6534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E2552E-F096-4986-AFC3-A6F62A2FB1AE}"/>
              </a:ext>
            </a:extLst>
          </p:cNvPr>
          <p:cNvSpPr txBox="1"/>
          <p:nvPr/>
        </p:nvSpPr>
        <p:spPr>
          <a:xfrm>
            <a:off x="247984" y="3652283"/>
            <a:ext cx="553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51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9751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button1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눌렀을 때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Today’s training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이란 타이틀의 메뉴를 </a:t>
            </a:r>
            <a:r>
              <a:rPr lang="en-US" altLang="ko-KR" dirty="0" err="1">
                <a:solidFill>
                  <a:srgbClr val="9751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plan_menu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불러옵니다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2E5D0-C7AF-48EF-8304-B4154408D895}"/>
              </a:ext>
            </a:extLst>
          </p:cNvPr>
          <p:cNvSpPr txBox="1"/>
          <p:nvPr/>
        </p:nvSpPr>
        <p:spPr>
          <a:xfrm>
            <a:off x="247984" y="5302426"/>
            <a:ext cx="553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각 메뉴들을 선택했을 때 </a:t>
            </a:r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setText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통해 </a:t>
            </a:r>
            <a:r>
              <a:rPr lang="en-US" altLang="ko-KR" dirty="0" err="1">
                <a:solidFill>
                  <a:srgbClr val="9751CB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tvraining</a:t>
            </a:r>
            <a:r>
              <a:rPr lang="ko-KR" altLang="en-US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텍스트뷰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최상단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“”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안의 것으로 바꾼다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E3DC5A-E72D-451F-89A1-1634F56547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79" t="1080" r="9592"/>
          <a:stretch/>
        </p:blipFill>
        <p:spPr>
          <a:xfrm>
            <a:off x="247985" y="4846075"/>
            <a:ext cx="5530580" cy="2320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910A6A8-C5CB-447F-9F6F-0A3F180625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79" t="1080" r="9592"/>
          <a:stretch/>
        </p:blipFill>
        <p:spPr>
          <a:xfrm>
            <a:off x="247984" y="3312972"/>
            <a:ext cx="5530580" cy="2320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8AA1A-7D88-473E-B0CC-5255340F17C7}"/>
              </a:ext>
            </a:extLst>
          </p:cNvPr>
          <p:cNvSpPr txBox="1"/>
          <p:nvPr/>
        </p:nvSpPr>
        <p:spPr>
          <a:xfrm>
            <a:off x="1893845" y="2923825"/>
            <a:ext cx="2238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MainActivity.java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3C93BE-F4CC-4006-A737-AACC26A22A9A}"/>
              </a:ext>
            </a:extLst>
          </p:cNvPr>
          <p:cNvSpPr txBox="1"/>
          <p:nvPr/>
        </p:nvSpPr>
        <p:spPr>
          <a:xfrm>
            <a:off x="8261065" y="6445461"/>
            <a:ext cx="2238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MainActivity.java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87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3449</Words>
  <Application>Microsoft Office PowerPoint</Application>
  <PresentationFormat>와이드스크린</PresentationFormat>
  <Paragraphs>107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굴림</vt:lpstr>
      <vt:lpstr>굴림체</vt:lpstr>
      <vt:lpstr>맑은 고딕</vt:lpstr>
      <vt:lpstr>Arial</vt:lpstr>
      <vt:lpstr>Consolas</vt:lpstr>
      <vt:lpstr>Office 테마</vt:lpstr>
      <vt:lpstr>Android Studio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유정현</dc:creator>
  <cp:lastModifiedBy>유정현</cp:lastModifiedBy>
  <cp:revision>28</cp:revision>
  <dcterms:created xsi:type="dcterms:W3CDTF">2021-04-18T05:23:09Z</dcterms:created>
  <dcterms:modified xsi:type="dcterms:W3CDTF">2021-04-27T07:28:31Z</dcterms:modified>
</cp:coreProperties>
</file>