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71" r:id="rId28"/>
    <p:sldId id="28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AEA8E8"/>
    <a:srgbClr val="CC00FF"/>
    <a:srgbClr val="4B83B2"/>
    <a:srgbClr val="45AB96"/>
    <a:srgbClr val="305F56"/>
    <a:srgbClr val="3D4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49325-C1B5-4B63-AF74-FC9BF92F9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F245D-CF77-4B87-A062-CEAF9D517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7D931-77FC-4F4A-B46E-83F6810D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651-FC04-4883-BE91-9072E0817E9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95E90-C880-47B5-A9AA-1FFAC297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C57D3-E9FF-4908-9E1D-B672D1B5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125-D4E9-4539-B359-F346CCF61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5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89D33-7A1F-482F-AA74-83BD7A36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AB633C-27A8-4AA5-BADD-0FCDEB5FE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6E354-8CDE-4BEC-AB9B-4158DDE0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651-FC04-4883-BE91-9072E0817E9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F32E7-0F1A-402A-8F4F-7FCAEAC0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05BA1-E60D-4228-A074-5C59CB7E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125-D4E9-4539-B359-F346CCF61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F9102C-DE9C-47F1-979D-E906880B2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86C0B1-FDEA-4CAC-BA7F-84772EEE3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17031-24E5-46E7-AEDF-B6686626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651-FC04-4883-BE91-9072E0817E9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838C2-014B-4693-807F-7D8F9811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010FC-3B13-454D-A28D-0B21B119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125-D4E9-4539-B359-F346CCF61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1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8E928-E311-4E2F-A98C-95C0C71F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0AF01-8CDB-4056-B15D-EA62451E7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FEF7A-793C-4913-B2A6-74993E15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651-FC04-4883-BE91-9072E0817E9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B2794-33DE-46DC-BC60-A7897C1C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3CF01-149C-4E89-B9E0-36230B57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125-D4E9-4539-B359-F346CCF61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9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9D043-DAA2-4AA2-9A77-3B181729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459B4-1299-4C63-9415-ACE9CB11C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052EB-A34B-4D83-A6AE-A2083224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651-FC04-4883-BE91-9072E0817E9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8B6FC-CA19-48BF-94FE-9B110119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AC9E7-7EA4-4696-B8E7-1D3766DE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125-D4E9-4539-B359-F346CCF61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0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A619C-A879-432F-B33B-8F30219F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58DF5-1AD7-482C-923E-C2C9C9856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08CFF-AA19-4F8F-A7FC-36F001851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9A012-822F-4CE2-BEFF-262B9B32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651-FC04-4883-BE91-9072E0817E9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5DBDAA-5252-40BC-94A8-67A3F433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202DE-035C-4F0C-9FF5-BE6A4A60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125-D4E9-4539-B359-F346CCF61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12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613A7-2520-47C7-AA5B-0806166A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371D8-C8A6-4067-A417-CC429946C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6AC22A-3C4B-4F30-8DEA-FD386FF5A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FF2A8F-E000-4688-BA1D-E63788068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028CCC-78E5-4C5D-AA47-9635B9072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A90B23-C2F4-4346-9BF8-CAD27B4B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651-FC04-4883-BE91-9072E0817E9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B3E073-81DF-4F94-9C9A-48B65280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88CAC-800A-48D7-84AB-54CE678E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125-D4E9-4539-B359-F346CCF61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4606C-2AE6-4BFC-9ED5-62E4C3C3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5F3F9F-34CD-4420-B67D-96BC5363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651-FC04-4883-BE91-9072E0817E9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1F7D3-ACE9-4408-8035-2555BE8F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DFC6CC-01DF-4509-A6E0-01F86574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125-D4E9-4539-B359-F346CCF61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9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D573D4-D7FB-4409-9852-F9BA07A3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651-FC04-4883-BE91-9072E0817E9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E27B22-54E9-432B-A4EB-2936F7FD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CC8EB-CCA7-426D-8C31-3395FAF0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125-D4E9-4539-B359-F346CCF61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3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04741-55F6-4E1C-BCF3-16AF82F6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974AD-3B94-43EE-B78B-4ACDADF1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3B3EE-B965-4B83-9D51-BC3BED372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19E41-2E21-4403-B7FF-662352CC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651-FC04-4883-BE91-9072E0817E9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8DDD0-5843-41A0-A21F-E3B36EF3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724D47-CC22-4F64-9998-4EBAB3A4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125-D4E9-4539-B359-F346CCF61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7563B-F0C6-4F09-A438-865F2ED9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5FB981-265A-4875-AD86-F71C3955F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4E0F6B-9DC3-45B3-B22F-F5DC5EEFB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0C7B36-308F-4E11-A123-442B388B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6651-FC04-4883-BE91-9072E0817E9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25948-1BC6-4DDE-A2AE-43595833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30A722-8D97-4A20-868B-2B4F1906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125-D4E9-4539-B359-F346CCF61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7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27EB6F-FD2D-4272-9DB2-3EDE66BF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E3ED86-1AB0-4AA5-998F-AC143345C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F9495-DABA-464D-B9EE-3D092CC7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96651-FC04-4883-BE91-9072E0817E9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BD2AF-5A61-4240-87ED-AAE9DB6B9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2489C-9959-4610-9C13-C7200DF4E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77125-D4E9-4539-B359-F346CCF618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796EE4-BB2D-4518-A89F-339AB95B09F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45721"/>
            <a:ext cx="12192000" cy="69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395905-0FBE-4093-A175-0BBDF099C686}"/>
              </a:ext>
            </a:extLst>
          </p:cNvPr>
          <p:cNvSpPr txBox="1">
            <a:spLocks/>
          </p:cNvSpPr>
          <p:nvPr/>
        </p:nvSpPr>
        <p:spPr>
          <a:xfrm>
            <a:off x="1524000" y="146332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C++ </a:t>
            </a:r>
            <a:r>
              <a:rPr lang="ko-KR" altLang="en-US" sz="60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63667416-E2AC-4E6D-8172-442F91CDB4EA}"/>
              </a:ext>
            </a:extLst>
          </p:cNvPr>
          <p:cNvSpPr txBox="1">
            <a:spLocks/>
          </p:cNvSpPr>
          <p:nvPr/>
        </p:nvSpPr>
        <p:spPr>
          <a:xfrm>
            <a:off x="1524000" y="39430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유정현</a:t>
            </a:r>
          </a:p>
        </p:txBody>
      </p:sp>
    </p:spTree>
    <p:extLst>
      <p:ext uri="{BB962C8B-B14F-4D97-AF65-F5344CB8AC3E}">
        <p14:creationId xmlns:p14="http://schemas.microsoft.com/office/powerpoint/2010/main" val="146564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0B4683-7568-49D4-9B53-6EBE183A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48"/>
            <a:ext cx="4658375" cy="32389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0BA30F-88A8-482B-B49E-C328A94D4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870" y="1099841"/>
            <a:ext cx="5010849" cy="3238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2A5098-D164-42E2-9D47-B59457B5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100" y="2230209"/>
            <a:ext cx="4744112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5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10179D-8E7F-4217-A740-590D8812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8" y="1910686"/>
            <a:ext cx="5558725" cy="14610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752003-2CF8-4265-89F2-808F58D8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8" y="249413"/>
            <a:ext cx="7567731" cy="1565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8806A8-808C-4C64-9BF4-C57ACCC41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227" y="3571959"/>
            <a:ext cx="8226844" cy="14610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0FF430-6B3C-412E-8609-95343CE34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796" y="1910686"/>
            <a:ext cx="6020204" cy="15657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1DD0C6-6CB7-462C-AB8F-CB76AC161E37}"/>
              </a:ext>
            </a:extLst>
          </p:cNvPr>
          <p:cNvSpPr/>
          <p:nvPr/>
        </p:nvSpPr>
        <p:spPr>
          <a:xfrm>
            <a:off x="437439" y="5266484"/>
            <a:ext cx="11317121" cy="45719"/>
          </a:xfrm>
          <a:prstGeom prst="rect">
            <a:avLst/>
          </a:prstGeom>
          <a:solidFill>
            <a:srgbClr val="3D4043"/>
          </a:solidFill>
          <a:ln>
            <a:solidFill>
              <a:srgbClr val="3D40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5B661-3F2F-495A-B975-239F38DF03DF}"/>
              </a:ext>
            </a:extLst>
          </p:cNvPr>
          <p:cNvSpPr txBox="1"/>
          <p:nvPr/>
        </p:nvSpPr>
        <p:spPr>
          <a:xfrm>
            <a:off x="534892" y="5448680"/>
            <a:ext cx="1112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정보를 수정할 경우 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getline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cin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통해 실수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문자열을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입력받은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후 멤버 변수에 넣어 준다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21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CEB33D-84EA-4A5A-ADF2-39CEDF1B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9" y="1972907"/>
            <a:ext cx="5607505" cy="14438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6FBD2F-2C41-4572-AB49-34532A9A5F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30"/>
          <a:stretch/>
        </p:blipFill>
        <p:spPr>
          <a:xfrm>
            <a:off x="6436910" y="2964383"/>
            <a:ext cx="5607503" cy="14438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D12ACC-6C59-4B16-A626-E6C2CC8FF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31" y="392581"/>
            <a:ext cx="7592650" cy="1443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1FAFB3-AC7C-4D8C-B85B-6A11BFC01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304" y="4544709"/>
            <a:ext cx="6180109" cy="14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6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057110-E0A2-4025-A3EC-708B27C0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400" y="1311122"/>
            <a:ext cx="5623389" cy="35443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4B4D49-2C3A-4890-B779-C56EAB54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11" y="1394025"/>
            <a:ext cx="4841998" cy="341710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3AE42DD-E705-4C3B-BE4A-3961A42DEA20}"/>
              </a:ext>
            </a:extLst>
          </p:cNvPr>
          <p:cNvSpPr/>
          <p:nvPr/>
        </p:nvSpPr>
        <p:spPr>
          <a:xfrm>
            <a:off x="5500048" y="3083303"/>
            <a:ext cx="595952" cy="345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30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85664C-F4A8-4412-90F0-03826019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25" y="1289713"/>
            <a:ext cx="5941476" cy="1147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75F682-4B38-4685-9888-1D090F756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03" y="2668528"/>
            <a:ext cx="6675251" cy="15209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BC5A61-4FEF-4A92-BBEA-561E708A3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25" y="142393"/>
            <a:ext cx="7266357" cy="1147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6EF87D-39E6-4538-A507-21CE97272FEC}"/>
              </a:ext>
            </a:extLst>
          </p:cNvPr>
          <p:cNvSpPr/>
          <p:nvPr/>
        </p:nvSpPr>
        <p:spPr>
          <a:xfrm>
            <a:off x="437439" y="5266484"/>
            <a:ext cx="11317121" cy="45719"/>
          </a:xfrm>
          <a:prstGeom prst="rect">
            <a:avLst/>
          </a:prstGeom>
          <a:solidFill>
            <a:srgbClr val="3D4043"/>
          </a:solidFill>
          <a:ln>
            <a:solidFill>
              <a:srgbClr val="3D40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B6769-02F1-4B5D-8386-135D4B3E0AFA}"/>
              </a:ext>
            </a:extLst>
          </p:cNvPr>
          <p:cNvSpPr txBox="1"/>
          <p:nvPr/>
        </p:nvSpPr>
        <p:spPr>
          <a:xfrm>
            <a:off x="534892" y="5448680"/>
            <a:ext cx="11122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종료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입력할 경우 무한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반복문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AEA8E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While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dirty="0">
                <a:solidFill>
                  <a:srgbClr val="4B83B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dirty="0">
                <a:solidFill>
                  <a:srgbClr val="9933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break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하여 루프를 탈출하고 프로그램을 종료한다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프로그램이 종료되면서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소멸자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4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  <a:r>
              <a:rPr lang="en-US" altLang="ko-K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PTMemb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의해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인스턴스들화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된 객체들을 삭제합니다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36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E5F180-038F-4FEC-BD51-2D14733E1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1076694"/>
            <a:ext cx="8573696" cy="18385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547C46-83D6-4614-815A-11A9A15CD342}"/>
              </a:ext>
            </a:extLst>
          </p:cNvPr>
          <p:cNvSpPr/>
          <p:nvPr/>
        </p:nvSpPr>
        <p:spPr>
          <a:xfrm>
            <a:off x="3822084" y="3574161"/>
            <a:ext cx="4052673" cy="45719"/>
          </a:xfrm>
          <a:prstGeom prst="rect">
            <a:avLst/>
          </a:prstGeom>
          <a:solidFill>
            <a:srgbClr val="3D4043"/>
          </a:solidFill>
          <a:ln>
            <a:solidFill>
              <a:srgbClr val="3D40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E68D9-F275-4860-B1A7-45493890DDFF}"/>
              </a:ext>
            </a:extLst>
          </p:cNvPr>
          <p:cNvSpPr txBox="1"/>
          <p:nvPr/>
        </p:nvSpPr>
        <p:spPr>
          <a:xfrm>
            <a:off x="3822086" y="3761992"/>
            <a:ext cx="556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잘못된 값을 입력할 때 뜨는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Assert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75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49D728-CF51-4E40-819B-311CE898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7103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E4E975-BECD-4353-BAEF-AD155FC60DEB}"/>
              </a:ext>
            </a:extLst>
          </p:cNvPr>
          <p:cNvSpPr txBox="1"/>
          <p:nvPr/>
        </p:nvSpPr>
        <p:spPr>
          <a:xfrm>
            <a:off x="5834743" y="3013501"/>
            <a:ext cx="592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 사진</a:t>
            </a:r>
          </a:p>
        </p:txBody>
      </p:sp>
    </p:spTree>
    <p:extLst>
      <p:ext uri="{BB962C8B-B14F-4D97-AF65-F5344CB8AC3E}">
        <p14:creationId xmlns:p14="http://schemas.microsoft.com/office/powerpoint/2010/main" val="31126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446A14-0606-40C7-97A2-8B846F7F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7700" cy="63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9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449353-45BC-45EF-9CD1-0FD0D0C0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80847" cy="56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33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D447C4-E007-4EB9-9375-EAB9FDFE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68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0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B7979-74AB-4378-B255-DEBF377BB028}"/>
              </a:ext>
            </a:extLst>
          </p:cNvPr>
          <p:cNvSpPr txBox="1"/>
          <p:nvPr/>
        </p:nvSpPr>
        <p:spPr>
          <a:xfrm>
            <a:off x="1151057" y="1970763"/>
            <a:ext cx="7252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구상  </a:t>
            </a:r>
            <a:r>
              <a:rPr lang="en-US" altLang="ko-KR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- 3p</a:t>
            </a:r>
          </a:p>
          <a:p>
            <a:endParaRPr lang="en-US" altLang="ko-KR" sz="2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코드 및 결과 </a:t>
            </a:r>
            <a:r>
              <a:rPr lang="en-US" altLang="ko-KR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4p</a:t>
            </a:r>
          </a:p>
          <a:p>
            <a:endParaRPr lang="en-US" altLang="ko-KR" sz="2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 사진 </a:t>
            </a:r>
            <a:r>
              <a:rPr lang="en-US" altLang="ko-KR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-16p</a:t>
            </a:r>
          </a:p>
          <a:p>
            <a:endParaRPr lang="en-US" altLang="ko-KR" sz="2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 텍스트 </a:t>
            </a:r>
            <a:r>
              <a:rPr lang="en-US" altLang="ko-KR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27p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009C5-F32F-4067-A31D-C82A175ABE74}"/>
              </a:ext>
            </a:extLst>
          </p:cNvPr>
          <p:cNvSpPr txBox="1"/>
          <p:nvPr/>
        </p:nvSpPr>
        <p:spPr>
          <a:xfrm>
            <a:off x="798600" y="233763"/>
            <a:ext cx="8679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49074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A59CE2-B819-42D2-963B-1584C64EE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1"/>
          <a:stretch/>
        </p:blipFill>
        <p:spPr>
          <a:xfrm>
            <a:off x="0" y="-1"/>
            <a:ext cx="12150212" cy="463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8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B3F6CA-B648-4092-AD6C-751CF67B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899539" cy="65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23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5A472B-11DB-44CE-9160-39BFDE08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5" y="0"/>
            <a:ext cx="9500496" cy="68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50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E49293-D19A-4A88-92E9-4F5D5E924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05532" cy="560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09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508AAC-56AF-4420-966F-8FCB0132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3" y="106140"/>
            <a:ext cx="11045556" cy="55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61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F2C661-C65D-4B0F-804C-FC9FAF76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35"/>
            <a:ext cx="10145486" cy="64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07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87E73E-51FA-42D4-A8F6-D1FC9A31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0" y="228001"/>
            <a:ext cx="11492013" cy="46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24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247D47-5DBC-452A-8974-7E8281E5C6EF}"/>
              </a:ext>
            </a:extLst>
          </p:cNvPr>
          <p:cNvSpPr txBox="1"/>
          <p:nvPr/>
        </p:nvSpPr>
        <p:spPr>
          <a:xfrm>
            <a:off x="275771" y="-9728185"/>
            <a:ext cx="10595427" cy="1732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입출력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assert, 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 사용을 위한 헤더파일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cassert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std;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과같은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표준 라이브러리의 변수나 함수를 사용할 때 </a:t>
            </a:r>
            <a:r>
              <a:rPr lang="ko-KR" altLang="en-US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접두어를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생략가능하게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해준다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choice1;</a:t>
            </a: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choice2;</a:t>
            </a: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choice3;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PTMemb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사용할 클래스를 생성한다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   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클래스의 멤버변수들을 선언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PTMemid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MemPhone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MemDay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MemInbody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PTcount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idcount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PTMemb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PTcount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~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PTMemb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  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소멸자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checkMemb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접근자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changeph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   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아래는 설정자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changename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changeday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changeinbody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ko-KR" altLang="en-US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갯수를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 초기화한다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PTMemb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idcount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//id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ko-KR" altLang="en-US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갯수를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세는 용도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PTMemb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PTMemb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membership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매개변수가 있는 생성자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PTcount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membership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membership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 0.0 || </a:t>
            </a:r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membership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&gt;50)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멤버십의 이용권을 이용하지 않을 경우 경고메시지와 함께 프로그램 종료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표시된 멤버십을 이용해 주세요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프로그램을 종료합니다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assert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idcount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  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PTMemid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2021000 +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idcount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//id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형식은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2021000N, N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번째 가입자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이름 입력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아래는 회원들의 정보 입력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getline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전화번호 입력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getline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MemPhone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요일 입력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getline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MemDay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인바디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입력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MemInbody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cin.ignore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이름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회원들의 정보 확인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전화번호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MemPhone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요일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MemDay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인바디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MemInbody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ID: 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PTMemid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만들어졌습니다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등록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횟수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PTcount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PTMemb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::~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PTMemb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소멸자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ID: 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PTMemid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님의 정보를 삭제합니다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PTMemb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checkMemb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접근자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멤버 함수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회원들의 정보를 조회함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"PT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ID: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PTMemid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정보 확인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등록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횟수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PTcount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이름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전화번호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MemPhone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요일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MemDay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인바디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MemInbody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PTMemb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changename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아래는 메소드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회원들의 이름 정보를 변경함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변경할 이름을 입력해주세요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getline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"PT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ID:"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PTMemid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회원님의 성함이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성공적으로 변경되었습니다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PTMemb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changeph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회원들의 전화번호 정보를 변경하는 메소드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변경할 전화번호를 입력해주세요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getline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MemPhone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"PT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ID:"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PTMemid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핸드폰 번호가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MemPhone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성공적으로 변경되었습니다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PTMemb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changeday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회원들의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수강 요일 정보를 변경하는 메소드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변경할 요일을 입력해주세요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getline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MemDay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"PT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ID:"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PTMemid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"PT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예약 날짜가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MemDay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요일로 성공적으로 변경되었습니다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PTMemb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changeinbody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회원들의 </a:t>
            </a:r>
            <a:r>
              <a:rPr lang="ko-KR" altLang="en-US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인바디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정보를 변경하는 메소드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수정할 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인바디를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입력해주세요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MemInbody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"PT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ID:"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PTMemid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인바디가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MemInbody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성공적으로 변경되었습니다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cin.ignore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멤버십의 이용권 종류를 선택하는데 쓰이는 변수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membership[5] = { 0, 10, 20, 30, 40 };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멤버십의 이용권 배열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요소는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횟수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프로그램에 대한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줄설명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 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정예 회원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명을 관리하는 프로그램입니다*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정보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 생성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*   1)Silver  "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*(membership+1)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    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2)Gold  "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*(membership+2)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   *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포인터를 이용한 배열의 요소에 접근하여 출력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*   3)Diamond  "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*(membership+3)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    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4)VIP  "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*(membership+4)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   *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등록하실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이용권을 입력해 주세요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.: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cin.ignore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getline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충돌하지 않도록 </a:t>
            </a:r>
            <a:r>
              <a:rPr lang="en-US" altLang="ko-KR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cin.ignore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사용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PTMemb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mem1(*(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membership+selectM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인스턴스 생성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*   1)Silver 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*(membership + 1)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    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2)Gold 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*(membership + 2)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   *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*   3)Diamond 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*(membership + 3)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    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4)VIP 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*(membership + 4)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   *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등록하실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횟수를 입력해 주세요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.: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cin.ignore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PTMemb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mem2(membership[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 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트랜잭션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프로그램 종료를 누르기 전까지 회원 정보를 조회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수정할 수 있도록 함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무엇을 하시겠습니까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"1) 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정보 조회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2)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정보 수정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3)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 종료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choice1;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cin.ignore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(choice1 == 1)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회원 정보 조회를 선택했을 때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누구의 정보를 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조회하시겠습니까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"1) 1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회원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2) 2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회원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choice2;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cin.ignore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(choice2 == 1)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//1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회원의 정보 조회를 선택했을 때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mem1.checkMemb();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(choice2 == 2)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//2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회원의 정보조회를 선택했을 때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mem2.checkMemb();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선택지 외의 번호를 입력했을 때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번과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번중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하나를 입력해주세요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assert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(choice1 == 2)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//2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회원 정보 수정을 입력했을 때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어떤 회원정보를 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수정하시겠습니까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"1)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변경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2)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핸드폰 번호 변경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3)PT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요일 변경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4)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인바디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변경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choice3;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cin.ignore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(choice3)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어떤 회원 정보를 수정할지에 대한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 case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//choice3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때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누구의 이름을 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변경하시겠습니까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"1) 1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회원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2) 2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회원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choice2;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cin.ignore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(choice2 == 1)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//choice2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때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mem1.changename();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(choice2 == 2)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//choice2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때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mem2.changename();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//choice3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선택지에 없는 것을 선택할 때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번과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번중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하나를 입력해주세요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assert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////choice3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때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누구의 전화번호를 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변경하시겠습니까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"1) 1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회원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2) 2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회원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choice2;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cin.ignore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(choice2 == 1)   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mem1.changeph();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(choice2 == 2)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mem2.changeph();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번과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번중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하나를 입력해주세요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assert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3: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////choice3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때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누구의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요일을 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변경하시겠습니까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"1) 1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회원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2) 2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회원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choice2;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cin.ignore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(choice2 == 1)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mem1.changeday();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(choice2 == 2)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mem2.changeday();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번과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번중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하나를 입력해주세요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assert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4: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////choice3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때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누구의 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인바디를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변경하시겠습니까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"1) 1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회원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2) 2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회원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choice2;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cin.ignore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(choice2 == 1)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mem1.changeinbody();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(choice2 == 2)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mem2.changeinbody();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"******************************************"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번과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번중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하나를 입력해주세요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assert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////choice3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선택지에 없는 것을 입력 받았을 </a:t>
            </a:r>
            <a:r>
              <a:rPr lang="ko-KR" altLang="en-US" sz="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떄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보기 중 하나를 입력해주세요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assert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(choice1 == 3)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//3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프로그램 종료를 선택했을 때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프로그램을 종료합니다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//while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문을 종료함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선택지 외의 것을 입력했을 때</a:t>
            </a:r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보기 중에서 선택지를 입력해주세요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assert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0F475-E058-44D4-9E52-1CE9BF3859EE}"/>
              </a:ext>
            </a:extLst>
          </p:cNvPr>
          <p:cNvSpPr txBox="1"/>
          <p:nvPr/>
        </p:nvSpPr>
        <p:spPr>
          <a:xfrm>
            <a:off x="5834743" y="3013501"/>
            <a:ext cx="592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 전체 텍스트</a:t>
            </a:r>
          </a:p>
        </p:txBody>
      </p:sp>
    </p:spTree>
    <p:extLst>
      <p:ext uri="{BB962C8B-B14F-4D97-AF65-F5344CB8AC3E}">
        <p14:creationId xmlns:p14="http://schemas.microsoft.com/office/powerpoint/2010/main" val="2416057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831D7FD-FE37-4AEE-BF6D-39E7EBA5DB34}"/>
              </a:ext>
            </a:extLst>
          </p:cNvPr>
          <p:cNvSpPr txBox="1">
            <a:spLocks/>
          </p:cNvSpPr>
          <p:nvPr/>
        </p:nvSpPr>
        <p:spPr>
          <a:xfrm>
            <a:off x="1524000" y="204389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Thank you</a:t>
            </a:r>
            <a:endParaRPr lang="ko-KR" altLang="en-US" sz="6000" b="1" i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64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05654-787A-416A-9740-231AF2048263}"/>
              </a:ext>
            </a:extLst>
          </p:cNvPr>
          <p:cNvSpPr txBox="1"/>
          <p:nvPr/>
        </p:nvSpPr>
        <p:spPr>
          <a:xfrm>
            <a:off x="526942" y="371959"/>
            <a:ext cx="8679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구상 단계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56869-6A75-41A3-86D1-3D264DA22A93}"/>
              </a:ext>
            </a:extLst>
          </p:cNvPr>
          <p:cNvSpPr txBox="1"/>
          <p:nvPr/>
        </p:nvSpPr>
        <p:spPr>
          <a:xfrm>
            <a:off x="8756542" y="3146420"/>
            <a:ext cx="2913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프로그램 작성을 시작하기에 앞서 어떤 프로그램을 만들 것인지 구상하는 과정이 있었습니다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E73EDA-8566-4762-A46E-6DAB255B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77" y="1489943"/>
            <a:ext cx="8091490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9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E4646-075C-40CA-B9E7-690F2A1B344A}"/>
              </a:ext>
            </a:extLst>
          </p:cNvPr>
          <p:cNvSpPr txBox="1"/>
          <p:nvPr/>
        </p:nvSpPr>
        <p:spPr>
          <a:xfrm>
            <a:off x="319629" y="45078"/>
            <a:ext cx="8679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9145C-89BA-4E03-83D9-FACAF5EA61CF}"/>
              </a:ext>
            </a:extLst>
          </p:cNvPr>
          <p:cNvSpPr txBox="1"/>
          <p:nvPr/>
        </p:nvSpPr>
        <p:spPr>
          <a:xfrm>
            <a:off x="5664208" y="5144494"/>
            <a:ext cx="6289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멤버십 선택에 사용되는 </a:t>
            </a:r>
            <a:r>
              <a:rPr lang="en-US" altLang="ko-KR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selectM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 멤버십의 배열 </a:t>
            </a:r>
            <a: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membership[]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초기화 한 후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이용권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멤버십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선택지를 출력합니다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이용권을 선택하면 </a:t>
            </a:r>
            <a:r>
              <a:rPr lang="en-US" altLang="ko-KR" dirty="0" err="1">
                <a:solidFill>
                  <a:srgbClr val="45AB9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PTMemb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생성자에 의해 클래스가 인스턴스화 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17CB9A-CF66-4774-B93E-775BB1B961DB}"/>
              </a:ext>
            </a:extLst>
          </p:cNvPr>
          <p:cNvSpPr/>
          <p:nvPr/>
        </p:nvSpPr>
        <p:spPr>
          <a:xfrm>
            <a:off x="5664208" y="4838237"/>
            <a:ext cx="6289494" cy="45719"/>
          </a:xfrm>
          <a:prstGeom prst="rect">
            <a:avLst/>
          </a:prstGeom>
          <a:solidFill>
            <a:srgbClr val="3D4043"/>
          </a:solidFill>
          <a:ln>
            <a:solidFill>
              <a:srgbClr val="3D40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29AF26-6047-4187-9DFA-2F8CA72A6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32" y="1136613"/>
            <a:ext cx="10204285" cy="36015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89D195-F64E-42A0-B610-D80A465F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02" y="4998663"/>
            <a:ext cx="4594587" cy="16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5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ACCB20-FE19-48CC-A4DB-573804FB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3" y="225745"/>
            <a:ext cx="11207055" cy="17138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FAC27B-4639-4EB2-877E-DBCD495B1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3" y="2028304"/>
            <a:ext cx="5769528" cy="4829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094B34-9360-4269-9364-33F6637CBA30}"/>
              </a:ext>
            </a:extLst>
          </p:cNvPr>
          <p:cNvSpPr txBox="1"/>
          <p:nvPr/>
        </p:nvSpPr>
        <p:spPr>
          <a:xfrm>
            <a:off x="5531205" y="2797576"/>
            <a:ext cx="6289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위에 선언된 변수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choice1,2,3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함수에서 선택지를 선택할 때 사용될 변수들입니다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다음으로 선언된 </a:t>
            </a:r>
            <a:r>
              <a:rPr lang="en-US" altLang="ko-KR" dirty="0">
                <a:solidFill>
                  <a:srgbClr val="4B83B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class </a:t>
            </a:r>
            <a:r>
              <a:rPr lang="en-US" altLang="ko-KR" dirty="0" err="1">
                <a:solidFill>
                  <a:srgbClr val="45AB9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PTMemb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회원 관리 프로그램에 사용될 멤버 변수와 메소드가 정의된 클래스입니다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dirty="0" err="1">
                <a:solidFill>
                  <a:srgbClr val="45AB9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PTMemb</a:t>
            </a:r>
            <a:r>
              <a:rPr lang="en-US" altLang="ko-KR" dirty="0">
                <a:solidFill>
                  <a:srgbClr val="45AB9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사용되는 변수 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idcount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부여에 관여하며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개수를 세주는 역할을 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351C67-D4E2-40D6-B728-2D4A975CE68E}"/>
              </a:ext>
            </a:extLst>
          </p:cNvPr>
          <p:cNvSpPr/>
          <p:nvPr/>
        </p:nvSpPr>
        <p:spPr>
          <a:xfrm>
            <a:off x="5531205" y="2325065"/>
            <a:ext cx="6289494" cy="45719"/>
          </a:xfrm>
          <a:prstGeom prst="rect">
            <a:avLst/>
          </a:prstGeom>
          <a:solidFill>
            <a:srgbClr val="3D4043"/>
          </a:solidFill>
          <a:ln>
            <a:solidFill>
              <a:srgbClr val="3D40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9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F802D6-D22D-430D-8684-0EDEFD8B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718002" cy="49677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1C7040-5BE1-4ECA-834D-3FFCB6C19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21" y="726553"/>
            <a:ext cx="5466278" cy="43367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B00BA2-6694-49EC-A080-57E9B411D7A0}"/>
              </a:ext>
            </a:extLst>
          </p:cNvPr>
          <p:cNvSpPr/>
          <p:nvPr/>
        </p:nvSpPr>
        <p:spPr>
          <a:xfrm>
            <a:off x="437439" y="5266484"/>
            <a:ext cx="11317121" cy="45719"/>
          </a:xfrm>
          <a:prstGeom prst="rect">
            <a:avLst/>
          </a:prstGeom>
          <a:solidFill>
            <a:srgbClr val="3D4043"/>
          </a:solidFill>
          <a:ln>
            <a:solidFill>
              <a:srgbClr val="3D40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43325-3A30-42AF-BCD3-13E0D508975F}"/>
              </a:ext>
            </a:extLst>
          </p:cNvPr>
          <p:cNvSpPr txBox="1"/>
          <p:nvPr/>
        </p:nvSpPr>
        <p:spPr>
          <a:xfrm>
            <a:off x="534892" y="5448680"/>
            <a:ext cx="11122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위의 생성자 </a:t>
            </a:r>
            <a:r>
              <a:rPr lang="en-US" altLang="ko-K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PTMemb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안에 매개변수로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횟수를 입력 받고 생성됩니다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이용권 선택지에서 주어진 보기를 고르지 않을 경우 </a:t>
            </a:r>
            <a:r>
              <a:rPr lang="en-US" altLang="ko-KR" dirty="0">
                <a:solidFill>
                  <a:srgbClr val="AEA8E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assert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출력하고 프로그램을 종료합니다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생성자에서 자체적으로 회원들의 정보를 입력 받습니다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24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ED344E-6842-401A-BA85-2ABFF849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61730" cy="17971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5555E7-A8A5-497E-B317-C7DDBFCDE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5" y="1986282"/>
            <a:ext cx="6152352" cy="4312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878D4E-0B21-4185-930C-C449D8BBDB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51"/>
          <a:stretch/>
        </p:blipFill>
        <p:spPr>
          <a:xfrm>
            <a:off x="6027429" y="1394118"/>
            <a:ext cx="5914030" cy="1265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51F1A-7DCF-4398-88AB-2656E455760D}"/>
              </a:ext>
            </a:extLst>
          </p:cNvPr>
          <p:cNvSpPr txBox="1"/>
          <p:nvPr/>
        </p:nvSpPr>
        <p:spPr>
          <a:xfrm>
            <a:off x="6027429" y="3273347"/>
            <a:ext cx="6101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홈화면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AEA8E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While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dirty="0">
                <a:solidFill>
                  <a:srgbClr val="4B83B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문을 통해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choice1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입력받기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전까지 프로그램을 계속 반복합니다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Choice1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입력 받을 경우 회원 정보 조회를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입력받을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경우 회원 정보를 수정하는 작업을 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Choice1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입력 받으면 조회할 회원에 대한 선택지를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choice2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입력 받습니다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Choice2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입력을 받으면 </a:t>
            </a:r>
            <a: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mem1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checkMemb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메소드가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입력받으면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mem2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checkMemb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메소드가 실행됩니다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3C7A5-DF2E-4B45-8ECA-CEB8AE55B781}"/>
              </a:ext>
            </a:extLst>
          </p:cNvPr>
          <p:cNvSpPr/>
          <p:nvPr/>
        </p:nvSpPr>
        <p:spPr>
          <a:xfrm>
            <a:off x="6027429" y="3038484"/>
            <a:ext cx="5914030" cy="45719"/>
          </a:xfrm>
          <a:prstGeom prst="rect">
            <a:avLst/>
          </a:prstGeom>
          <a:solidFill>
            <a:srgbClr val="3D4043"/>
          </a:solidFill>
          <a:ln>
            <a:solidFill>
              <a:srgbClr val="3D40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3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AB3439-C40F-4AE2-8C6D-8D5091E2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3" y="401838"/>
            <a:ext cx="7521715" cy="26962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3BB568-17DC-4369-B6FA-9D34352B7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77" y="3184702"/>
            <a:ext cx="4841998" cy="34171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C922BC0-639E-4EB8-9A6E-726657ACAB7A}"/>
              </a:ext>
            </a:extLst>
          </p:cNvPr>
          <p:cNvSpPr/>
          <p:nvPr/>
        </p:nvSpPr>
        <p:spPr>
          <a:xfrm>
            <a:off x="5399632" y="3138983"/>
            <a:ext cx="6289494" cy="45719"/>
          </a:xfrm>
          <a:prstGeom prst="rect">
            <a:avLst/>
          </a:prstGeom>
          <a:solidFill>
            <a:srgbClr val="3D4043"/>
          </a:solidFill>
          <a:ln>
            <a:solidFill>
              <a:srgbClr val="3D40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A464D-F947-4304-8AA4-11272D906673}"/>
              </a:ext>
            </a:extLst>
          </p:cNvPr>
          <p:cNvSpPr txBox="1"/>
          <p:nvPr/>
        </p:nvSpPr>
        <p:spPr>
          <a:xfrm>
            <a:off x="5493498" y="3429000"/>
            <a:ext cx="610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조회와 조회할 회원을 선택하면 출력되는 회원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조회창입니다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생성자로 생성될 때 입력했던 등록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횟수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이름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전화번호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PT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받는 요일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인바디를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출력합니다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5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F5B9A0-1197-4A0B-906B-CB401078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081"/>
            <a:ext cx="6365967" cy="49677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CE887A-46E3-487B-ACE4-6CB75BD29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20" y="423081"/>
            <a:ext cx="6104476" cy="12753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731D0F-F575-4925-97CE-3A457D978CD4}"/>
              </a:ext>
            </a:extLst>
          </p:cNvPr>
          <p:cNvSpPr/>
          <p:nvPr/>
        </p:nvSpPr>
        <p:spPr>
          <a:xfrm>
            <a:off x="5625002" y="2524834"/>
            <a:ext cx="6289494" cy="45719"/>
          </a:xfrm>
          <a:prstGeom prst="rect">
            <a:avLst/>
          </a:prstGeom>
          <a:solidFill>
            <a:srgbClr val="3D4043"/>
          </a:solidFill>
          <a:ln>
            <a:solidFill>
              <a:srgbClr val="3D40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39AF3-9167-4818-B19D-19201B068121}"/>
              </a:ext>
            </a:extLst>
          </p:cNvPr>
          <p:cNvSpPr txBox="1"/>
          <p:nvPr/>
        </p:nvSpPr>
        <p:spPr>
          <a:xfrm>
            <a:off x="5718868" y="2814851"/>
            <a:ext cx="6101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Choice1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정보 수정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입력 받았을 때입니다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 변경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전화번호 변경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PT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요일 변경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인바디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변경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가지 입력에 따라 각각 맞는 메소드를 실행시키기 위해 </a:t>
            </a:r>
            <a:r>
              <a:rPr lang="en-US" altLang="ko-KR" dirty="0">
                <a:solidFill>
                  <a:srgbClr val="9933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switch case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문을 사용하였습니다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rgbClr val="9933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안에는 어떤 회원의 정보를 수정할 지 선택하는 선택지가 출력됩니다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rgbClr val="9933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rgbClr val="9933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Default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dirty="0">
                <a:solidFill>
                  <a:srgbClr val="9933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case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외의 것을 입력 받았을 때 시행되며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지금은 </a:t>
            </a:r>
            <a:r>
              <a:rPr lang="en-US" altLang="ko-KR" dirty="0">
                <a:solidFill>
                  <a:srgbClr val="AEA8E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assert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메시지를 출력합니다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17601C-FC89-401E-8D00-073F3E9E1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59" y="5635164"/>
            <a:ext cx="5537709" cy="10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1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2403</Words>
  <Application>Microsoft Office PowerPoint</Application>
  <PresentationFormat>와이드스크린</PresentationFormat>
  <Paragraphs>328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유정현</dc:creator>
  <cp:lastModifiedBy>유정현</cp:lastModifiedBy>
  <cp:revision>16</cp:revision>
  <dcterms:created xsi:type="dcterms:W3CDTF">2021-04-24T09:04:17Z</dcterms:created>
  <dcterms:modified xsi:type="dcterms:W3CDTF">2021-04-27T07:27:37Z</dcterms:modified>
</cp:coreProperties>
</file>