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50D77A-C8DC-4583-9E83-0CD6826BE7BE}" v="2" dt="2023-11-19T05:22:50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2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Javier Ortega Miron" userId="b40c53b685bbf3b0" providerId="LiveId" clId="{D250D77A-C8DC-4583-9E83-0CD6826BE7BE}"/>
    <pc:docChg chg="undo custSel addSld delSld modSld">
      <pc:chgData name="Leonardo Javier Ortega Miron" userId="b40c53b685bbf3b0" providerId="LiveId" clId="{D250D77A-C8DC-4583-9E83-0CD6826BE7BE}" dt="2023-11-19T05:32:51.061" v="213" actId="20577"/>
      <pc:docMkLst>
        <pc:docMk/>
      </pc:docMkLst>
      <pc:sldChg chg="addSp modSp mod">
        <pc:chgData name="Leonardo Javier Ortega Miron" userId="b40c53b685bbf3b0" providerId="LiveId" clId="{D250D77A-C8DC-4583-9E83-0CD6826BE7BE}" dt="2023-11-19T05:23:07.265" v="135" actId="1076"/>
        <pc:sldMkLst>
          <pc:docMk/>
          <pc:sldMk cId="3967940914" sldId="256"/>
        </pc:sldMkLst>
        <pc:spChg chg="add mod">
          <ac:chgData name="Leonardo Javier Ortega Miron" userId="b40c53b685bbf3b0" providerId="LiveId" clId="{D250D77A-C8DC-4583-9E83-0CD6826BE7BE}" dt="2023-11-19T05:22:34.680" v="116" actId="14100"/>
          <ac:spMkLst>
            <pc:docMk/>
            <pc:sldMk cId="3967940914" sldId="256"/>
            <ac:spMk id="4" creationId="{CE1256BB-6A72-5459-5E6D-8CC50B31C311}"/>
          </ac:spMkLst>
        </pc:spChg>
        <pc:spChg chg="add mod">
          <ac:chgData name="Leonardo Javier Ortega Miron" userId="b40c53b685bbf3b0" providerId="LiveId" clId="{D250D77A-C8DC-4583-9E83-0CD6826BE7BE}" dt="2023-11-19T05:23:07.265" v="135" actId="1076"/>
          <ac:spMkLst>
            <pc:docMk/>
            <pc:sldMk cId="3967940914" sldId="256"/>
            <ac:spMk id="6" creationId="{75F4FD2B-90E8-FA6A-2964-E7D3D91B855A}"/>
          </ac:spMkLst>
        </pc:spChg>
      </pc:sldChg>
      <pc:sldChg chg="addSp delSp modSp add del mod">
        <pc:chgData name="Leonardo Javier Ortega Miron" userId="b40c53b685bbf3b0" providerId="LiveId" clId="{D250D77A-C8DC-4583-9E83-0CD6826BE7BE}" dt="2023-11-19T05:32:26.538" v="209" actId="2696"/>
        <pc:sldMkLst>
          <pc:docMk/>
          <pc:sldMk cId="729924808" sldId="257"/>
        </pc:sldMkLst>
        <pc:spChg chg="del mod">
          <ac:chgData name="Leonardo Javier Ortega Miron" userId="b40c53b685bbf3b0" providerId="LiveId" clId="{D250D77A-C8DC-4583-9E83-0CD6826BE7BE}" dt="2023-11-19T05:23:48.985" v="208"/>
          <ac:spMkLst>
            <pc:docMk/>
            <pc:sldMk cId="729924808" sldId="257"/>
            <ac:spMk id="6" creationId="{75F4FD2B-90E8-FA6A-2964-E7D3D91B855A}"/>
          </ac:spMkLst>
        </pc:spChg>
        <pc:spChg chg="add del mod">
          <ac:chgData name="Leonardo Javier Ortega Miron" userId="b40c53b685bbf3b0" providerId="LiveId" clId="{D250D77A-C8DC-4583-9E83-0CD6826BE7BE}" dt="2023-11-19T05:23:48.983" v="204"/>
          <ac:spMkLst>
            <pc:docMk/>
            <pc:sldMk cId="729924808" sldId="257"/>
            <ac:spMk id="10" creationId="{5E59A5FC-51D9-8D0C-7FF3-0DD729BA8476}"/>
          </ac:spMkLst>
        </pc:spChg>
        <pc:spChg chg="del mod">
          <ac:chgData name="Leonardo Javier Ortega Miron" userId="b40c53b685bbf3b0" providerId="LiveId" clId="{D250D77A-C8DC-4583-9E83-0CD6826BE7BE}" dt="2023-11-19T05:23:48.984" v="206"/>
          <ac:spMkLst>
            <pc:docMk/>
            <pc:sldMk cId="729924808" sldId="257"/>
            <ac:spMk id="12" creationId="{57A1904D-9A83-3D85-69D9-F38105B4CCF2}"/>
          </ac:spMkLst>
        </pc:spChg>
      </pc:sldChg>
      <pc:sldChg chg="modSp add mod">
        <pc:chgData name="Leonardo Javier Ortega Miron" userId="b40c53b685bbf3b0" providerId="LiveId" clId="{D250D77A-C8DC-4583-9E83-0CD6826BE7BE}" dt="2023-11-19T05:32:51.061" v="213" actId="20577"/>
        <pc:sldMkLst>
          <pc:docMk/>
          <pc:sldMk cId="857399096" sldId="257"/>
        </pc:sldMkLst>
        <pc:spChg chg="mod">
          <ac:chgData name="Leonardo Javier Ortega Miron" userId="b40c53b685bbf3b0" providerId="LiveId" clId="{D250D77A-C8DC-4583-9E83-0CD6826BE7BE}" dt="2023-11-19T05:32:51.061" v="213" actId="20577"/>
          <ac:spMkLst>
            <pc:docMk/>
            <pc:sldMk cId="857399096" sldId="257"/>
            <ac:spMk id="6" creationId="{75F4FD2B-90E8-FA6A-2964-E7D3D91B855A}"/>
          </ac:spMkLst>
        </pc:spChg>
        <pc:spChg chg="mod">
          <ac:chgData name="Leonardo Javier Ortega Miron" userId="b40c53b685bbf3b0" providerId="LiveId" clId="{D250D77A-C8DC-4583-9E83-0CD6826BE7BE}" dt="2023-11-19T05:32:38.283" v="211" actId="20577"/>
          <ac:spMkLst>
            <pc:docMk/>
            <pc:sldMk cId="857399096" sldId="257"/>
            <ac:spMk id="10" creationId="{5E59A5FC-51D9-8D0C-7FF3-0DD729BA8476}"/>
          </ac:spMkLst>
        </pc:spChg>
        <pc:spChg chg="mod">
          <ac:chgData name="Leonardo Javier Ortega Miron" userId="b40c53b685bbf3b0" providerId="LiveId" clId="{D250D77A-C8DC-4583-9E83-0CD6826BE7BE}" dt="2023-11-19T05:32:45.002" v="212" actId="20577"/>
          <ac:spMkLst>
            <pc:docMk/>
            <pc:sldMk cId="857399096" sldId="257"/>
            <ac:spMk id="12" creationId="{57A1904D-9A83-3D85-69D9-F38105B4CCF2}"/>
          </ac:spMkLst>
        </pc:spChg>
      </pc:sldChg>
      <pc:sldChg chg="add del">
        <pc:chgData name="Leonardo Javier Ortega Miron" userId="b40c53b685bbf3b0" providerId="LiveId" clId="{D250D77A-C8DC-4583-9E83-0CD6826BE7BE}" dt="2023-11-19T05:22:08.830" v="97" actId="2696"/>
        <pc:sldMkLst>
          <pc:docMk/>
          <pc:sldMk cId="1867379735" sldId="257"/>
        </pc:sldMkLst>
      </pc:sldChg>
      <pc:sldChg chg="modSp add del mod">
        <pc:chgData name="Leonardo Javier Ortega Miron" userId="b40c53b685bbf3b0" providerId="LiveId" clId="{D250D77A-C8DC-4583-9E83-0CD6826BE7BE}" dt="2023-11-19T05:21:57.277" v="95" actId="2890"/>
        <pc:sldMkLst>
          <pc:docMk/>
          <pc:sldMk cId="3706650848" sldId="257"/>
        </pc:sldMkLst>
        <pc:spChg chg="mod">
          <ac:chgData name="Leonardo Javier Ortega Miron" userId="b40c53b685bbf3b0" providerId="LiveId" clId="{D250D77A-C8DC-4583-9E83-0CD6826BE7BE}" dt="2023-11-19T05:21:57.010" v="94" actId="20577"/>
          <ac:spMkLst>
            <pc:docMk/>
            <pc:sldMk cId="3706650848" sldId="257"/>
            <ac:spMk id="4" creationId="{CE1256BB-6A72-5459-5E6D-8CC50B31C311}"/>
          </ac:spMkLst>
        </pc:spChg>
        <pc:spChg chg="mod">
          <ac:chgData name="Leonardo Javier Ortega Miron" userId="b40c53b685bbf3b0" providerId="LiveId" clId="{D250D77A-C8DC-4583-9E83-0CD6826BE7BE}" dt="2023-11-19T05:21:56.440" v="93" actId="20577"/>
          <ac:spMkLst>
            <pc:docMk/>
            <pc:sldMk cId="3706650848" sldId="257"/>
            <ac:spMk id="12" creationId="{57A1904D-9A83-3D85-69D9-F38105B4CC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2B84-B430-4D90-8360-66CDA03C064E}" type="datetimeFigureOut">
              <a:rPr lang="es-MX" smtClean="0"/>
              <a:t>19/11/2023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B106-BA97-4B36-AC3A-503A3CF971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120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2B84-B430-4D90-8360-66CDA03C064E}" type="datetimeFigureOut">
              <a:rPr lang="es-MX" smtClean="0"/>
              <a:t>19/11/2023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B106-BA97-4B36-AC3A-503A3CF971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94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2B84-B430-4D90-8360-66CDA03C064E}" type="datetimeFigureOut">
              <a:rPr lang="es-MX" smtClean="0"/>
              <a:t>19/11/2023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B106-BA97-4B36-AC3A-503A3CF971D8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9364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2B84-B430-4D90-8360-66CDA03C064E}" type="datetimeFigureOut">
              <a:rPr lang="es-MX" smtClean="0"/>
              <a:t>19/11/2023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B106-BA97-4B36-AC3A-503A3CF971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884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2B84-B430-4D90-8360-66CDA03C064E}" type="datetimeFigureOut">
              <a:rPr lang="es-MX" smtClean="0"/>
              <a:t>19/11/2023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B106-BA97-4B36-AC3A-503A3CF971D8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4051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2B84-B430-4D90-8360-66CDA03C064E}" type="datetimeFigureOut">
              <a:rPr lang="es-MX" smtClean="0"/>
              <a:t>19/11/2023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B106-BA97-4B36-AC3A-503A3CF971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0814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2B84-B430-4D90-8360-66CDA03C064E}" type="datetimeFigureOut">
              <a:rPr lang="es-MX" smtClean="0"/>
              <a:t>19/11/2023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B106-BA97-4B36-AC3A-503A3CF971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455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2B84-B430-4D90-8360-66CDA03C064E}" type="datetimeFigureOut">
              <a:rPr lang="es-MX" smtClean="0"/>
              <a:t>19/11/2023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B106-BA97-4B36-AC3A-503A3CF971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958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2B84-B430-4D90-8360-66CDA03C064E}" type="datetimeFigureOut">
              <a:rPr lang="es-MX" smtClean="0"/>
              <a:t>19/11/2023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B106-BA97-4B36-AC3A-503A3CF971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052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2B84-B430-4D90-8360-66CDA03C064E}" type="datetimeFigureOut">
              <a:rPr lang="es-MX" smtClean="0"/>
              <a:t>19/11/2023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B106-BA97-4B36-AC3A-503A3CF971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707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2B84-B430-4D90-8360-66CDA03C064E}" type="datetimeFigureOut">
              <a:rPr lang="es-MX" smtClean="0"/>
              <a:t>19/11/2023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B106-BA97-4B36-AC3A-503A3CF971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400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2B84-B430-4D90-8360-66CDA03C064E}" type="datetimeFigureOut">
              <a:rPr lang="es-MX" smtClean="0"/>
              <a:t>19/11/2023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B106-BA97-4B36-AC3A-503A3CF971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576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2B84-B430-4D90-8360-66CDA03C064E}" type="datetimeFigureOut">
              <a:rPr lang="es-MX" smtClean="0"/>
              <a:t>19/11/2023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B106-BA97-4B36-AC3A-503A3CF971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323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2B84-B430-4D90-8360-66CDA03C064E}" type="datetimeFigureOut">
              <a:rPr lang="es-MX" smtClean="0"/>
              <a:t>19/11/2023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B106-BA97-4B36-AC3A-503A3CF971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234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2B84-B430-4D90-8360-66CDA03C064E}" type="datetimeFigureOut">
              <a:rPr lang="es-MX" smtClean="0"/>
              <a:t>19/11/2023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B106-BA97-4B36-AC3A-503A3CF971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610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B106-BA97-4B36-AC3A-503A3CF971D8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2B84-B430-4D90-8360-66CDA03C064E}" type="datetimeFigureOut">
              <a:rPr lang="es-MX" smtClean="0"/>
              <a:t>19/11/2023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64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32B84-B430-4D90-8360-66CDA03C064E}" type="datetimeFigureOut">
              <a:rPr lang="es-MX" smtClean="0"/>
              <a:t>19/11/2023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C0B106-BA97-4B36-AC3A-503A3CF971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986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4E07B-339A-8782-FDEE-607B7F3BF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4467" y="374028"/>
            <a:ext cx="5592980" cy="957231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Edwardian Script ITC" panose="030303020407070D0804" pitchFamily="66" charset="0"/>
              </a:rPr>
              <a:t>Certificado de culminación </a:t>
            </a:r>
            <a:endParaRPr lang="es-MX" dirty="0">
              <a:solidFill>
                <a:schemeClr val="tx1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7DB2B0-C9E4-A1CB-9EA6-99CC8B39B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520" y="1931290"/>
            <a:ext cx="3496235" cy="400144"/>
          </a:xfrm>
        </p:spPr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Este documento certifica que:</a:t>
            </a:r>
            <a:endParaRPr lang="es-MX" dirty="0">
              <a:solidFill>
                <a:schemeClr val="accent2"/>
              </a:solidFill>
            </a:endParaRPr>
          </a:p>
        </p:txBody>
      </p:sp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EA36A1D-F70F-9628-6F39-7CE6197DB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47" y="-777688"/>
            <a:ext cx="3260661" cy="3260661"/>
          </a:xfrm>
          <a:prstGeom prst="rect">
            <a:avLst/>
          </a:prstGeom>
        </p:spPr>
      </p:pic>
      <p:pic>
        <p:nvPicPr>
          <p:cNvPr id="9" name="Imagen 8" descr="Forma&#10;&#10;Descripción generada automáticamente">
            <a:extLst>
              <a:ext uri="{FF2B5EF4-FFF2-40B4-BE49-F238E27FC236}">
                <a16:creationId xmlns:a16="http://schemas.microsoft.com/office/drawing/2014/main" id="{E172CAD5-D85A-42F7-FB75-F7735E99F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37" y="4883468"/>
            <a:ext cx="1331954" cy="183212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E59A5FC-51D9-8D0C-7FF3-0DD729BA8476}"/>
              </a:ext>
            </a:extLst>
          </p:cNvPr>
          <p:cNvSpPr txBox="1"/>
          <p:nvPr/>
        </p:nvSpPr>
        <p:spPr>
          <a:xfrm>
            <a:off x="1239618" y="2373828"/>
            <a:ext cx="5592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Leonardo Javier Ortega Miron </a:t>
            </a:r>
            <a:endParaRPr lang="es-MX" sz="28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3BA0232-A3A7-45AA-E1D2-167715BEF3A1}"/>
              </a:ext>
            </a:extLst>
          </p:cNvPr>
          <p:cNvSpPr txBox="1"/>
          <p:nvPr/>
        </p:nvSpPr>
        <p:spPr>
          <a:xfrm>
            <a:off x="1239618" y="3198777"/>
            <a:ext cx="559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Ha completado con éxito el curso de:</a:t>
            </a:r>
            <a:endParaRPr lang="es-MX" dirty="0">
              <a:solidFill>
                <a:schemeClr val="accent2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7A1904D-9A83-3D85-69D9-F38105B4CCF2}"/>
              </a:ext>
            </a:extLst>
          </p:cNvPr>
          <p:cNvSpPr txBox="1"/>
          <p:nvPr/>
        </p:nvSpPr>
        <p:spPr>
          <a:xfrm>
            <a:off x="1239618" y="3843075"/>
            <a:ext cx="5123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Procesos de Tienda</a:t>
            </a:r>
            <a:endParaRPr lang="es-MX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E1256BB-6A72-5459-5E6D-8CC50B31C311}"/>
              </a:ext>
            </a:extLst>
          </p:cNvPr>
          <p:cNvSpPr txBox="1"/>
          <p:nvPr/>
        </p:nvSpPr>
        <p:spPr>
          <a:xfrm>
            <a:off x="1834545" y="5711116"/>
            <a:ext cx="92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Fecha: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5F4FD2B-90E8-FA6A-2964-E7D3D91B855A}"/>
              </a:ext>
            </a:extLst>
          </p:cNvPr>
          <p:cNvSpPr txBox="1"/>
          <p:nvPr/>
        </p:nvSpPr>
        <p:spPr>
          <a:xfrm>
            <a:off x="2635069" y="5711116"/>
            <a:ext cx="260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18 Noviembre 2023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794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4E07B-339A-8782-FDEE-607B7F3BF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4467" y="374028"/>
            <a:ext cx="5592980" cy="957231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Edwardian Script ITC" panose="030303020407070D0804" pitchFamily="66" charset="0"/>
              </a:rPr>
              <a:t>Certificado de culminación </a:t>
            </a:r>
            <a:endParaRPr lang="es-MX" dirty="0">
              <a:solidFill>
                <a:schemeClr val="tx1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7DB2B0-C9E4-A1CB-9EA6-99CC8B39B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520" y="1931290"/>
            <a:ext cx="3496235" cy="400144"/>
          </a:xfrm>
        </p:spPr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Este documento certifica que:</a:t>
            </a:r>
            <a:endParaRPr lang="es-MX" dirty="0">
              <a:solidFill>
                <a:schemeClr val="accent2"/>
              </a:solidFill>
            </a:endParaRPr>
          </a:p>
        </p:txBody>
      </p:sp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EA36A1D-F70F-9628-6F39-7CE6197DB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47" y="-777688"/>
            <a:ext cx="3260661" cy="3260661"/>
          </a:xfrm>
          <a:prstGeom prst="rect">
            <a:avLst/>
          </a:prstGeom>
        </p:spPr>
      </p:pic>
      <p:pic>
        <p:nvPicPr>
          <p:cNvPr id="9" name="Imagen 8" descr="Forma&#10;&#10;Descripción generada automáticamente">
            <a:extLst>
              <a:ext uri="{FF2B5EF4-FFF2-40B4-BE49-F238E27FC236}">
                <a16:creationId xmlns:a16="http://schemas.microsoft.com/office/drawing/2014/main" id="{E172CAD5-D85A-42F7-FB75-F7735E99F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37" y="4883468"/>
            <a:ext cx="1331954" cy="183212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E59A5FC-51D9-8D0C-7FF3-0DD729BA8476}"/>
              </a:ext>
            </a:extLst>
          </p:cNvPr>
          <p:cNvSpPr txBox="1"/>
          <p:nvPr/>
        </p:nvSpPr>
        <p:spPr>
          <a:xfrm>
            <a:off x="1239618" y="2373828"/>
            <a:ext cx="5592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8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3BA0232-A3A7-45AA-E1D2-167715BEF3A1}"/>
              </a:ext>
            </a:extLst>
          </p:cNvPr>
          <p:cNvSpPr txBox="1"/>
          <p:nvPr/>
        </p:nvSpPr>
        <p:spPr>
          <a:xfrm>
            <a:off x="1239618" y="3198777"/>
            <a:ext cx="559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Ha completado con éxito el curso de:</a:t>
            </a:r>
            <a:endParaRPr lang="es-MX" dirty="0">
              <a:solidFill>
                <a:schemeClr val="accent2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7A1904D-9A83-3D85-69D9-F38105B4CCF2}"/>
              </a:ext>
            </a:extLst>
          </p:cNvPr>
          <p:cNvSpPr txBox="1"/>
          <p:nvPr/>
        </p:nvSpPr>
        <p:spPr>
          <a:xfrm>
            <a:off x="1239618" y="3843075"/>
            <a:ext cx="5123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E1256BB-6A72-5459-5E6D-8CC50B31C311}"/>
              </a:ext>
            </a:extLst>
          </p:cNvPr>
          <p:cNvSpPr txBox="1"/>
          <p:nvPr/>
        </p:nvSpPr>
        <p:spPr>
          <a:xfrm>
            <a:off x="1834545" y="5711116"/>
            <a:ext cx="92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Fecha: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5F4FD2B-90E8-FA6A-2964-E7D3D91B855A}"/>
              </a:ext>
            </a:extLst>
          </p:cNvPr>
          <p:cNvSpPr txBox="1"/>
          <p:nvPr/>
        </p:nvSpPr>
        <p:spPr>
          <a:xfrm>
            <a:off x="2635069" y="5711116"/>
            <a:ext cx="260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06302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46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Edwardian Script ITC</vt:lpstr>
      <vt:lpstr>Trebuchet MS</vt:lpstr>
      <vt:lpstr>Wingdings 3</vt:lpstr>
      <vt:lpstr>Faceta</vt:lpstr>
      <vt:lpstr>Certificado de culminación </vt:lpstr>
      <vt:lpstr>Certificado de culminación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Certificado de culminación</dc:title>
  <dc:creator>Leonardo Javier Ortega Miron</dc:creator>
  <cp:lastModifiedBy>Leonardo Javier Ortega Miron</cp:lastModifiedBy>
  <cp:revision>4</cp:revision>
  <dcterms:created xsi:type="dcterms:W3CDTF">2023-10-10T22:38:31Z</dcterms:created>
  <dcterms:modified xsi:type="dcterms:W3CDTF">2023-11-19T06:53:48Z</dcterms:modified>
</cp:coreProperties>
</file>