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59" r:id="rId7"/>
    <p:sldId id="264" r:id="rId8"/>
    <p:sldId id="263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Una 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7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Respuesta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Objeto </a:t>
            </a:r>
            <a:r>
              <a:rPr lang="es-EC" dirty="0" err="1"/>
              <a:t>XMLHttpRequest</a:t>
            </a:r>
            <a:r>
              <a:rPr lang="es-EC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C" dirty="0" smtClean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67435"/>
              </p:ext>
            </p:extLst>
          </p:nvPr>
        </p:nvGraphicFramePr>
        <p:xfrm>
          <a:off x="2104736" y="2413384"/>
          <a:ext cx="8128000" cy="1925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9609"/>
                <a:gridCol w="5598391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Propiedad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Descripción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Permite obtener los datos de la respuesta en formato texto.</a:t>
                      </a:r>
                      <a:r>
                        <a:rPr lang="es-EC" baseline="0" dirty="0" smtClean="0"/>
                        <a:t> </a:t>
                      </a:r>
                    </a:p>
                    <a:p>
                      <a:r>
                        <a:rPr lang="es-EC" baseline="0" dirty="0" smtClean="0"/>
                        <a:t>Se utiliza para obtener respuestas en formato JSON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Permite obtener los datos</a:t>
                      </a:r>
                      <a:r>
                        <a:rPr lang="es-EC" baseline="0" dirty="0" smtClean="0"/>
                        <a:t> de la respuesta en formato XML.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0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Objeto </a:t>
            </a:r>
            <a:r>
              <a:rPr lang="es-EC" dirty="0" err="1"/>
              <a:t>XMLHttpRequest</a:t>
            </a:r>
            <a:r>
              <a:rPr lang="es-EC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C" dirty="0" smtClean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50321"/>
              </p:ext>
            </p:extLst>
          </p:nvPr>
        </p:nvGraphicFramePr>
        <p:xfrm>
          <a:off x="2104736" y="2413384"/>
          <a:ext cx="8128000" cy="3662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9609"/>
                <a:gridCol w="5598391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Propiedad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Descripción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onreadystatechange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Asocia</a:t>
                      </a:r>
                      <a:r>
                        <a:rPr lang="es-EC" baseline="0" dirty="0" smtClean="0"/>
                        <a:t> una función que es invocada cada vez que la propiedad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readyState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cambia de valor.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Contiene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petición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tener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los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siguientes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valor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Petición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inicializada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Conexión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el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servidor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establecida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Petición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recibida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Procesando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petición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4: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Peticion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terminada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la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está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200: "OK"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404: Page not found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02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Función </a:t>
            </a:r>
            <a:r>
              <a:rPr lang="es-EC" dirty="0" err="1" smtClean="0"/>
              <a:t>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75340" y="2535381"/>
            <a:ext cx="8323119" cy="2680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xmlhttp.onreadystatechange</a:t>
            </a:r>
            <a:r>
              <a:rPr lang="en-US" dirty="0"/>
              <a:t>=function()</a:t>
            </a:r>
            <a:br>
              <a:rPr lang="en-US" dirty="0"/>
            </a:br>
            <a:r>
              <a:rPr lang="en-US" dirty="0"/>
              <a:t>  {</a:t>
            </a:r>
            <a:br>
              <a:rPr lang="en-US" dirty="0"/>
            </a:br>
            <a:r>
              <a:rPr lang="en-US" dirty="0"/>
              <a:t>  if (</a:t>
            </a:r>
            <a:r>
              <a:rPr lang="en-US" dirty="0" err="1"/>
              <a:t>xmlhttp.readyState</a:t>
            </a:r>
            <a:r>
              <a:rPr lang="en-US" dirty="0"/>
              <a:t>==4 &amp;&amp; </a:t>
            </a:r>
            <a:r>
              <a:rPr lang="en-US" dirty="0" err="1"/>
              <a:t>xmlhttp.status</a:t>
            </a:r>
            <a:r>
              <a:rPr lang="en-US" dirty="0"/>
              <a:t>==200)</a:t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myDiv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xmlhttp.responseText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6692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Ejemplos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Petición GET </a:t>
            </a:r>
            <a:r>
              <a:rPr lang="es-EC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75340" y="2535381"/>
            <a:ext cx="8323119" cy="2680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({</a:t>
            </a:r>
          </a:p>
          <a:p>
            <a:r>
              <a:rPr lang="en-US" dirty="0"/>
              <a:t>        type: "GET",</a:t>
            </a:r>
          </a:p>
          <a:p>
            <a:r>
              <a:rPr lang="en-US" dirty="0"/>
              <a:t>        url: "/</a:t>
            </a:r>
            <a:r>
              <a:rPr lang="en-US" dirty="0" err="1"/>
              <a:t>reos</a:t>
            </a:r>
            <a:r>
              <a:rPr lang="en-US" dirty="0"/>
              <a:t>-web/</a:t>
            </a:r>
            <a:r>
              <a:rPr lang="en-US" dirty="0" err="1"/>
              <a:t>reos</a:t>
            </a:r>
            <a:r>
              <a:rPr lang="en-US" dirty="0"/>
              <a:t>/services/contacts",</a:t>
            </a:r>
          </a:p>
          <a:p>
            <a:r>
              <a:rPr lang="en-US" dirty="0"/>
              <a:t>        success: </a:t>
            </a:r>
            <a:r>
              <a:rPr lang="en-US" b="1" dirty="0"/>
              <a:t>function( response ){</a:t>
            </a:r>
          </a:p>
          <a:p>
            <a:r>
              <a:rPr lang="en-US" dirty="0"/>
              <a:t>        </a:t>
            </a:r>
            <a:r>
              <a:rPr lang="en-US" dirty="0" smtClean="0"/>
              <a:t>     </a:t>
            </a:r>
            <a:r>
              <a:rPr lang="en-US" dirty="0" err="1" smtClean="0"/>
              <a:t>functionToCall</a:t>
            </a:r>
            <a:r>
              <a:rPr lang="en-US" dirty="0" smtClean="0"/>
              <a:t>(response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320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532" y="2052184"/>
            <a:ext cx="9144000" cy="1641490"/>
          </a:xfrm>
        </p:spPr>
        <p:txBody>
          <a:bodyPr/>
          <a:lstStyle/>
          <a:p>
            <a:pPr algn="ctr"/>
            <a:r>
              <a:rPr lang="es-EC" dirty="0" smtClean="0"/>
              <a:t>Preguntas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532" y="2052184"/>
            <a:ext cx="9144000" cy="1641490"/>
          </a:xfrm>
        </p:spPr>
        <p:txBody>
          <a:bodyPr/>
          <a:lstStyle/>
          <a:p>
            <a:pPr algn="ctr"/>
            <a:r>
              <a:rPr lang="es-EC" dirty="0" smtClean="0"/>
              <a:t>Gracias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C" dirty="0" smtClean="0"/>
              <a:t>Rommel Oramas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54532" y="4447699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C" dirty="0" smtClean="0"/>
              <a:t>roramas@todo1.com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Qué es AJAX?</a:t>
            </a:r>
          </a:p>
          <a:p>
            <a:r>
              <a:rPr lang="es-EC" dirty="0" err="1"/>
              <a:t>Request</a:t>
            </a:r>
            <a:r>
              <a:rPr lang="es-EC" dirty="0"/>
              <a:t> con objeto </a:t>
            </a:r>
            <a:r>
              <a:rPr lang="es-EC" dirty="0" err="1" smtClean="0"/>
              <a:t>XMLHttpRequest</a:t>
            </a:r>
            <a:endParaRPr lang="es-EC" dirty="0" smtClean="0"/>
          </a:p>
          <a:p>
            <a:pPr lvl="1"/>
            <a:r>
              <a:rPr lang="es-EC" dirty="0" err="1" smtClean="0"/>
              <a:t>Get</a:t>
            </a:r>
            <a:endParaRPr lang="es-EC" dirty="0" smtClean="0"/>
          </a:p>
          <a:p>
            <a:pPr lvl="1"/>
            <a:r>
              <a:rPr lang="es-EC" dirty="0" smtClean="0"/>
              <a:t>Post</a:t>
            </a:r>
          </a:p>
          <a:p>
            <a:r>
              <a:rPr lang="es-EC" dirty="0" smtClean="0"/>
              <a:t>Response</a:t>
            </a:r>
          </a:p>
          <a:p>
            <a:pPr lvl="1"/>
            <a:r>
              <a:rPr lang="es-EC" dirty="0" smtClean="0"/>
              <a:t>XML</a:t>
            </a:r>
          </a:p>
          <a:p>
            <a:pPr lvl="1"/>
            <a:r>
              <a:rPr lang="es-EC" dirty="0" smtClean="0"/>
              <a:t>Texto</a:t>
            </a:r>
          </a:p>
          <a:p>
            <a:pPr lvl="1"/>
            <a:r>
              <a:rPr lang="es-EC" dirty="0" smtClean="0"/>
              <a:t>Eventos</a:t>
            </a:r>
          </a:p>
          <a:p>
            <a:r>
              <a:rPr lang="es-EC" dirty="0" smtClean="0"/>
              <a:t>AJAX con </a:t>
            </a:r>
            <a:r>
              <a:rPr lang="es-EC" dirty="0" err="1" smtClean="0"/>
              <a:t>Jquery</a:t>
            </a:r>
            <a:endParaRPr lang="es-EC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3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Qué es AJAX?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C" dirty="0" smtClean="0"/>
          </a:p>
          <a:p>
            <a:pPr marL="0" indent="0" algn="ctr">
              <a:buNone/>
            </a:pPr>
            <a:r>
              <a:rPr lang="es-EC" sz="4000" dirty="0" smtClean="0"/>
              <a:t>AJAX (</a:t>
            </a:r>
            <a:r>
              <a:rPr lang="en-US" sz="4000" dirty="0"/>
              <a:t>Asynchronous JavaScript and XML</a:t>
            </a:r>
            <a:r>
              <a:rPr lang="es-EC" sz="4000" dirty="0" smtClean="0"/>
              <a:t>) es el arte de intercambiar datos con un servidor, modificando partes de una página Web sin recargar toda la página nuevamente.</a:t>
            </a:r>
          </a:p>
          <a:p>
            <a:pPr marL="0" indent="0" algn="ctr">
              <a:buNone/>
            </a:pPr>
            <a:endParaRPr lang="es-EC" sz="1400" dirty="0" smtClean="0"/>
          </a:p>
          <a:p>
            <a:pPr marL="0" indent="0" algn="r">
              <a:buNone/>
            </a:pPr>
            <a:r>
              <a:rPr lang="es-EC" sz="1400" dirty="0" smtClean="0"/>
              <a:t>Tomado </a:t>
            </a:r>
            <a:r>
              <a:rPr lang="es-EC" sz="1400" dirty="0"/>
              <a:t>de w3schools.com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05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Esquema de uso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Navegador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C" dirty="0" smtClean="0"/>
              <a:t>Servidor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3921" y="2654443"/>
            <a:ext cx="3917373" cy="124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Ocurre un evento.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Se genera un Objeto </a:t>
            </a:r>
            <a:r>
              <a:rPr lang="en-US" dirty="0" err="1" smtClean="0"/>
              <a:t>XMLHttpRequest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Se envía la petición.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19205" y="3942916"/>
            <a:ext cx="3636818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Procesa la petición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Envía los datos de respuesta.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73920" y="5018811"/>
            <a:ext cx="39173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Procesa los datos con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Actualiza el contenido de la página.</a:t>
            </a:r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 rot="5400000">
            <a:off x="6898185" y="1819182"/>
            <a:ext cx="813816" cy="342760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0800000">
            <a:off x="5591293" y="4867102"/>
            <a:ext cx="3348214" cy="804601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Petición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Objeto </a:t>
            </a:r>
            <a:r>
              <a:rPr lang="es-EC" dirty="0" err="1"/>
              <a:t>XMLHttpRequest</a:t>
            </a:r>
            <a:r>
              <a:rPr lang="es-EC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C" dirty="0" smtClean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6684"/>
              </p:ext>
            </p:extLst>
          </p:nvPr>
        </p:nvGraphicFramePr>
        <p:xfrm>
          <a:off x="2104736" y="2413384"/>
          <a:ext cx="8128000" cy="3571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9609"/>
                <a:gridCol w="5598391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Método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Descripción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open(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method,url,async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Permite abrir</a:t>
                      </a:r>
                      <a:r>
                        <a:rPr lang="es-EC" baseline="0" dirty="0" smtClean="0"/>
                        <a:t> una conexión con el servidor, recibe 3 parámetros:</a:t>
                      </a:r>
                    </a:p>
                    <a:p>
                      <a:endParaRPr lang="es-EC" baseline="0" dirty="0" smtClean="0"/>
                    </a:p>
                    <a:p>
                      <a:r>
                        <a:rPr lang="es-EC" baseline="0" dirty="0" err="1" smtClean="0"/>
                        <a:t>method</a:t>
                      </a:r>
                      <a:r>
                        <a:rPr lang="es-EC" baseline="0" dirty="0" smtClean="0"/>
                        <a:t>: El tipo de petición(GET o POST)</a:t>
                      </a:r>
                    </a:p>
                    <a:p>
                      <a:r>
                        <a:rPr lang="es-EC" baseline="0" dirty="0" smtClean="0"/>
                        <a:t>url: La ubicación del servicio.</a:t>
                      </a:r>
                    </a:p>
                    <a:p>
                      <a:r>
                        <a:rPr lang="es-EC" baseline="0" dirty="0" err="1" smtClean="0"/>
                        <a:t>async</a:t>
                      </a:r>
                      <a:r>
                        <a:rPr lang="es-EC" baseline="0" dirty="0" smtClean="0"/>
                        <a:t>: indica si la invocación es asíncrona.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send(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Envía la</a:t>
                      </a:r>
                      <a:r>
                        <a:rPr lang="es-EC" baseline="0" dirty="0" smtClean="0"/>
                        <a:t> petición hacia el servidor. Recibe un parámetro opcional:</a:t>
                      </a:r>
                    </a:p>
                    <a:p>
                      <a:endParaRPr lang="es-EC" baseline="0" dirty="0" smtClean="0"/>
                    </a:p>
                    <a:p>
                      <a:r>
                        <a:rPr lang="es-EC" baseline="0" dirty="0" err="1" smtClean="0"/>
                        <a:t>string</a:t>
                      </a:r>
                      <a:r>
                        <a:rPr lang="es-EC" baseline="0" dirty="0" smtClean="0"/>
                        <a:t>: Una cadena que contiene los parámetros a enviar cuando la petición es tipo POST.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9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Petición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66337" y="2265218"/>
            <a:ext cx="694112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xmlhttp.open</a:t>
            </a:r>
            <a:r>
              <a:rPr lang="en-US" dirty="0"/>
              <a:t>("</a:t>
            </a:r>
            <a:r>
              <a:rPr lang="en-US" dirty="0" err="1"/>
              <a:t>GET</a:t>
            </a:r>
            <a:r>
              <a:rPr lang="en-US" dirty="0" err="1" smtClean="0"/>
              <a:t>",”services</a:t>
            </a:r>
            <a:r>
              <a:rPr lang="en-US" dirty="0" smtClean="0"/>
              <a:t>/</a:t>
            </a:r>
            <a:r>
              <a:rPr lang="en-US" dirty="0" err="1" smtClean="0"/>
              <a:t>contact",</a:t>
            </a:r>
            <a:r>
              <a:rPr lang="en-US" dirty="0" err="1"/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xmlhttp.send</a:t>
            </a:r>
            <a:r>
              <a:rPr lang="en-US" dirty="0"/>
              <a:t>();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66336" y="3671959"/>
            <a:ext cx="694112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xmlhttp.open</a:t>
            </a:r>
            <a:r>
              <a:rPr lang="en-US" dirty="0"/>
              <a:t>("GET</a:t>
            </a:r>
            <a:r>
              <a:rPr lang="en-US" dirty="0" smtClean="0"/>
              <a:t>","</a:t>
            </a:r>
            <a:r>
              <a:rPr lang="en-US" dirty="0"/>
              <a:t> </a:t>
            </a:r>
            <a:r>
              <a:rPr lang="en-US" dirty="0" smtClean="0"/>
              <a:t>services/contact </a:t>
            </a:r>
            <a:r>
              <a:rPr lang="en-US" dirty="0"/>
              <a:t>?t=" + </a:t>
            </a:r>
            <a:r>
              <a:rPr lang="en-US" dirty="0" err="1"/>
              <a:t>Math.random</a:t>
            </a:r>
            <a:r>
              <a:rPr lang="en-US" dirty="0"/>
              <a:t>()</a:t>
            </a:r>
            <a:r>
              <a:rPr lang="en-US" dirty="0" smtClean="0"/>
              <a:t> ",</a:t>
            </a:r>
            <a:r>
              <a:rPr lang="en-US" dirty="0"/>
              <a:t>true);</a:t>
            </a:r>
            <a:br>
              <a:rPr lang="en-US" dirty="0"/>
            </a:br>
            <a:r>
              <a:rPr lang="en-US" dirty="0" err="1"/>
              <a:t>xmlhttp.send</a:t>
            </a:r>
            <a:r>
              <a:rPr lang="en-US" dirty="0"/>
              <a:t>();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66336" y="4924461"/>
            <a:ext cx="694112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xmlhttp.open</a:t>
            </a:r>
            <a:r>
              <a:rPr lang="en-US" dirty="0"/>
              <a:t>("</a:t>
            </a:r>
            <a:r>
              <a:rPr lang="en-US" dirty="0" err="1"/>
              <a:t>GET</a:t>
            </a:r>
            <a:r>
              <a:rPr lang="en-US" dirty="0" err="1" smtClean="0"/>
              <a:t>",“services</a:t>
            </a:r>
            <a:r>
              <a:rPr lang="en-US" dirty="0" smtClean="0"/>
              <a:t>/</a:t>
            </a:r>
            <a:r>
              <a:rPr lang="en-US" dirty="0" err="1" smtClean="0"/>
              <a:t>contact?id</a:t>
            </a:r>
            <a:r>
              <a:rPr lang="en-US" dirty="0" smtClean="0"/>
              <a:t>=1",</a:t>
            </a:r>
            <a:r>
              <a:rPr lang="en-US" dirty="0"/>
              <a:t>true);</a:t>
            </a:r>
            <a:br>
              <a:rPr lang="en-US" dirty="0"/>
            </a:br>
            <a:r>
              <a:rPr lang="en-US" dirty="0" err="1"/>
              <a:t>xmlhttp.send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935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Objeto </a:t>
            </a:r>
            <a:r>
              <a:rPr lang="es-EC" dirty="0" err="1"/>
              <a:t>XMLHttpRequest</a:t>
            </a:r>
            <a:r>
              <a:rPr lang="es-EC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C" dirty="0" smtClean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67988"/>
              </p:ext>
            </p:extLst>
          </p:nvPr>
        </p:nvGraphicFramePr>
        <p:xfrm>
          <a:off x="2083954" y="2849802"/>
          <a:ext cx="8128000" cy="1833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9609"/>
                <a:gridCol w="5598391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Método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Descripción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setRequestHeader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header,value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Permite agregar</a:t>
                      </a:r>
                      <a:r>
                        <a:rPr lang="es-EC" baseline="0" dirty="0" smtClean="0"/>
                        <a:t> cabeceras a la petición, recibe dos parámetros:</a:t>
                      </a:r>
                    </a:p>
                    <a:p>
                      <a:endParaRPr lang="es-EC" baseline="0" dirty="0" smtClean="0"/>
                    </a:p>
                    <a:p>
                      <a:r>
                        <a:rPr lang="es-EC" baseline="0" dirty="0" smtClean="0"/>
                        <a:t>head: El nombre de la cabecera a agregar.</a:t>
                      </a:r>
                    </a:p>
                    <a:p>
                      <a:r>
                        <a:rPr lang="es-EC" baseline="0" dirty="0" err="1" smtClean="0"/>
                        <a:t>value</a:t>
                      </a:r>
                      <a:r>
                        <a:rPr lang="es-EC" baseline="0" dirty="0" smtClean="0"/>
                        <a:t>: El valor de la cabecera a agregar.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8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Petición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66337" y="2538575"/>
            <a:ext cx="694112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xmlhttp.open</a:t>
            </a:r>
            <a:r>
              <a:rPr lang="en-US" dirty="0" smtClean="0"/>
              <a:t>(“</a:t>
            </a:r>
            <a:r>
              <a:rPr lang="en-US" dirty="0" err="1" smtClean="0"/>
              <a:t>POST",”services</a:t>
            </a:r>
            <a:r>
              <a:rPr lang="en-US" dirty="0" smtClean="0"/>
              <a:t>/</a:t>
            </a:r>
            <a:r>
              <a:rPr lang="en-US" dirty="0" err="1" smtClean="0"/>
              <a:t>contact",</a:t>
            </a:r>
            <a:r>
              <a:rPr lang="en-US" dirty="0" err="1"/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xmlhttp.send</a:t>
            </a:r>
            <a:r>
              <a:rPr lang="en-US" dirty="0"/>
              <a:t>();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34440" y="4165924"/>
            <a:ext cx="8323119" cy="118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xmlhttp.open</a:t>
            </a:r>
            <a:r>
              <a:rPr lang="en-US" dirty="0" smtClean="0"/>
              <a:t>(“POST"," services/</a:t>
            </a:r>
            <a:r>
              <a:rPr lang="en-US" dirty="0" err="1" smtClean="0"/>
              <a:t>contact",</a:t>
            </a:r>
            <a:r>
              <a:rPr lang="en-US" dirty="0" err="1"/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xmlhttp.setRequestHeader</a:t>
            </a:r>
            <a:r>
              <a:rPr lang="en-US" dirty="0"/>
              <a:t>("Content-</a:t>
            </a:r>
            <a:r>
              <a:rPr lang="en-US" dirty="0" err="1"/>
              <a:t>type","application</a:t>
            </a:r>
            <a:r>
              <a:rPr lang="en-US" dirty="0"/>
              <a:t>/x-www-form-</a:t>
            </a:r>
            <a:r>
              <a:rPr lang="en-US" dirty="0" err="1"/>
              <a:t>urlencoded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xmlhttp.send</a:t>
            </a:r>
            <a:r>
              <a:rPr lang="en-US" dirty="0" smtClean="0"/>
              <a:t>(“name=</a:t>
            </a:r>
            <a:r>
              <a:rPr lang="en-US" dirty="0" err="1" smtClean="0"/>
              <a:t>newService&amp;description</a:t>
            </a:r>
            <a:r>
              <a:rPr lang="en-US" dirty="0" smtClean="0"/>
              <a:t>=</a:t>
            </a:r>
            <a:r>
              <a:rPr lang="en-US" dirty="0" err="1" smtClean="0"/>
              <a:t>desc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4633</TotalTime>
  <Words>386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Depth</vt:lpstr>
      <vt:lpstr>AJAX</vt:lpstr>
      <vt:lpstr>Temas</vt:lpstr>
      <vt:lpstr>Qué es AJAX?</vt:lpstr>
      <vt:lpstr>Esquema de uso</vt:lpstr>
      <vt:lpstr>Petición</vt:lpstr>
      <vt:lpstr>Objeto XMLHttpRequest </vt:lpstr>
      <vt:lpstr>Petición GET</vt:lpstr>
      <vt:lpstr>Objeto XMLHttpRequest </vt:lpstr>
      <vt:lpstr>Petición POST</vt:lpstr>
      <vt:lpstr>Respuesta</vt:lpstr>
      <vt:lpstr>Objeto XMLHttpRequest </vt:lpstr>
      <vt:lpstr>Objeto XMLHttpRequest </vt:lpstr>
      <vt:lpstr>Función CallBack</vt:lpstr>
      <vt:lpstr>Ejemplos</vt:lpstr>
      <vt:lpstr>JQuery</vt:lpstr>
      <vt:lpstr>Petición GET JQuery</vt:lpstr>
      <vt:lpstr>Preguntas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Rommel Eduardo Oramas Sanchez</dc:creator>
  <cp:lastModifiedBy>Rommel Eduardo Oramas Sanchez</cp:lastModifiedBy>
  <cp:revision>22</cp:revision>
  <dcterms:created xsi:type="dcterms:W3CDTF">2014-12-08T20:28:29Z</dcterms:created>
  <dcterms:modified xsi:type="dcterms:W3CDTF">2014-12-19T17:14:14Z</dcterms:modified>
</cp:coreProperties>
</file>