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4"/>
  </p:sldMasterIdLst>
  <p:sldIdLst>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ook Summary" id="{B2D4B2A6-9905-43C0-B807-A85C91B0D48A}">
          <p14:sldIdLst>
            <p14:sldId id="273"/>
            <p14:sldId id="274"/>
            <p14:sldId id="275"/>
            <p14:sldId id="276"/>
            <p14:sldId id="277"/>
            <p14:sldId id="278"/>
            <p14:sldId id="279"/>
            <p14:sldId id="280"/>
            <p14:sldId id="281"/>
            <p14:sldId id="282"/>
            <p14:sldId id="283"/>
            <p14:sldId id="284"/>
          </p14:sldIdLst>
        </p14:section>
        <p14:section name="MySQL 8.0.21 Installation Steps" id="{8D3E4E81-45F9-44A3-B6D2-AA6826C5A5DE}">
          <p14:sldIdLst>
            <p14:sldId id="285"/>
            <p14:sldId id="286"/>
            <p14:sldId id="287"/>
            <p14:sldId id="288"/>
            <p14:sldId id="289"/>
            <p14:sldId id="290"/>
            <p14:sldId id="291"/>
            <p14:sldId id="292"/>
            <p14:sldId id="293"/>
            <p14:sldId id="294"/>
            <p14:sldId id="295"/>
            <p14:sldId id="296"/>
            <p14:sldId id="297"/>
          </p14:sldIdLst>
        </p14:section>
        <p14:section name="MySQL Provisioning" id="{08762E7D-EFB4-472D-8267-EA2AFEE4ED51}">
          <p14:sldIdLst>
            <p14:sldId id="298"/>
            <p14:sldId id="299"/>
            <p14:sldId id="300"/>
            <p14:sldId id="301"/>
            <p14:sldId id="302"/>
            <p14:sldId id="303"/>
          </p14:sldIdLst>
        </p14:section>
        <p14:section name="MySQL Shell Parsing" id="{B0BA98BB-5623-4A8E-B5DF-0A410D7C0D4E}">
          <p14:sldIdLst>
            <p14:sldId id="304"/>
            <p14:sldId id="30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lane Richardson" initials="JR" lastIdx="1" clrIdx="0">
    <p:extLst>
      <p:ext uri="{19B8F6BF-5375-455C-9EA6-DF929625EA0E}">
        <p15:presenceInfo xmlns:p15="http://schemas.microsoft.com/office/powerpoint/2012/main" userId="a427a6363295727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EF3560-685A-4FB9-9755-8F6DA9A5FD4A}" v="466" dt="2020-11-19T02:48:40.1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 y="3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lane Richardson" userId="a427a6363295727d" providerId="LiveId" clId="{19EF3560-685A-4FB9-9755-8F6DA9A5FD4A}"/>
    <pc:docChg chg="undo custSel addSld delSld modSld sldOrd addSection modSection">
      <pc:chgData name="Jilane Richardson" userId="a427a6363295727d" providerId="LiveId" clId="{19EF3560-685A-4FB9-9755-8F6DA9A5FD4A}" dt="2020-11-19T02:49:20.229" v="5654" actId="465"/>
      <pc:docMkLst>
        <pc:docMk/>
      </pc:docMkLst>
      <pc:sldChg chg="addSp delSp modSp mod addCm delCm">
        <pc:chgData name="Jilane Richardson" userId="a427a6363295727d" providerId="LiveId" clId="{19EF3560-685A-4FB9-9755-8F6DA9A5FD4A}" dt="2020-11-18T22:27:59.398" v="56" actId="14100"/>
        <pc:sldMkLst>
          <pc:docMk/>
          <pc:sldMk cId="1595947216" sldId="275"/>
        </pc:sldMkLst>
        <pc:spChg chg="add del mod">
          <ac:chgData name="Jilane Richardson" userId="a427a6363295727d" providerId="LiveId" clId="{19EF3560-685A-4FB9-9755-8F6DA9A5FD4A}" dt="2020-11-18T22:27:29.028" v="49" actId="478"/>
          <ac:spMkLst>
            <pc:docMk/>
            <pc:sldMk cId="1595947216" sldId="275"/>
            <ac:spMk id="8" creationId="{4B084F54-8B4C-4F72-9459-97C836E07F2B}"/>
          </ac:spMkLst>
        </pc:spChg>
        <pc:spChg chg="add mod">
          <ac:chgData name="Jilane Richardson" userId="a427a6363295727d" providerId="LiveId" clId="{19EF3560-685A-4FB9-9755-8F6DA9A5FD4A}" dt="2020-11-18T22:27:59.398" v="56" actId="14100"/>
          <ac:spMkLst>
            <pc:docMk/>
            <pc:sldMk cId="1595947216" sldId="275"/>
            <ac:spMk id="9" creationId="{73C7F473-9AC1-4F4C-B7B8-F586C5CD6796}"/>
          </ac:spMkLst>
        </pc:spChg>
      </pc:sldChg>
      <pc:sldChg chg="addSp delSp modSp new mod">
        <pc:chgData name="Jilane Richardson" userId="a427a6363295727d" providerId="LiveId" clId="{19EF3560-685A-4FB9-9755-8F6DA9A5FD4A}" dt="2020-11-18T23:59:09.322" v="1061" actId="12789"/>
        <pc:sldMkLst>
          <pc:docMk/>
          <pc:sldMk cId="912096030" sldId="285"/>
        </pc:sldMkLst>
        <pc:spChg chg="add mod">
          <ac:chgData name="Jilane Richardson" userId="a427a6363295727d" providerId="LiveId" clId="{19EF3560-685A-4FB9-9755-8F6DA9A5FD4A}" dt="2020-11-18T22:55:08.921" v="265" actId="1076"/>
          <ac:spMkLst>
            <pc:docMk/>
            <pc:sldMk cId="912096030" sldId="285"/>
            <ac:spMk id="2" creationId="{A7511CEC-BD70-4A25-97A4-5B69FCB074BE}"/>
          </ac:spMkLst>
        </pc:spChg>
        <pc:spChg chg="add mod">
          <ac:chgData name="Jilane Richardson" userId="a427a6363295727d" providerId="LiveId" clId="{19EF3560-685A-4FB9-9755-8F6DA9A5FD4A}" dt="2020-11-18T23:58:54.943" v="1060" actId="12789"/>
          <ac:spMkLst>
            <pc:docMk/>
            <pc:sldMk cId="912096030" sldId="285"/>
            <ac:spMk id="4" creationId="{D5B37E4C-4112-469D-A0FF-EE9B3C79DF94}"/>
          </ac:spMkLst>
        </pc:spChg>
        <pc:spChg chg="add mod">
          <ac:chgData name="Jilane Richardson" userId="a427a6363295727d" providerId="LiveId" clId="{19EF3560-685A-4FB9-9755-8F6DA9A5FD4A}" dt="2020-11-18T23:59:09.322" v="1061" actId="12789"/>
          <ac:spMkLst>
            <pc:docMk/>
            <pc:sldMk cId="912096030" sldId="285"/>
            <ac:spMk id="6" creationId="{95E1A6BC-6015-471B-B251-A0CE73B00E21}"/>
          </ac:spMkLst>
        </pc:spChg>
        <pc:picChg chg="add mod">
          <ac:chgData name="Jilane Richardson" userId="a427a6363295727d" providerId="LiveId" clId="{19EF3560-685A-4FB9-9755-8F6DA9A5FD4A}" dt="2020-11-18T23:58:54.943" v="1060" actId="12789"/>
          <ac:picMkLst>
            <pc:docMk/>
            <pc:sldMk cId="912096030" sldId="285"/>
            <ac:picMk id="3" creationId="{7020F24C-20AC-458C-B61A-48C6100B5F04}"/>
          </ac:picMkLst>
        </pc:picChg>
        <pc:picChg chg="add mod">
          <ac:chgData name="Jilane Richardson" userId="a427a6363295727d" providerId="LiveId" clId="{19EF3560-685A-4FB9-9755-8F6DA9A5FD4A}" dt="2020-11-18T23:59:09.322" v="1061" actId="12789"/>
          <ac:picMkLst>
            <pc:docMk/>
            <pc:sldMk cId="912096030" sldId="285"/>
            <ac:picMk id="5" creationId="{42096A66-C40B-4224-805B-39FCEB25D5D2}"/>
          </ac:picMkLst>
        </pc:picChg>
        <pc:picChg chg="add del mod">
          <ac:chgData name="Jilane Richardson" userId="a427a6363295727d" providerId="LiveId" clId="{19EF3560-685A-4FB9-9755-8F6DA9A5FD4A}" dt="2020-11-18T22:53:15.464" v="250" actId="478"/>
          <ac:picMkLst>
            <pc:docMk/>
            <pc:sldMk cId="912096030" sldId="285"/>
            <ac:picMk id="8" creationId="{A185D00B-FEA1-4693-AFBA-8A4F640A9838}"/>
          </ac:picMkLst>
        </pc:picChg>
      </pc:sldChg>
      <pc:sldChg chg="addSp delSp modSp add mod">
        <pc:chgData name="Jilane Richardson" userId="a427a6363295727d" providerId="LiveId" clId="{19EF3560-685A-4FB9-9755-8F6DA9A5FD4A}" dt="2020-11-19T00:01:09.275" v="1098" actId="12789"/>
        <pc:sldMkLst>
          <pc:docMk/>
          <pc:sldMk cId="2703418370" sldId="286"/>
        </pc:sldMkLst>
        <pc:spChg chg="mod">
          <ac:chgData name="Jilane Richardson" userId="a427a6363295727d" providerId="LiveId" clId="{19EF3560-685A-4FB9-9755-8F6DA9A5FD4A}" dt="2020-11-18T22:54:28.277" v="261" actId="1076"/>
          <ac:spMkLst>
            <pc:docMk/>
            <pc:sldMk cId="2703418370" sldId="286"/>
            <ac:spMk id="2" creationId="{A7511CEC-BD70-4A25-97A4-5B69FCB074BE}"/>
          </ac:spMkLst>
        </pc:spChg>
        <pc:spChg chg="mod">
          <ac:chgData name="Jilane Richardson" userId="a427a6363295727d" providerId="LiveId" clId="{19EF3560-685A-4FB9-9755-8F6DA9A5FD4A}" dt="2020-11-19T00:00:59.482" v="1097" actId="12789"/>
          <ac:spMkLst>
            <pc:docMk/>
            <pc:sldMk cId="2703418370" sldId="286"/>
            <ac:spMk id="4" creationId="{D5B37E4C-4112-469D-A0FF-EE9B3C79DF94}"/>
          </ac:spMkLst>
        </pc:spChg>
        <pc:spChg chg="mod">
          <ac:chgData name="Jilane Richardson" userId="a427a6363295727d" providerId="LiveId" clId="{19EF3560-685A-4FB9-9755-8F6DA9A5FD4A}" dt="2020-11-19T00:01:09.275" v="1098" actId="12789"/>
          <ac:spMkLst>
            <pc:docMk/>
            <pc:sldMk cId="2703418370" sldId="286"/>
            <ac:spMk id="6" creationId="{95E1A6BC-6015-471B-B251-A0CE73B00E21}"/>
          </ac:spMkLst>
        </pc:spChg>
        <pc:picChg chg="del">
          <ac:chgData name="Jilane Richardson" userId="a427a6363295727d" providerId="LiveId" clId="{19EF3560-685A-4FB9-9755-8F6DA9A5FD4A}" dt="2020-11-18T22:46:14.895" v="199" actId="478"/>
          <ac:picMkLst>
            <pc:docMk/>
            <pc:sldMk cId="2703418370" sldId="286"/>
            <ac:picMk id="3" creationId="{7020F24C-20AC-458C-B61A-48C6100B5F04}"/>
          </ac:picMkLst>
        </pc:picChg>
        <pc:picChg chg="del">
          <ac:chgData name="Jilane Richardson" userId="a427a6363295727d" providerId="LiveId" clId="{19EF3560-685A-4FB9-9755-8F6DA9A5FD4A}" dt="2020-11-18T22:48:20.774" v="218" actId="478"/>
          <ac:picMkLst>
            <pc:docMk/>
            <pc:sldMk cId="2703418370" sldId="286"/>
            <ac:picMk id="5" creationId="{42096A66-C40B-4224-805B-39FCEB25D5D2}"/>
          </ac:picMkLst>
        </pc:picChg>
        <pc:picChg chg="add mod">
          <ac:chgData name="Jilane Richardson" userId="a427a6363295727d" providerId="LiveId" clId="{19EF3560-685A-4FB9-9755-8F6DA9A5FD4A}" dt="2020-11-19T00:00:59.482" v="1097" actId="12789"/>
          <ac:picMkLst>
            <pc:docMk/>
            <pc:sldMk cId="2703418370" sldId="286"/>
            <ac:picMk id="7" creationId="{DFA1452E-718D-4D47-B0A7-8A8187E3B3B3}"/>
          </ac:picMkLst>
        </pc:picChg>
        <pc:picChg chg="add mod">
          <ac:chgData name="Jilane Richardson" userId="a427a6363295727d" providerId="LiveId" clId="{19EF3560-685A-4FB9-9755-8F6DA9A5FD4A}" dt="2020-11-19T00:01:09.275" v="1098" actId="12789"/>
          <ac:picMkLst>
            <pc:docMk/>
            <pc:sldMk cId="2703418370" sldId="286"/>
            <ac:picMk id="8" creationId="{7966FD12-9EEB-4919-BEC3-4928A242CB30}"/>
          </ac:picMkLst>
        </pc:picChg>
        <pc:picChg chg="add del mod">
          <ac:chgData name="Jilane Richardson" userId="a427a6363295727d" providerId="LiveId" clId="{19EF3560-685A-4FB9-9755-8F6DA9A5FD4A}" dt="2020-11-18T22:54:12.905" v="259" actId="478"/>
          <ac:picMkLst>
            <pc:docMk/>
            <pc:sldMk cId="2703418370" sldId="286"/>
            <ac:picMk id="10" creationId="{C560DFDD-07CE-4840-B5E1-E0EFC62B1FB7}"/>
          </ac:picMkLst>
        </pc:picChg>
      </pc:sldChg>
      <pc:sldChg chg="addSp delSp modSp add mod">
        <pc:chgData name="Jilane Richardson" userId="a427a6363295727d" providerId="LiveId" clId="{19EF3560-685A-4FB9-9755-8F6DA9A5FD4A}" dt="2020-11-19T00:02:05.947" v="1104" actId="12789"/>
        <pc:sldMkLst>
          <pc:docMk/>
          <pc:sldMk cId="3235277308" sldId="287"/>
        </pc:sldMkLst>
        <pc:spChg chg="mod">
          <ac:chgData name="Jilane Richardson" userId="a427a6363295727d" providerId="LiveId" clId="{19EF3560-685A-4FB9-9755-8F6DA9A5FD4A}" dt="2020-11-19T00:01:52.813" v="1103" actId="465"/>
          <ac:spMkLst>
            <pc:docMk/>
            <pc:sldMk cId="3235277308" sldId="287"/>
            <ac:spMk id="2" creationId="{A7511CEC-BD70-4A25-97A4-5B69FCB074BE}"/>
          </ac:spMkLst>
        </pc:spChg>
        <pc:spChg chg="mod">
          <ac:chgData name="Jilane Richardson" userId="a427a6363295727d" providerId="LiveId" clId="{19EF3560-685A-4FB9-9755-8F6DA9A5FD4A}" dt="2020-11-19T00:02:05.947" v="1104" actId="12789"/>
          <ac:spMkLst>
            <pc:docMk/>
            <pc:sldMk cId="3235277308" sldId="287"/>
            <ac:spMk id="4" creationId="{D5B37E4C-4112-469D-A0FF-EE9B3C79DF94}"/>
          </ac:spMkLst>
        </pc:spChg>
        <pc:spChg chg="mod">
          <ac:chgData name="Jilane Richardson" userId="a427a6363295727d" providerId="LiveId" clId="{19EF3560-685A-4FB9-9755-8F6DA9A5FD4A}" dt="2020-11-19T00:01:33.248" v="1101" actId="1076"/>
          <ac:spMkLst>
            <pc:docMk/>
            <pc:sldMk cId="3235277308" sldId="287"/>
            <ac:spMk id="6" creationId="{95E1A6BC-6015-471B-B251-A0CE73B00E21}"/>
          </ac:spMkLst>
        </pc:spChg>
        <pc:picChg chg="del">
          <ac:chgData name="Jilane Richardson" userId="a427a6363295727d" providerId="LiveId" clId="{19EF3560-685A-4FB9-9755-8F6DA9A5FD4A}" dt="2020-11-18T22:51:51.063" v="236" actId="478"/>
          <ac:picMkLst>
            <pc:docMk/>
            <pc:sldMk cId="3235277308" sldId="287"/>
            <ac:picMk id="7" creationId="{DFA1452E-718D-4D47-B0A7-8A8187E3B3B3}"/>
          </ac:picMkLst>
        </pc:picChg>
        <pc:picChg chg="del">
          <ac:chgData name="Jilane Richardson" userId="a427a6363295727d" providerId="LiveId" clId="{19EF3560-685A-4FB9-9755-8F6DA9A5FD4A}" dt="2020-11-18T22:52:31.445" v="240" actId="478"/>
          <ac:picMkLst>
            <pc:docMk/>
            <pc:sldMk cId="3235277308" sldId="287"/>
            <ac:picMk id="8" creationId="{7966FD12-9EEB-4919-BEC3-4928A242CB30}"/>
          </ac:picMkLst>
        </pc:picChg>
        <pc:picChg chg="add mod">
          <ac:chgData name="Jilane Richardson" userId="a427a6363295727d" providerId="LiveId" clId="{19EF3560-685A-4FB9-9755-8F6DA9A5FD4A}" dt="2020-11-19T00:02:05.947" v="1104" actId="12789"/>
          <ac:picMkLst>
            <pc:docMk/>
            <pc:sldMk cId="3235277308" sldId="287"/>
            <ac:picMk id="1026" creationId="{191B5D14-C817-452D-BF21-EA8E9B6B34A1}"/>
          </ac:picMkLst>
        </pc:picChg>
        <pc:picChg chg="add mod">
          <ac:chgData name="Jilane Richardson" userId="a427a6363295727d" providerId="LiveId" clId="{19EF3560-685A-4FB9-9755-8F6DA9A5FD4A}" dt="2020-11-19T00:01:52.813" v="1103" actId="465"/>
          <ac:picMkLst>
            <pc:docMk/>
            <pc:sldMk cId="3235277308" sldId="287"/>
            <ac:picMk id="1028" creationId="{5DE5D0F0-DC38-4B32-AC0D-6B0C0E787C15}"/>
          </ac:picMkLst>
        </pc:picChg>
      </pc:sldChg>
      <pc:sldChg chg="addSp delSp modSp add mod">
        <pc:chgData name="Jilane Richardson" userId="a427a6363295727d" providerId="LiveId" clId="{19EF3560-685A-4FB9-9755-8F6DA9A5FD4A}" dt="2020-11-19T00:03:07.401" v="1112" actId="12789"/>
        <pc:sldMkLst>
          <pc:docMk/>
          <pc:sldMk cId="2914721174" sldId="288"/>
        </pc:sldMkLst>
        <pc:spChg chg="mod">
          <ac:chgData name="Jilane Richardson" userId="a427a6363295727d" providerId="LiveId" clId="{19EF3560-685A-4FB9-9755-8F6DA9A5FD4A}" dt="2020-11-19T00:03:00.200" v="1111" actId="12789"/>
          <ac:spMkLst>
            <pc:docMk/>
            <pc:sldMk cId="2914721174" sldId="288"/>
            <ac:spMk id="4" creationId="{D5B37E4C-4112-469D-A0FF-EE9B3C79DF94}"/>
          </ac:spMkLst>
        </pc:spChg>
        <pc:spChg chg="mod">
          <ac:chgData name="Jilane Richardson" userId="a427a6363295727d" providerId="LiveId" clId="{19EF3560-685A-4FB9-9755-8F6DA9A5FD4A}" dt="2020-11-19T00:03:07.401" v="1112" actId="12789"/>
          <ac:spMkLst>
            <pc:docMk/>
            <pc:sldMk cId="2914721174" sldId="288"/>
            <ac:spMk id="6" creationId="{95E1A6BC-6015-471B-B251-A0CE73B00E21}"/>
          </ac:spMkLst>
        </pc:spChg>
        <pc:picChg chg="add mod">
          <ac:chgData name="Jilane Richardson" userId="a427a6363295727d" providerId="LiveId" clId="{19EF3560-685A-4FB9-9755-8F6DA9A5FD4A}" dt="2020-11-19T00:03:00.200" v="1111" actId="12789"/>
          <ac:picMkLst>
            <pc:docMk/>
            <pc:sldMk cId="2914721174" sldId="288"/>
            <ac:picMk id="3" creationId="{020FFB29-B5A8-4C48-BB2A-3A114A0EF76B}"/>
          </ac:picMkLst>
        </pc:picChg>
        <pc:picChg chg="add mod">
          <ac:chgData name="Jilane Richardson" userId="a427a6363295727d" providerId="LiveId" clId="{19EF3560-685A-4FB9-9755-8F6DA9A5FD4A}" dt="2020-11-19T00:03:07.401" v="1112" actId="12789"/>
          <ac:picMkLst>
            <pc:docMk/>
            <pc:sldMk cId="2914721174" sldId="288"/>
            <ac:picMk id="5" creationId="{6DF9136E-DF80-477B-851F-74580A80D2E9}"/>
          </ac:picMkLst>
        </pc:picChg>
        <pc:picChg chg="del">
          <ac:chgData name="Jilane Richardson" userId="a427a6363295727d" providerId="LiveId" clId="{19EF3560-685A-4FB9-9755-8F6DA9A5FD4A}" dt="2020-11-18T22:58:23.107" v="285" actId="478"/>
          <ac:picMkLst>
            <pc:docMk/>
            <pc:sldMk cId="2914721174" sldId="288"/>
            <ac:picMk id="1026" creationId="{191B5D14-C817-452D-BF21-EA8E9B6B34A1}"/>
          </ac:picMkLst>
        </pc:picChg>
        <pc:picChg chg="del">
          <ac:chgData name="Jilane Richardson" userId="a427a6363295727d" providerId="LiveId" clId="{19EF3560-685A-4FB9-9755-8F6DA9A5FD4A}" dt="2020-11-18T22:58:46.718" v="288" actId="478"/>
          <ac:picMkLst>
            <pc:docMk/>
            <pc:sldMk cId="2914721174" sldId="288"/>
            <ac:picMk id="1028" creationId="{5DE5D0F0-DC38-4B32-AC0D-6B0C0E787C15}"/>
          </ac:picMkLst>
        </pc:picChg>
      </pc:sldChg>
      <pc:sldChg chg="addSp delSp modSp add mod">
        <pc:chgData name="Jilane Richardson" userId="a427a6363295727d" providerId="LiveId" clId="{19EF3560-685A-4FB9-9755-8F6DA9A5FD4A}" dt="2020-11-19T00:04:42.281" v="1120" actId="12789"/>
        <pc:sldMkLst>
          <pc:docMk/>
          <pc:sldMk cId="15004865" sldId="289"/>
        </pc:sldMkLst>
        <pc:spChg chg="mod">
          <ac:chgData name="Jilane Richardson" userId="a427a6363295727d" providerId="LiveId" clId="{19EF3560-685A-4FB9-9755-8F6DA9A5FD4A}" dt="2020-11-19T00:03:59.638" v="1118" actId="465"/>
          <ac:spMkLst>
            <pc:docMk/>
            <pc:sldMk cId="15004865" sldId="289"/>
            <ac:spMk id="2" creationId="{A7511CEC-BD70-4A25-97A4-5B69FCB074BE}"/>
          </ac:spMkLst>
        </pc:spChg>
        <pc:spChg chg="mod">
          <ac:chgData name="Jilane Richardson" userId="a427a6363295727d" providerId="LiveId" clId="{19EF3560-685A-4FB9-9755-8F6DA9A5FD4A}" dt="2020-11-19T00:04:33.645" v="1119" actId="12789"/>
          <ac:spMkLst>
            <pc:docMk/>
            <pc:sldMk cId="15004865" sldId="289"/>
            <ac:spMk id="4" creationId="{D5B37E4C-4112-469D-A0FF-EE9B3C79DF94}"/>
          </ac:spMkLst>
        </pc:spChg>
        <pc:spChg chg="mod">
          <ac:chgData name="Jilane Richardson" userId="a427a6363295727d" providerId="LiveId" clId="{19EF3560-685A-4FB9-9755-8F6DA9A5FD4A}" dt="2020-11-19T00:04:42.281" v="1120" actId="12789"/>
          <ac:spMkLst>
            <pc:docMk/>
            <pc:sldMk cId="15004865" sldId="289"/>
            <ac:spMk id="6" creationId="{95E1A6BC-6015-471B-B251-A0CE73B00E21}"/>
          </ac:spMkLst>
        </pc:spChg>
        <pc:picChg chg="del">
          <ac:chgData name="Jilane Richardson" userId="a427a6363295727d" providerId="LiveId" clId="{19EF3560-685A-4FB9-9755-8F6DA9A5FD4A}" dt="2020-11-18T23:21:01.270" v="328" actId="478"/>
          <ac:picMkLst>
            <pc:docMk/>
            <pc:sldMk cId="15004865" sldId="289"/>
            <ac:picMk id="3" creationId="{020FFB29-B5A8-4C48-BB2A-3A114A0EF76B}"/>
          </ac:picMkLst>
        </pc:picChg>
        <pc:picChg chg="del">
          <ac:chgData name="Jilane Richardson" userId="a427a6363295727d" providerId="LiveId" clId="{19EF3560-685A-4FB9-9755-8F6DA9A5FD4A}" dt="2020-11-18T23:21:20.508" v="330" actId="478"/>
          <ac:picMkLst>
            <pc:docMk/>
            <pc:sldMk cId="15004865" sldId="289"/>
            <ac:picMk id="5" creationId="{6DF9136E-DF80-477B-851F-74580A80D2E9}"/>
          </ac:picMkLst>
        </pc:picChg>
        <pc:picChg chg="add mod">
          <ac:chgData name="Jilane Richardson" userId="a427a6363295727d" providerId="LiveId" clId="{19EF3560-685A-4FB9-9755-8F6DA9A5FD4A}" dt="2020-11-19T00:04:33.645" v="1119" actId="12789"/>
          <ac:picMkLst>
            <pc:docMk/>
            <pc:sldMk cId="15004865" sldId="289"/>
            <ac:picMk id="2050" creationId="{91A4E2E0-1FE8-466F-A369-DE387E707625}"/>
          </ac:picMkLst>
        </pc:picChg>
        <pc:picChg chg="add mod">
          <ac:chgData name="Jilane Richardson" userId="a427a6363295727d" providerId="LiveId" clId="{19EF3560-685A-4FB9-9755-8F6DA9A5FD4A}" dt="2020-11-19T00:04:42.281" v="1120" actId="12789"/>
          <ac:picMkLst>
            <pc:docMk/>
            <pc:sldMk cId="15004865" sldId="289"/>
            <ac:picMk id="2052" creationId="{E0D1F2F7-9E85-4534-B0F0-D70AAA454607}"/>
          </ac:picMkLst>
        </pc:picChg>
      </pc:sldChg>
      <pc:sldChg chg="addSp delSp modSp add mod">
        <pc:chgData name="Jilane Richardson" userId="a427a6363295727d" providerId="LiveId" clId="{19EF3560-685A-4FB9-9755-8F6DA9A5FD4A}" dt="2020-11-19T00:05:45.622" v="1127" actId="12789"/>
        <pc:sldMkLst>
          <pc:docMk/>
          <pc:sldMk cId="2321365560" sldId="290"/>
        </pc:sldMkLst>
        <pc:spChg chg="mod">
          <ac:chgData name="Jilane Richardson" userId="a427a6363295727d" providerId="LiveId" clId="{19EF3560-685A-4FB9-9755-8F6DA9A5FD4A}" dt="2020-11-19T00:05:23.917" v="1125" actId="465"/>
          <ac:spMkLst>
            <pc:docMk/>
            <pc:sldMk cId="2321365560" sldId="290"/>
            <ac:spMk id="2" creationId="{A7511CEC-BD70-4A25-97A4-5B69FCB074BE}"/>
          </ac:spMkLst>
        </pc:spChg>
        <pc:spChg chg="mod">
          <ac:chgData name="Jilane Richardson" userId="a427a6363295727d" providerId="LiveId" clId="{19EF3560-685A-4FB9-9755-8F6DA9A5FD4A}" dt="2020-11-19T00:05:35.698" v="1126" actId="12789"/>
          <ac:spMkLst>
            <pc:docMk/>
            <pc:sldMk cId="2321365560" sldId="290"/>
            <ac:spMk id="4" creationId="{D5B37E4C-4112-469D-A0FF-EE9B3C79DF94}"/>
          </ac:spMkLst>
        </pc:spChg>
        <pc:spChg chg="mod">
          <ac:chgData name="Jilane Richardson" userId="a427a6363295727d" providerId="LiveId" clId="{19EF3560-685A-4FB9-9755-8F6DA9A5FD4A}" dt="2020-11-19T00:05:45.622" v="1127" actId="12789"/>
          <ac:spMkLst>
            <pc:docMk/>
            <pc:sldMk cId="2321365560" sldId="290"/>
            <ac:spMk id="6" creationId="{95E1A6BC-6015-471B-B251-A0CE73B00E21}"/>
          </ac:spMkLst>
        </pc:spChg>
        <pc:picChg chg="del">
          <ac:chgData name="Jilane Richardson" userId="a427a6363295727d" providerId="LiveId" clId="{19EF3560-685A-4FB9-9755-8F6DA9A5FD4A}" dt="2020-11-18T23:24:11.982" v="360" actId="478"/>
          <ac:picMkLst>
            <pc:docMk/>
            <pc:sldMk cId="2321365560" sldId="290"/>
            <ac:picMk id="2050" creationId="{91A4E2E0-1FE8-466F-A369-DE387E707625}"/>
          </ac:picMkLst>
        </pc:picChg>
        <pc:picChg chg="del">
          <ac:chgData name="Jilane Richardson" userId="a427a6363295727d" providerId="LiveId" clId="{19EF3560-685A-4FB9-9755-8F6DA9A5FD4A}" dt="2020-11-18T23:24:33.515" v="366" actId="478"/>
          <ac:picMkLst>
            <pc:docMk/>
            <pc:sldMk cId="2321365560" sldId="290"/>
            <ac:picMk id="2052" creationId="{E0D1F2F7-9E85-4534-B0F0-D70AAA454607}"/>
          </ac:picMkLst>
        </pc:picChg>
        <pc:picChg chg="add mod">
          <ac:chgData name="Jilane Richardson" userId="a427a6363295727d" providerId="LiveId" clId="{19EF3560-685A-4FB9-9755-8F6DA9A5FD4A}" dt="2020-11-19T00:05:35.698" v="1126" actId="12789"/>
          <ac:picMkLst>
            <pc:docMk/>
            <pc:sldMk cId="2321365560" sldId="290"/>
            <ac:picMk id="4098" creationId="{332117B1-3AC1-4752-950D-46C368CBBB27}"/>
          </ac:picMkLst>
        </pc:picChg>
        <pc:picChg chg="add mod">
          <ac:chgData name="Jilane Richardson" userId="a427a6363295727d" providerId="LiveId" clId="{19EF3560-685A-4FB9-9755-8F6DA9A5FD4A}" dt="2020-11-19T00:05:45.622" v="1127" actId="12789"/>
          <ac:picMkLst>
            <pc:docMk/>
            <pc:sldMk cId="2321365560" sldId="290"/>
            <ac:picMk id="4100" creationId="{A676C773-8AAB-47E9-9EF2-D3028C7F6197}"/>
          </ac:picMkLst>
        </pc:picChg>
      </pc:sldChg>
      <pc:sldChg chg="addSp delSp modSp add mod">
        <pc:chgData name="Jilane Richardson" userId="a427a6363295727d" providerId="LiveId" clId="{19EF3560-685A-4FB9-9755-8F6DA9A5FD4A}" dt="2020-11-19T00:06:32.630" v="1133" actId="12789"/>
        <pc:sldMkLst>
          <pc:docMk/>
          <pc:sldMk cId="3384113432" sldId="291"/>
        </pc:sldMkLst>
        <pc:spChg chg="mod">
          <ac:chgData name="Jilane Richardson" userId="a427a6363295727d" providerId="LiveId" clId="{19EF3560-685A-4FB9-9755-8F6DA9A5FD4A}" dt="2020-11-19T00:06:19.888" v="1132" actId="465"/>
          <ac:spMkLst>
            <pc:docMk/>
            <pc:sldMk cId="3384113432" sldId="291"/>
            <ac:spMk id="2" creationId="{A7511CEC-BD70-4A25-97A4-5B69FCB074BE}"/>
          </ac:spMkLst>
        </pc:spChg>
        <pc:spChg chg="mod">
          <ac:chgData name="Jilane Richardson" userId="a427a6363295727d" providerId="LiveId" clId="{19EF3560-685A-4FB9-9755-8F6DA9A5FD4A}" dt="2020-11-19T00:06:09.271" v="1131" actId="1076"/>
          <ac:spMkLst>
            <pc:docMk/>
            <pc:sldMk cId="3384113432" sldId="291"/>
            <ac:spMk id="4" creationId="{D5B37E4C-4112-469D-A0FF-EE9B3C79DF94}"/>
          </ac:spMkLst>
        </pc:spChg>
        <pc:spChg chg="mod">
          <ac:chgData name="Jilane Richardson" userId="a427a6363295727d" providerId="LiveId" clId="{19EF3560-685A-4FB9-9755-8F6DA9A5FD4A}" dt="2020-11-19T00:06:32.630" v="1133" actId="12789"/>
          <ac:spMkLst>
            <pc:docMk/>
            <pc:sldMk cId="3384113432" sldId="291"/>
            <ac:spMk id="6" creationId="{95E1A6BC-6015-471B-B251-A0CE73B00E21}"/>
          </ac:spMkLst>
        </pc:spChg>
        <pc:picChg chg="del">
          <ac:chgData name="Jilane Richardson" userId="a427a6363295727d" providerId="LiveId" clId="{19EF3560-685A-4FB9-9755-8F6DA9A5FD4A}" dt="2020-11-18T23:27:36.778" v="405" actId="478"/>
          <ac:picMkLst>
            <pc:docMk/>
            <pc:sldMk cId="3384113432" sldId="291"/>
            <ac:picMk id="4098" creationId="{332117B1-3AC1-4752-950D-46C368CBBB27}"/>
          </ac:picMkLst>
        </pc:picChg>
        <pc:picChg chg="del">
          <ac:chgData name="Jilane Richardson" userId="a427a6363295727d" providerId="LiveId" clId="{19EF3560-685A-4FB9-9755-8F6DA9A5FD4A}" dt="2020-11-18T23:27:47.678" v="407" actId="478"/>
          <ac:picMkLst>
            <pc:docMk/>
            <pc:sldMk cId="3384113432" sldId="291"/>
            <ac:picMk id="4100" creationId="{A676C773-8AAB-47E9-9EF2-D3028C7F6197}"/>
          </ac:picMkLst>
        </pc:picChg>
        <pc:picChg chg="add mod">
          <ac:chgData name="Jilane Richardson" userId="a427a6363295727d" providerId="LiveId" clId="{19EF3560-685A-4FB9-9755-8F6DA9A5FD4A}" dt="2020-11-19T00:06:19.888" v="1132" actId="465"/>
          <ac:picMkLst>
            <pc:docMk/>
            <pc:sldMk cId="3384113432" sldId="291"/>
            <ac:picMk id="5122" creationId="{4888B8E4-9FCD-4ED2-99F3-4D3B21154E9D}"/>
          </ac:picMkLst>
        </pc:picChg>
        <pc:picChg chg="add mod">
          <ac:chgData name="Jilane Richardson" userId="a427a6363295727d" providerId="LiveId" clId="{19EF3560-685A-4FB9-9755-8F6DA9A5FD4A}" dt="2020-11-19T00:06:32.630" v="1133" actId="12789"/>
          <ac:picMkLst>
            <pc:docMk/>
            <pc:sldMk cId="3384113432" sldId="291"/>
            <ac:picMk id="5124" creationId="{F207F567-71EE-4D3B-9035-A85BC91D0EDE}"/>
          </ac:picMkLst>
        </pc:picChg>
      </pc:sldChg>
      <pc:sldChg chg="addSp delSp modSp add mod">
        <pc:chgData name="Jilane Richardson" userId="a427a6363295727d" providerId="LiveId" clId="{19EF3560-685A-4FB9-9755-8F6DA9A5FD4A}" dt="2020-11-19T00:08:51.406" v="1146" actId="12789"/>
        <pc:sldMkLst>
          <pc:docMk/>
          <pc:sldMk cId="1052495286" sldId="292"/>
        </pc:sldMkLst>
        <pc:spChg chg="mod">
          <ac:chgData name="Jilane Richardson" userId="a427a6363295727d" providerId="LiveId" clId="{19EF3560-685A-4FB9-9755-8F6DA9A5FD4A}" dt="2020-11-19T00:08:01.588" v="1139" actId="12789"/>
          <ac:spMkLst>
            <pc:docMk/>
            <pc:sldMk cId="1052495286" sldId="292"/>
            <ac:spMk id="4" creationId="{D5B37E4C-4112-469D-A0FF-EE9B3C79DF94}"/>
          </ac:spMkLst>
        </pc:spChg>
        <pc:spChg chg="mod">
          <ac:chgData name="Jilane Richardson" userId="a427a6363295727d" providerId="LiveId" clId="{19EF3560-685A-4FB9-9755-8F6DA9A5FD4A}" dt="2020-11-19T00:08:51.406" v="1146" actId="12789"/>
          <ac:spMkLst>
            <pc:docMk/>
            <pc:sldMk cId="1052495286" sldId="292"/>
            <ac:spMk id="6" creationId="{95E1A6BC-6015-471B-B251-A0CE73B00E21}"/>
          </ac:spMkLst>
        </pc:spChg>
        <pc:spChg chg="add del mod">
          <ac:chgData name="Jilane Richardson" userId="a427a6363295727d" providerId="LiveId" clId="{19EF3560-685A-4FB9-9755-8F6DA9A5FD4A}" dt="2020-11-19T00:08:38.888" v="1145" actId="478"/>
          <ac:spMkLst>
            <pc:docMk/>
            <pc:sldMk cId="1052495286" sldId="292"/>
            <ac:spMk id="9" creationId="{FE8CEC0D-E2EB-4BF3-A34E-CE35DF8FF73C}"/>
          </ac:spMkLst>
        </pc:spChg>
        <pc:picChg chg="add mod">
          <ac:chgData name="Jilane Richardson" userId="a427a6363295727d" providerId="LiveId" clId="{19EF3560-685A-4FB9-9755-8F6DA9A5FD4A}" dt="2020-11-19T00:08:01.588" v="1139" actId="12789"/>
          <ac:picMkLst>
            <pc:docMk/>
            <pc:sldMk cId="1052495286" sldId="292"/>
            <ac:picMk id="3" creationId="{E2B04012-ACA4-4DA9-9BF3-E9DA67B1CE33}"/>
          </ac:picMkLst>
        </pc:picChg>
        <pc:picChg chg="add mod">
          <ac:chgData name="Jilane Richardson" userId="a427a6363295727d" providerId="LiveId" clId="{19EF3560-685A-4FB9-9755-8F6DA9A5FD4A}" dt="2020-11-19T00:07:17.914" v="1135" actId="1076"/>
          <ac:picMkLst>
            <pc:docMk/>
            <pc:sldMk cId="1052495286" sldId="292"/>
            <ac:picMk id="5" creationId="{B10AD57F-891F-4749-A317-7D9E96B71DB4}"/>
          </ac:picMkLst>
        </pc:picChg>
        <pc:picChg chg="add mod">
          <ac:chgData name="Jilane Richardson" userId="a427a6363295727d" providerId="LiveId" clId="{19EF3560-685A-4FB9-9755-8F6DA9A5FD4A}" dt="2020-11-19T00:08:51.406" v="1146" actId="12789"/>
          <ac:picMkLst>
            <pc:docMk/>
            <pc:sldMk cId="1052495286" sldId="292"/>
            <ac:picMk id="10" creationId="{A262B9FD-5B95-423E-A7CA-A86E3DEC4020}"/>
          </ac:picMkLst>
        </pc:picChg>
        <pc:picChg chg="del">
          <ac:chgData name="Jilane Richardson" userId="a427a6363295727d" providerId="LiveId" clId="{19EF3560-685A-4FB9-9755-8F6DA9A5FD4A}" dt="2020-11-18T23:31:06.544" v="442" actId="478"/>
          <ac:picMkLst>
            <pc:docMk/>
            <pc:sldMk cId="1052495286" sldId="292"/>
            <ac:picMk id="5122" creationId="{4888B8E4-9FCD-4ED2-99F3-4D3B21154E9D}"/>
          </ac:picMkLst>
        </pc:picChg>
        <pc:picChg chg="del">
          <ac:chgData name="Jilane Richardson" userId="a427a6363295727d" providerId="LiveId" clId="{19EF3560-685A-4FB9-9755-8F6DA9A5FD4A}" dt="2020-11-18T23:31:20.592" v="446" actId="478"/>
          <ac:picMkLst>
            <pc:docMk/>
            <pc:sldMk cId="1052495286" sldId="292"/>
            <ac:picMk id="5124" creationId="{F207F567-71EE-4D3B-9035-A85BC91D0EDE}"/>
          </ac:picMkLst>
        </pc:picChg>
      </pc:sldChg>
      <pc:sldChg chg="addSp delSp modSp add mod">
        <pc:chgData name="Jilane Richardson" userId="a427a6363295727d" providerId="LiveId" clId="{19EF3560-685A-4FB9-9755-8F6DA9A5FD4A}" dt="2020-11-19T00:09:42.278" v="1152" actId="12789"/>
        <pc:sldMkLst>
          <pc:docMk/>
          <pc:sldMk cId="894833600" sldId="293"/>
        </pc:sldMkLst>
        <pc:spChg chg="mod">
          <ac:chgData name="Jilane Richardson" userId="a427a6363295727d" providerId="LiveId" clId="{19EF3560-685A-4FB9-9755-8F6DA9A5FD4A}" dt="2020-11-19T00:09:28.875" v="1151" actId="465"/>
          <ac:spMkLst>
            <pc:docMk/>
            <pc:sldMk cId="894833600" sldId="293"/>
            <ac:spMk id="2" creationId="{A7511CEC-BD70-4A25-97A4-5B69FCB074BE}"/>
          </ac:spMkLst>
        </pc:spChg>
        <pc:spChg chg="mod">
          <ac:chgData name="Jilane Richardson" userId="a427a6363295727d" providerId="LiveId" clId="{19EF3560-685A-4FB9-9755-8F6DA9A5FD4A}" dt="2020-11-19T00:09:19.331" v="1150" actId="1076"/>
          <ac:spMkLst>
            <pc:docMk/>
            <pc:sldMk cId="894833600" sldId="293"/>
            <ac:spMk id="4" creationId="{D5B37E4C-4112-469D-A0FF-EE9B3C79DF94}"/>
          </ac:spMkLst>
        </pc:spChg>
        <pc:spChg chg="mod">
          <ac:chgData name="Jilane Richardson" userId="a427a6363295727d" providerId="LiveId" clId="{19EF3560-685A-4FB9-9755-8F6DA9A5FD4A}" dt="2020-11-19T00:09:42.278" v="1152" actId="12789"/>
          <ac:spMkLst>
            <pc:docMk/>
            <pc:sldMk cId="894833600" sldId="293"/>
            <ac:spMk id="6" creationId="{95E1A6BC-6015-471B-B251-A0CE73B00E21}"/>
          </ac:spMkLst>
        </pc:spChg>
        <pc:spChg chg="add del">
          <ac:chgData name="Jilane Richardson" userId="a427a6363295727d" providerId="LiveId" clId="{19EF3560-685A-4FB9-9755-8F6DA9A5FD4A}" dt="2020-11-18T23:37:17.570" v="515"/>
          <ac:spMkLst>
            <pc:docMk/>
            <pc:sldMk cId="894833600" sldId="293"/>
            <ac:spMk id="7" creationId="{12AF05B8-781F-43C0-8662-29FEB7BD6739}"/>
          </ac:spMkLst>
        </pc:spChg>
        <pc:spChg chg="add del mod">
          <ac:chgData name="Jilane Richardson" userId="a427a6363295727d" providerId="LiveId" clId="{19EF3560-685A-4FB9-9755-8F6DA9A5FD4A}" dt="2020-11-18T23:37:17.348" v="514"/>
          <ac:spMkLst>
            <pc:docMk/>
            <pc:sldMk cId="894833600" sldId="293"/>
            <ac:spMk id="8" creationId="{153A00A9-B9BD-4839-8848-7E4C68D2A8C7}"/>
          </ac:spMkLst>
        </pc:spChg>
        <pc:spChg chg="add del mod">
          <ac:chgData name="Jilane Richardson" userId="a427a6363295727d" providerId="LiveId" clId="{19EF3560-685A-4FB9-9755-8F6DA9A5FD4A}" dt="2020-11-18T23:37:17.115" v="513"/>
          <ac:spMkLst>
            <pc:docMk/>
            <pc:sldMk cId="894833600" sldId="293"/>
            <ac:spMk id="9" creationId="{6C36CED2-E0C8-48A6-AC6B-1DE49EE3B145}"/>
          </ac:spMkLst>
        </pc:spChg>
        <pc:spChg chg="add del mod">
          <ac:chgData name="Jilane Richardson" userId="a427a6363295727d" providerId="LiveId" clId="{19EF3560-685A-4FB9-9755-8F6DA9A5FD4A}" dt="2020-11-18T23:37:16.887" v="512"/>
          <ac:spMkLst>
            <pc:docMk/>
            <pc:sldMk cId="894833600" sldId="293"/>
            <ac:spMk id="10" creationId="{FBCD8F7F-94B6-4211-9C15-8A871B302E35}"/>
          </ac:spMkLst>
        </pc:spChg>
        <pc:spChg chg="add del mod">
          <ac:chgData name="Jilane Richardson" userId="a427a6363295727d" providerId="LiveId" clId="{19EF3560-685A-4FB9-9755-8F6DA9A5FD4A}" dt="2020-11-18T23:37:15.876" v="509"/>
          <ac:spMkLst>
            <pc:docMk/>
            <pc:sldMk cId="894833600" sldId="293"/>
            <ac:spMk id="11" creationId="{C2E4D8DD-7A7D-410C-970E-5BEF223E7AB9}"/>
          </ac:spMkLst>
        </pc:spChg>
        <pc:spChg chg="add del">
          <ac:chgData name="Jilane Richardson" userId="a427a6363295727d" providerId="LiveId" clId="{19EF3560-685A-4FB9-9755-8F6DA9A5FD4A}" dt="2020-11-18T23:37:36.109" v="520"/>
          <ac:spMkLst>
            <pc:docMk/>
            <pc:sldMk cId="894833600" sldId="293"/>
            <ac:spMk id="12" creationId="{2953F588-8ADF-4D7F-B13B-9868F4ECBA0D}"/>
          </ac:spMkLst>
        </pc:spChg>
        <pc:picChg chg="del">
          <ac:chgData name="Jilane Richardson" userId="a427a6363295727d" providerId="LiveId" clId="{19EF3560-685A-4FB9-9755-8F6DA9A5FD4A}" dt="2020-11-18T23:35:15.118" v="484" actId="478"/>
          <ac:picMkLst>
            <pc:docMk/>
            <pc:sldMk cId="894833600" sldId="293"/>
            <ac:picMk id="3" creationId="{E2B04012-ACA4-4DA9-9BF3-E9DA67B1CE33}"/>
          </ac:picMkLst>
        </pc:picChg>
        <pc:picChg chg="del">
          <ac:chgData name="Jilane Richardson" userId="a427a6363295727d" providerId="LiveId" clId="{19EF3560-685A-4FB9-9755-8F6DA9A5FD4A}" dt="2020-11-18T23:35:37.063" v="495" actId="478"/>
          <ac:picMkLst>
            <pc:docMk/>
            <pc:sldMk cId="894833600" sldId="293"/>
            <ac:picMk id="5" creationId="{B10AD57F-891F-4749-A317-7D9E96B71DB4}"/>
          </ac:picMkLst>
        </pc:picChg>
        <pc:picChg chg="add mod">
          <ac:chgData name="Jilane Richardson" userId="a427a6363295727d" providerId="LiveId" clId="{19EF3560-685A-4FB9-9755-8F6DA9A5FD4A}" dt="2020-11-19T00:09:28.875" v="1151" actId="465"/>
          <ac:picMkLst>
            <pc:docMk/>
            <pc:sldMk cId="894833600" sldId="293"/>
            <ac:picMk id="6146" creationId="{A3063FA7-5E70-49D0-A878-8132CE44FE38}"/>
          </ac:picMkLst>
        </pc:picChg>
        <pc:picChg chg="add mod">
          <ac:chgData name="Jilane Richardson" userId="a427a6363295727d" providerId="LiveId" clId="{19EF3560-685A-4FB9-9755-8F6DA9A5FD4A}" dt="2020-11-19T00:09:42.278" v="1152" actId="12789"/>
          <ac:picMkLst>
            <pc:docMk/>
            <pc:sldMk cId="894833600" sldId="293"/>
            <ac:picMk id="6148" creationId="{123677EB-2526-411A-88F3-DFB748276FB7}"/>
          </ac:picMkLst>
        </pc:picChg>
      </pc:sldChg>
      <pc:sldChg chg="addSp delSp modSp add mod">
        <pc:chgData name="Jilane Richardson" userId="a427a6363295727d" providerId="LiveId" clId="{19EF3560-685A-4FB9-9755-8F6DA9A5FD4A}" dt="2020-11-19T01:03:02.222" v="1167" actId="12789"/>
        <pc:sldMkLst>
          <pc:docMk/>
          <pc:sldMk cId="2571517903" sldId="294"/>
        </pc:sldMkLst>
        <pc:spChg chg="mod">
          <ac:chgData name="Jilane Richardson" userId="a427a6363295727d" providerId="LiveId" clId="{19EF3560-685A-4FB9-9755-8F6DA9A5FD4A}" dt="2020-11-19T01:02:32.786" v="1157" actId="465"/>
          <ac:spMkLst>
            <pc:docMk/>
            <pc:sldMk cId="2571517903" sldId="294"/>
            <ac:spMk id="2" creationId="{A7511CEC-BD70-4A25-97A4-5B69FCB074BE}"/>
          </ac:spMkLst>
        </pc:spChg>
        <pc:spChg chg="del mod">
          <ac:chgData name="Jilane Richardson" userId="a427a6363295727d" providerId="LiveId" clId="{19EF3560-685A-4FB9-9755-8F6DA9A5FD4A}" dt="2020-11-18T23:46:03.189" v="882" actId="478"/>
          <ac:spMkLst>
            <pc:docMk/>
            <pc:sldMk cId="2571517903" sldId="294"/>
            <ac:spMk id="4" creationId="{D5B37E4C-4112-469D-A0FF-EE9B3C79DF94}"/>
          </ac:spMkLst>
        </pc:spChg>
        <pc:spChg chg="add del">
          <ac:chgData name="Jilane Richardson" userId="a427a6363295727d" providerId="LiveId" clId="{19EF3560-685A-4FB9-9755-8F6DA9A5FD4A}" dt="2020-11-18T23:44:34.820" v="870"/>
          <ac:spMkLst>
            <pc:docMk/>
            <pc:sldMk cId="2571517903" sldId="294"/>
            <ac:spMk id="5" creationId="{A63BDC26-D287-43FF-B8C9-E8F4F92D43DC}"/>
          </ac:spMkLst>
        </pc:spChg>
        <pc:spChg chg="mod">
          <ac:chgData name="Jilane Richardson" userId="a427a6363295727d" providerId="LiveId" clId="{19EF3560-685A-4FB9-9755-8F6DA9A5FD4A}" dt="2020-11-19T01:02:21.951" v="1156" actId="1076"/>
          <ac:spMkLst>
            <pc:docMk/>
            <pc:sldMk cId="2571517903" sldId="294"/>
            <ac:spMk id="6" creationId="{95E1A6BC-6015-471B-B251-A0CE73B00E21}"/>
          </ac:spMkLst>
        </pc:spChg>
        <pc:spChg chg="add del mod">
          <ac:chgData name="Jilane Richardson" userId="a427a6363295727d" providerId="LiveId" clId="{19EF3560-685A-4FB9-9755-8F6DA9A5FD4A}" dt="2020-11-18T23:47:06.903" v="887" actId="478"/>
          <ac:spMkLst>
            <pc:docMk/>
            <pc:sldMk cId="2571517903" sldId="294"/>
            <ac:spMk id="7" creationId="{4598C65E-3964-4FE8-9651-88C88A559295}"/>
          </ac:spMkLst>
        </pc:spChg>
        <pc:spChg chg="add mod">
          <ac:chgData name="Jilane Richardson" userId="a427a6363295727d" providerId="LiveId" clId="{19EF3560-685A-4FB9-9755-8F6DA9A5FD4A}" dt="2020-11-19T01:03:02.222" v="1167" actId="12789"/>
          <ac:spMkLst>
            <pc:docMk/>
            <pc:sldMk cId="2571517903" sldId="294"/>
            <ac:spMk id="8" creationId="{9499CBA4-BEC1-4AF8-BF2E-A5B654AD8AF2}"/>
          </ac:spMkLst>
        </pc:spChg>
        <pc:picChg chg="add mod">
          <ac:chgData name="Jilane Richardson" userId="a427a6363295727d" providerId="LiveId" clId="{19EF3560-685A-4FB9-9755-8F6DA9A5FD4A}" dt="2020-11-19T01:02:50.476" v="1166" actId="1038"/>
          <ac:picMkLst>
            <pc:docMk/>
            <pc:sldMk cId="2571517903" sldId="294"/>
            <ac:picMk id="3" creationId="{2A2FDC55-F961-471B-8EC2-7470686CECFD}"/>
          </ac:picMkLst>
        </pc:picChg>
        <pc:picChg chg="del">
          <ac:chgData name="Jilane Richardson" userId="a427a6363295727d" providerId="LiveId" clId="{19EF3560-685A-4FB9-9755-8F6DA9A5FD4A}" dt="2020-11-18T23:42:24.565" v="852" actId="478"/>
          <ac:picMkLst>
            <pc:docMk/>
            <pc:sldMk cId="2571517903" sldId="294"/>
            <ac:picMk id="6146" creationId="{A3063FA7-5E70-49D0-A878-8132CE44FE38}"/>
          </ac:picMkLst>
        </pc:picChg>
        <pc:picChg chg="del">
          <ac:chgData name="Jilane Richardson" userId="a427a6363295727d" providerId="LiveId" clId="{19EF3560-685A-4FB9-9755-8F6DA9A5FD4A}" dt="2020-11-18T23:42:53.164" v="858" actId="478"/>
          <ac:picMkLst>
            <pc:docMk/>
            <pc:sldMk cId="2571517903" sldId="294"/>
            <ac:picMk id="6148" creationId="{123677EB-2526-411A-88F3-DFB748276FB7}"/>
          </ac:picMkLst>
        </pc:picChg>
        <pc:picChg chg="add mod">
          <ac:chgData name="Jilane Richardson" userId="a427a6363295727d" providerId="LiveId" clId="{19EF3560-685A-4FB9-9755-8F6DA9A5FD4A}" dt="2020-11-19T01:03:02.222" v="1167" actId="12789"/>
          <ac:picMkLst>
            <pc:docMk/>
            <pc:sldMk cId="2571517903" sldId="294"/>
            <ac:picMk id="8194" creationId="{34F401A5-02E4-4B68-BBC1-27961398DC6B}"/>
          </ac:picMkLst>
        </pc:picChg>
      </pc:sldChg>
      <pc:sldChg chg="add del">
        <pc:chgData name="Jilane Richardson" userId="a427a6363295727d" providerId="LiveId" clId="{19EF3560-685A-4FB9-9755-8F6DA9A5FD4A}" dt="2020-11-18T23:44:18.593" v="868" actId="47"/>
        <pc:sldMkLst>
          <pc:docMk/>
          <pc:sldMk cId="83032529" sldId="295"/>
        </pc:sldMkLst>
      </pc:sldChg>
      <pc:sldChg chg="addSp delSp modSp add mod">
        <pc:chgData name="Jilane Richardson" userId="a427a6363295727d" providerId="LiveId" clId="{19EF3560-685A-4FB9-9755-8F6DA9A5FD4A}" dt="2020-11-19T01:05:58.541" v="1174" actId="12789"/>
        <pc:sldMkLst>
          <pc:docMk/>
          <pc:sldMk cId="3388960240" sldId="295"/>
        </pc:sldMkLst>
        <pc:spChg chg="mod">
          <ac:chgData name="Jilane Richardson" userId="a427a6363295727d" providerId="LiveId" clId="{19EF3560-685A-4FB9-9755-8F6DA9A5FD4A}" dt="2020-11-19T01:03:41.732" v="1172" actId="465"/>
          <ac:spMkLst>
            <pc:docMk/>
            <pc:sldMk cId="3388960240" sldId="295"/>
            <ac:spMk id="2" creationId="{A7511CEC-BD70-4A25-97A4-5B69FCB074BE}"/>
          </ac:spMkLst>
        </pc:spChg>
        <pc:spChg chg="mod">
          <ac:chgData name="Jilane Richardson" userId="a427a6363295727d" providerId="LiveId" clId="{19EF3560-685A-4FB9-9755-8F6DA9A5FD4A}" dt="2020-11-19T01:05:58.541" v="1174" actId="12789"/>
          <ac:spMkLst>
            <pc:docMk/>
            <pc:sldMk cId="3388960240" sldId="295"/>
            <ac:spMk id="6" creationId="{95E1A6BC-6015-471B-B251-A0CE73B00E21}"/>
          </ac:spMkLst>
        </pc:spChg>
        <pc:spChg chg="mod">
          <ac:chgData name="Jilane Richardson" userId="a427a6363295727d" providerId="LiveId" clId="{19EF3560-685A-4FB9-9755-8F6DA9A5FD4A}" dt="2020-11-19T01:05:49.214" v="1173" actId="12789"/>
          <ac:spMkLst>
            <pc:docMk/>
            <pc:sldMk cId="3388960240" sldId="295"/>
            <ac:spMk id="8" creationId="{9499CBA4-BEC1-4AF8-BF2E-A5B654AD8AF2}"/>
          </ac:spMkLst>
        </pc:spChg>
        <pc:picChg chg="del">
          <ac:chgData name="Jilane Richardson" userId="a427a6363295727d" providerId="LiveId" clId="{19EF3560-685A-4FB9-9755-8F6DA9A5FD4A}" dt="2020-11-18T23:49:29.969" v="906" actId="478"/>
          <ac:picMkLst>
            <pc:docMk/>
            <pc:sldMk cId="3388960240" sldId="295"/>
            <ac:picMk id="3" creationId="{2A2FDC55-F961-471B-8EC2-7470686CECFD}"/>
          </ac:picMkLst>
        </pc:picChg>
        <pc:picChg chg="del">
          <ac:chgData name="Jilane Richardson" userId="a427a6363295727d" providerId="LiveId" clId="{19EF3560-685A-4FB9-9755-8F6DA9A5FD4A}" dt="2020-11-18T23:49:02.390" v="898" actId="478"/>
          <ac:picMkLst>
            <pc:docMk/>
            <pc:sldMk cId="3388960240" sldId="295"/>
            <ac:picMk id="8194" creationId="{34F401A5-02E4-4B68-BBC1-27961398DC6B}"/>
          </ac:picMkLst>
        </pc:picChg>
        <pc:picChg chg="add mod">
          <ac:chgData name="Jilane Richardson" userId="a427a6363295727d" providerId="LiveId" clId="{19EF3560-685A-4FB9-9755-8F6DA9A5FD4A}" dt="2020-11-19T01:05:49.214" v="1173" actId="12789"/>
          <ac:picMkLst>
            <pc:docMk/>
            <pc:sldMk cId="3388960240" sldId="295"/>
            <ac:picMk id="10242" creationId="{BA82C2C2-3C3C-44B8-A39F-93E5F9728A8A}"/>
          </ac:picMkLst>
        </pc:picChg>
        <pc:picChg chg="add mod">
          <ac:chgData name="Jilane Richardson" userId="a427a6363295727d" providerId="LiveId" clId="{19EF3560-685A-4FB9-9755-8F6DA9A5FD4A}" dt="2020-11-19T01:05:58.541" v="1174" actId="12789"/>
          <ac:picMkLst>
            <pc:docMk/>
            <pc:sldMk cId="3388960240" sldId="295"/>
            <ac:picMk id="10244" creationId="{A85205C8-3A64-47ED-9628-C32EC4A25E53}"/>
          </ac:picMkLst>
        </pc:picChg>
      </pc:sldChg>
      <pc:sldChg chg="addSp delSp modSp add mod">
        <pc:chgData name="Jilane Richardson" userId="a427a6363295727d" providerId="LiveId" clId="{19EF3560-685A-4FB9-9755-8F6DA9A5FD4A}" dt="2020-11-19T01:07:04.073" v="1183" actId="12789"/>
        <pc:sldMkLst>
          <pc:docMk/>
          <pc:sldMk cId="568881622" sldId="296"/>
        </pc:sldMkLst>
        <pc:spChg chg="mod">
          <ac:chgData name="Jilane Richardson" userId="a427a6363295727d" providerId="LiveId" clId="{19EF3560-685A-4FB9-9755-8F6DA9A5FD4A}" dt="2020-11-19T01:06:43.048" v="1181" actId="465"/>
          <ac:spMkLst>
            <pc:docMk/>
            <pc:sldMk cId="568881622" sldId="296"/>
            <ac:spMk id="2" creationId="{A7511CEC-BD70-4A25-97A4-5B69FCB074BE}"/>
          </ac:spMkLst>
        </pc:spChg>
        <pc:spChg chg="mod">
          <ac:chgData name="Jilane Richardson" userId="a427a6363295727d" providerId="LiveId" clId="{19EF3560-685A-4FB9-9755-8F6DA9A5FD4A}" dt="2020-11-19T01:07:04.073" v="1183" actId="12789"/>
          <ac:spMkLst>
            <pc:docMk/>
            <pc:sldMk cId="568881622" sldId="296"/>
            <ac:spMk id="6" creationId="{95E1A6BC-6015-471B-B251-A0CE73B00E21}"/>
          </ac:spMkLst>
        </pc:spChg>
        <pc:spChg chg="mod">
          <ac:chgData name="Jilane Richardson" userId="a427a6363295727d" providerId="LiveId" clId="{19EF3560-685A-4FB9-9755-8F6DA9A5FD4A}" dt="2020-11-19T01:06:55.415" v="1182" actId="12789"/>
          <ac:spMkLst>
            <pc:docMk/>
            <pc:sldMk cId="568881622" sldId="296"/>
            <ac:spMk id="8" creationId="{9499CBA4-BEC1-4AF8-BF2E-A5B654AD8AF2}"/>
          </ac:spMkLst>
        </pc:spChg>
        <pc:spChg chg="add mod">
          <ac:chgData name="Jilane Richardson" userId="a427a6363295727d" providerId="LiveId" clId="{19EF3560-685A-4FB9-9755-8F6DA9A5FD4A}" dt="2020-11-19T01:06:35.298" v="1180" actId="571"/>
          <ac:spMkLst>
            <pc:docMk/>
            <pc:sldMk cId="568881622" sldId="296"/>
            <ac:spMk id="9" creationId="{6D24A882-759C-4F9D-AC10-A25FE484A1AA}"/>
          </ac:spMkLst>
        </pc:spChg>
        <pc:picChg chg="add mod">
          <ac:chgData name="Jilane Richardson" userId="a427a6363295727d" providerId="LiveId" clId="{19EF3560-685A-4FB9-9755-8F6DA9A5FD4A}" dt="2020-11-19T01:06:35.298" v="1180" actId="571"/>
          <ac:picMkLst>
            <pc:docMk/>
            <pc:sldMk cId="568881622" sldId="296"/>
            <ac:picMk id="10" creationId="{273E7DDB-2284-4F5E-A558-C02E5106BFE6}"/>
          </ac:picMkLst>
        </pc:picChg>
        <pc:picChg chg="add mod">
          <ac:chgData name="Jilane Richardson" userId="a427a6363295727d" providerId="LiveId" clId="{19EF3560-685A-4FB9-9755-8F6DA9A5FD4A}" dt="2020-11-19T01:06:35.298" v="1180" actId="571"/>
          <ac:picMkLst>
            <pc:docMk/>
            <pc:sldMk cId="568881622" sldId="296"/>
            <ac:picMk id="11" creationId="{EBFA5489-6C5A-44E2-AD78-8D771297721D}"/>
          </ac:picMkLst>
        </pc:picChg>
        <pc:picChg chg="del">
          <ac:chgData name="Jilane Richardson" userId="a427a6363295727d" providerId="LiveId" clId="{19EF3560-685A-4FB9-9755-8F6DA9A5FD4A}" dt="2020-11-18T23:51:59.634" v="946" actId="478"/>
          <ac:picMkLst>
            <pc:docMk/>
            <pc:sldMk cId="568881622" sldId="296"/>
            <ac:picMk id="10242" creationId="{BA82C2C2-3C3C-44B8-A39F-93E5F9728A8A}"/>
          </ac:picMkLst>
        </pc:picChg>
        <pc:picChg chg="del">
          <ac:chgData name="Jilane Richardson" userId="a427a6363295727d" providerId="LiveId" clId="{19EF3560-685A-4FB9-9755-8F6DA9A5FD4A}" dt="2020-11-18T23:52:43.278" v="953" actId="478"/>
          <ac:picMkLst>
            <pc:docMk/>
            <pc:sldMk cId="568881622" sldId="296"/>
            <ac:picMk id="10244" creationId="{A85205C8-3A64-47ED-9628-C32EC4A25E53}"/>
          </ac:picMkLst>
        </pc:picChg>
        <pc:picChg chg="add del mod">
          <ac:chgData name="Jilane Richardson" userId="a427a6363295727d" providerId="LiveId" clId="{19EF3560-685A-4FB9-9755-8F6DA9A5FD4A}" dt="2020-11-19T01:06:55.415" v="1182" actId="12789"/>
          <ac:picMkLst>
            <pc:docMk/>
            <pc:sldMk cId="568881622" sldId="296"/>
            <ac:picMk id="11266" creationId="{8C62293C-9997-4B2F-BDD0-ABC3A6E15426}"/>
          </ac:picMkLst>
        </pc:picChg>
        <pc:picChg chg="add mod">
          <ac:chgData name="Jilane Richardson" userId="a427a6363295727d" providerId="LiveId" clId="{19EF3560-685A-4FB9-9755-8F6DA9A5FD4A}" dt="2020-11-19T01:07:04.073" v="1183" actId="12789"/>
          <ac:picMkLst>
            <pc:docMk/>
            <pc:sldMk cId="568881622" sldId="296"/>
            <ac:picMk id="11268" creationId="{7F23562F-64F8-492E-ACB0-545AD1DFF6E8}"/>
          </ac:picMkLst>
        </pc:picChg>
      </pc:sldChg>
      <pc:sldChg chg="addSp delSp modSp add mod">
        <pc:chgData name="Jilane Richardson" userId="a427a6363295727d" providerId="LiveId" clId="{19EF3560-685A-4FB9-9755-8F6DA9A5FD4A}" dt="2020-11-19T01:14:44.316" v="1432" actId="1076"/>
        <pc:sldMkLst>
          <pc:docMk/>
          <pc:sldMk cId="3768174293" sldId="297"/>
        </pc:sldMkLst>
        <pc:spChg chg="mod">
          <ac:chgData name="Jilane Richardson" userId="a427a6363295727d" providerId="LiveId" clId="{19EF3560-685A-4FB9-9755-8F6DA9A5FD4A}" dt="2020-11-19T01:09:32.564" v="1201" actId="20577"/>
          <ac:spMkLst>
            <pc:docMk/>
            <pc:sldMk cId="3768174293" sldId="297"/>
            <ac:spMk id="2" creationId="{A7511CEC-BD70-4A25-97A4-5B69FCB074BE}"/>
          </ac:spMkLst>
        </pc:spChg>
        <pc:spChg chg="add del">
          <ac:chgData name="Jilane Richardson" userId="a427a6363295727d" providerId="LiveId" clId="{19EF3560-685A-4FB9-9755-8F6DA9A5FD4A}" dt="2020-11-18T23:55:00.805" v="980"/>
          <ac:spMkLst>
            <pc:docMk/>
            <pc:sldMk cId="3768174293" sldId="297"/>
            <ac:spMk id="3" creationId="{554C29A3-7A8B-424A-8814-C8E31CCB6754}"/>
          </ac:spMkLst>
        </pc:spChg>
        <pc:spChg chg="add del mod">
          <ac:chgData name="Jilane Richardson" userId="a427a6363295727d" providerId="LiveId" clId="{19EF3560-685A-4FB9-9755-8F6DA9A5FD4A}" dt="2020-11-18T23:55:25.739" v="984" actId="478"/>
          <ac:spMkLst>
            <pc:docMk/>
            <pc:sldMk cId="3768174293" sldId="297"/>
            <ac:spMk id="4" creationId="{E7BAB050-0236-40B6-840E-A5588381495B}"/>
          </ac:spMkLst>
        </pc:spChg>
        <pc:spChg chg="add del">
          <ac:chgData name="Jilane Richardson" userId="a427a6363295727d" providerId="LiveId" clId="{19EF3560-685A-4FB9-9755-8F6DA9A5FD4A}" dt="2020-11-18T23:55:23.568" v="983"/>
          <ac:spMkLst>
            <pc:docMk/>
            <pc:sldMk cId="3768174293" sldId="297"/>
            <ac:spMk id="5" creationId="{B8A304DD-3FE8-4823-A8E7-2A68926300AE}"/>
          </ac:spMkLst>
        </pc:spChg>
        <pc:spChg chg="del">
          <ac:chgData name="Jilane Richardson" userId="a427a6363295727d" providerId="LiveId" clId="{19EF3560-685A-4FB9-9755-8F6DA9A5FD4A}" dt="2020-11-18T23:54:39.528" v="978" actId="478"/>
          <ac:spMkLst>
            <pc:docMk/>
            <pc:sldMk cId="3768174293" sldId="297"/>
            <ac:spMk id="6" creationId="{95E1A6BC-6015-471B-B251-A0CE73B00E21}"/>
          </ac:spMkLst>
        </pc:spChg>
        <pc:spChg chg="add del mod">
          <ac:chgData name="Jilane Richardson" userId="a427a6363295727d" providerId="LiveId" clId="{19EF3560-685A-4FB9-9755-8F6DA9A5FD4A}" dt="2020-11-19T01:10:14.544" v="1206"/>
          <ac:spMkLst>
            <pc:docMk/>
            <pc:sldMk cId="3768174293" sldId="297"/>
            <ac:spMk id="7" creationId="{B4866C0D-8405-48D4-8157-D635BD380964}"/>
          </ac:spMkLst>
        </pc:spChg>
        <pc:spChg chg="del mod">
          <ac:chgData name="Jilane Richardson" userId="a427a6363295727d" providerId="LiveId" clId="{19EF3560-685A-4FB9-9755-8F6DA9A5FD4A}" dt="2020-11-18T23:54:36.735" v="976" actId="478"/>
          <ac:spMkLst>
            <pc:docMk/>
            <pc:sldMk cId="3768174293" sldId="297"/>
            <ac:spMk id="8" creationId="{9499CBA4-BEC1-4AF8-BF2E-A5B654AD8AF2}"/>
          </ac:spMkLst>
        </pc:spChg>
        <pc:spChg chg="add del mod">
          <ac:chgData name="Jilane Richardson" userId="a427a6363295727d" providerId="LiveId" clId="{19EF3560-685A-4FB9-9755-8F6DA9A5FD4A}" dt="2020-11-19T01:10:14.541" v="1204"/>
          <ac:spMkLst>
            <pc:docMk/>
            <pc:sldMk cId="3768174293" sldId="297"/>
            <ac:spMk id="10" creationId="{B3E17470-5E24-4FCD-A3D7-760C91544BF6}"/>
          </ac:spMkLst>
        </pc:spChg>
        <pc:spChg chg="add del mod">
          <ac:chgData name="Jilane Richardson" userId="a427a6363295727d" providerId="LiveId" clId="{19EF3560-685A-4FB9-9755-8F6DA9A5FD4A}" dt="2020-11-19T01:10:51.394" v="1210"/>
          <ac:spMkLst>
            <pc:docMk/>
            <pc:sldMk cId="3768174293" sldId="297"/>
            <ac:spMk id="12" creationId="{7BA9C7EC-496D-4AA3-9312-1842BEF53044}"/>
          </ac:spMkLst>
        </pc:spChg>
        <pc:spChg chg="add mod">
          <ac:chgData name="Jilane Richardson" userId="a427a6363295727d" providerId="LiveId" clId="{19EF3560-685A-4FB9-9755-8F6DA9A5FD4A}" dt="2020-11-19T01:14:44.316" v="1432" actId="1076"/>
          <ac:spMkLst>
            <pc:docMk/>
            <pc:sldMk cId="3768174293" sldId="297"/>
            <ac:spMk id="13" creationId="{909A83AC-A449-48D7-9E8F-903754A29284}"/>
          </ac:spMkLst>
        </pc:spChg>
        <pc:spChg chg="add del">
          <ac:chgData name="Jilane Richardson" userId="a427a6363295727d" providerId="LiveId" clId="{19EF3560-685A-4FB9-9755-8F6DA9A5FD4A}" dt="2020-11-19T01:12:10.391" v="1219"/>
          <ac:spMkLst>
            <pc:docMk/>
            <pc:sldMk cId="3768174293" sldId="297"/>
            <ac:spMk id="14" creationId="{CB1EF9FD-EC06-46B6-9724-4F0E8200A97E}"/>
          </ac:spMkLst>
        </pc:spChg>
        <pc:spChg chg="add del">
          <ac:chgData name="Jilane Richardson" userId="a427a6363295727d" providerId="LiveId" clId="{19EF3560-685A-4FB9-9755-8F6DA9A5FD4A}" dt="2020-11-19T01:12:20.634" v="1221"/>
          <ac:spMkLst>
            <pc:docMk/>
            <pc:sldMk cId="3768174293" sldId="297"/>
            <ac:spMk id="15" creationId="{AD9B860A-A0BC-4776-8745-09343BAA690A}"/>
          </ac:spMkLst>
        </pc:spChg>
        <pc:graphicFrameChg chg="add del mod">
          <ac:chgData name="Jilane Richardson" userId="a427a6363295727d" providerId="LiveId" clId="{19EF3560-685A-4FB9-9755-8F6DA9A5FD4A}" dt="2020-11-19T01:10:14.541" v="1204"/>
          <ac:graphicFrameMkLst>
            <pc:docMk/>
            <pc:sldMk cId="3768174293" sldId="297"/>
            <ac:graphicFrameMk id="9" creationId="{C79B61AB-8CEC-4B3A-BD09-A06BAB3BC56A}"/>
          </ac:graphicFrameMkLst>
        </pc:graphicFrameChg>
        <pc:graphicFrameChg chg="add del mod">
          <ac:chgData name="Jilane Richardson" userId="a427a6363295727d" providerId="LiveId" clId="{19EF3560-685A-4FB9-9755-8F6DA9A5FD4A}" dt="2020-11-19T01:10:51.394" v="1210"/>
          <ac:graphicFrameMkLst>
            <pc:docMk/>
            <pc:sldMk cId="3768174293" sldId="297"/>
            <ac:graphicFrameMk id="11" creationId="{51985420-45FB-4979-B6F5-53EB4853530F}"/>
          </ac:graphicFrameMkLst>
        </pc:graphicFrameChg>
        <pc:picChg chg="del">
          <ac:chgData name="Jilane Richardson" userId="a427a6363295727d" providerId="LiveId" clId="{19EF3560-685A-4FB9-9755-8F6DA9A5FD4A}" dt="2020-11-18T23:54:33.968" v="974" actId="478"/>
          <ac:picMkLst>
            <pc:docMk/>
            <pc:sldMk cId="3768174293" sldId="297"/>
            <ac:picMk id="11266" creationId="{8C62293C-9997-4B2F-BDD0-ABC3A6E15426}"/>
          </ac:picMkLst>
        </pc:picChg>
        <pc:picChg chg="del">
          <ac:chgData name="Jilane Richardson" userId="a427a6363295727d" providerId="LiveId" clId="{19EF3560-685A-4FB9-9755-8F6DA9A5FD4A}" dt="2020-11-18T23:54:37.799" v="977" actId="478"/>
          <ac:picMkLst>
            <pc:docMk/>
            <pc:sldMk cId="3768174293" sldId="297"/>
            <ac:picMk id="11268" creationId="{7F23562F-64F8-492E-ACB0-545AD1DFF6E8}"/>
          </ac:picMkLst>
        </pc:picChg>
      </pc:sldChg>
      <pc:sldChg chg="addSp delSp modSp add mod">
        <pc:chgData name="Jilane Richardson" userId="a427a6363295727d" providerId="LiveId" clId="{19EF3560-685A-4FB9-9755-8F6DA9A5FD4A}" dt="2020-11-19T01:28:32.231" v="1874" actId="1035"/>
        <pc:sldMkLst>
          <pc:docMk/>
          <pc:sldMk cId="4089396696" sldId="298"/>
        </pc:sldMkLst>
        <pc:spChg chg="mod">
          <ac:chgData name="Jilane Richardson" userId="a427a6363295727d" providerId="LiveId" clId="{19EF3560-685A-4FB9-9755-8F6DA9A5FD4A}" dt="2020-11-19T01:27:18.754" v="1818" actId="552"/>
          <ac:spMkLst>
            <pc:docMk/>
            <pc:sldMk cId="4089396696" sldId="298"/>
            <ac:spMk id="2" creationId="{A7511CEC-BD70-4A25-97A4-5B69FCB074BE}"/>
          </ac:spMkLst>
        </pc:spChg>
        <pc:spChg chg="add mod">
          <ac:chgData name="Jilane Richardson" userId="a427a6363295727d" providerId="LiveId" clId="{19EF3560-685A-4FB9-9755-8F6DA9A5FD4A}" dt="2020-11-19T01:28:32.231" v="1874" actId="1035"/>
          <ac:spMkLst>
            <pc:docMk/>
            <pc:sldMk cId="4089396696" sldId="298"/>
            <ac:spMk id="4" creationId="{0C542F5A-5462-44AC-B095-C7A93631E9AD}"/>
          </ac:spMkLst>
        </pc:spChg>
        <pc:spChg chg="add mod">
          <ac:chgData name="Jilane Richardson" userId="a427a6363295727d" providerId="LiveId" clId="{19EF3560-685A-4FB9-9755-8F6DA9A5FD4A}" dt="2020-11-19T01:28:17.754" v="1850" actId="12788"/>
          <ac:spMkLst>
            <pc:docMk/>
            <pc:sldMk cId="4089396696" sldId="298"/>
            <ac:spMk id="8" creationId="{107419A1-0767-47DB-B9A5-D6C1D99430B4}"/>
          </ac:spMkLst>
        </pc:spChg>
        <pc:spChg chg="add del">
          <ac:chgData name="Jilane Richardson" userId="a427a6363295727d" providerId="LiveId" clId="{19EF3560-685A-4FB9-9755-8F6DA9A5FD4A}" dt="2020-11-19T01:23:13.811" v="1471"/>
          <ac:spMkLst>
            <pc:docMk/>
            <pc:sldMk cId="4089396696" sldId="298"/>
            <ac:spMk id="12" creationId="{C747A569-CDDC-4876-8472-DB1F5C88BEEB}"/>
          </ac:spMkLst>
        </pc:spChg>
        <pc:spChg chg="mod">
          <ac:chgData name="Jilane Richardson" userId="a427a6363295727d" providerId="LiveId" clId="{19EF3560-685A-4FB9-9755-8F6DA9A5FD4A}" dt="2020-11-19T01:28:01.843" v="1849" actId="12788"/>
          <ac:spMkLst>
            <pc:docMk/>
            <pc:sldMk cId="4089396696" sldId="298"/>
            <ac:spMk id="13" creationId="{909A83AC-A449-48D7-9E8F-903754A29284}"/>
          </ac:spMkLst>
        </pc:spChg>
        <pc:graphicFrameChg chg="add mod modGraphic">
          <ac:chgData name="Jilane Richardson" userId="a427a6363295727d" providerId="LiveId" clId="{19EF3560-685A-4FB9-9755-8F6DA9A5FD4A}" dt="2020-11-19T01:28:01.843" v="1849" actId="12788"/>
          <ac:graphicFrameMkLst>
            <pc:docMk/>
            <pc:sldMk cId="4089396696" sldId="298"/>
            <ac:graphicFrameMk id="3" creationId="{047BE070-839C-43D4-8801-82B0E0EA6A42}"/>
          </ac:graphicFrameMkLst>
        </pc:graphicFrameChg>
        <pc:graphicFrameChg chg="add mod">
          <ac:chgData name="Jilane Richardson" userId="a427a6363295727d" providerId="LiveId" clId="{19EF3560-685A-4FB9-9755-8F6DA9A5FD4A}" dt="2020-11-19T01:28:32.231" v="1874" actId="1035"/>
          <ac:graphicFrameMkLst>
            <pc:docMk/>
            <pc:sldMk cId="4089396696" sldId="298"/>
            <ac:graphicFrameMk id="6" creationId="{AC29A41E-1435-4053-9ED4-B4720C0175EA}"/>
          </ac:graphicFrameMkLst>
        </pc:graphicFrameChg>
        <pc:graphicFrameChg chg="add mod modGraphic">
          <ac:chgData name="Jilane Richardson" userId="a427a6363295727d" providerId="LiveId" clId="{19EF3560-685A-4FB9-9755-8F6DA9A5FD4A}" dt="2020-11-19T01:28:17.754" v="1850" actId="12788"/>
          <ac:graphicFrameMkLst>
            <pc:docMk/>
            <pc:sldMk cId="4089396696" sldId="298"/>
            <ac:graphicFrameMk id="10" creationId="{92EECC29-65A7-4C2C-85BA-00B4F66D43AE}"/>
          </ac:graphicFrameMkLst>
        </pc:graphicFrameChg>
      </pc:sldChg>
      <pc:sldChg chg="delSp modSp add mod">
        <pc:chgData name="Jilane Richardson" userId="a427a6363295727d" providerId="LiveId" clId="{19EF3560-685A-4FB9-9755-8F6DA9A5FD4A}" dt="2020-11-19T01:56:44.402" v="3270"/>
        <pc:sldMkLst>
          <pc:docMk/>
          <pc:sldMk cId="12612380" sldId="299"/>
        </pc:sldMkLst>
        <pc:spChg chg="del">
          <ac:chgData name="Jilane Richardson" userId="a427a6363295727d" providerId="LiveId" clId="{19EF3560-685A-4FB9-9755-8F6DA9A5FD4A}" dt="2020-11-19T01:29:57.029" v="1881" actId="478"/>
          <ac:spMkLst>
            <pc:docMk/>
            <pc:sldMk cId="12612380" sldId="299"/>
            <ac:spMk id="4" creationId="{0C542F5A-5462-44AC-B095-C7A93631E9AD}"/>
          </ac:spMkLst>
        </pc:spChg>
        <pc:spChg chg="del mod">
          <ac:chgData name="Jilane Richardson" userId="a427a6363295727d" providerId="LiveId" clId="{19EF3560-685A-4FB9-9755-8F6DA9A5FD4A}" dt="2020-11-19T01:31:48.968" v="1915" actId="478"/>
          <ac:spMkLst>
            <pc:docMk/>
            <pc:sldMk cId="12612380" sldId="299"/>
            <ac:spMk id="8" creationId="{107419A1-0767-47DB-B9A5-D6C1D99430B4}"/>
          </ac:spMkLst>
        </pc:spChg>
        <pc:spChg chg="mod">
          <ac:chgData name="Jilane Richardson" userId="a427a6363295727d" providerId="LiveId" clId="{19EF3560-685A-4FB9-9755-8F6DA9A5FD4A}" dt="2020-11-19T01:37:07.485" v="1957" actId="465"/>
          <ac:spMkLst>
            <pc:docMk/>
            <pc:sldMk cId="12612380" sldId="299"/>
            <ac:spMk id="13" creationId="{909A83AC-A449-48D7-9E8F-903754A29284}"/>
          </ac:spMkLst>
        </pc:spChg>
        <pc:graphicFrameChg chg="mod modGraphic">
          <ac:chgData name="Jilane Richardson" userId="a427a6363295727d" providerId="LiveId" clId="{19EF3560-685A-4FB9-9755-8F6DA9A5FD4A}" dt="2020-11-19T01:56:44.402" v="3270"/>
          <ac:graphicFrameMkLst>
            <pc:docMk/>
            <pc:sldMk cId="12612380" sldId="299"/>
            <ac:graphicFrameMk id="3" creationId="{047BE070-839C-43D4-8801-82B0E0EA6A42}"/>
          </ac:graphicFrameMkLst>
        </pc:graphicFrameChg>
        <pc:graphicFrameChg chg="del">
          <ac:chgData name="Jilane Richardson" userId="a427a6363295727d" providerId="LiveId" clId="{19EF3560-685A-4FB9-9755-8F6DA9A5FD4A}" dt="2020-11-19T01:29:57.029" v="1881" actId="478"/>
          <ac:graphicFrameMkLst>
            <pc:docMk/>
            <pc:sldMk cId="12612380" sldId="299"/>
            <ac:graphicFrameMk id="6" creationId="{AC29A41E-1435-4053-9ED4-B4720C0175EA}"/>
          </ac:graphicFrameMkLst>
        </pc:graphicFrameChg>
        <pc:graphicFrameChg chg="del">
          <ac:chgData name="Jilane Richardson" userId="a427a6363295727d" providerId="LiveId" clId="{19EF3560-685A-4FB9-9755-8F6DA9A5FD4A}" dt="2020-11-19T01:31:51.654" v="1916" actId="478"/>
          <ac:graphicFrameMkLst>
            <pc:docMk/>
            <pc:sldMk cId="12612380" sldId="299"/>
            <ac:graphicFrameMk id="10" creationId="{92EECC29-65A7-4C2C-85BA-00B4F66D43AE}"/>
          </ac:graphicFrameMkLst>
        </pc:graphicFrameChg>
      </pc:sldChg>
      <pc:sldChg chg="addSp delSp modSp add mod ord">
        <pc:chgData name="Jilane Richardson" userId="a427a6363295727d" providerId="LiveId" clId="{19EF3560-685A-4FB9-9755-8F6DA9A5FD4A}" dt="2020-11-19T01:40:46.280" v="2297" actId="478"/>
        <pc:sldMkLst>
          <pc:docMk/>
          <pc:sldMk cId="2508487399" sldId="300"/>
        </pc:sldMkLst>
        <pc:spChg chg="mod">
          <ac:chgData name="Jilane Richardson" userId="a427a6363295727d" providerId="LiveId" clId="{19EF3560-685A-4FB9-9755-8F6DA9A5FD4A}" dt="2020-11-19T01:40:05.034" v="2292" actId="2711"/>
          <ac:spMkLst>
            <pc:docMk/>
            <pc:sldMk cId="2508487399" sldId="300"/>
            <ac:spMk id="4" creationId="{0C542F5A-5462-44AC-B095-C7A93631E9AD}"/>
          </ac:spMkLst>
        </pc:spChg>
        <pc:spChg chg="add del">
          <ac:chgData name="Jilane Richardson" userId="a427a6363295727d" providerId="LiveId" clId="{19EF3560-685A-4FB9-9755-8F6DA9A5FD4A}" dt="2020-11-19T01:37:47.940" v="1962"/>
          <ac:spMkLst>
            <pc:docMk/>
            <pc:sldMk cId="2508487399" sldId="300"/>
            <ac:spMk id="5" creationId="{32B32BA6-08B5-4899-855B-FEE6A4A5BA72}"/>
          </ac:spMkLst>
        </pc:spChg>
        <pc:spChg chg="add del">
          <ac:chgData name="Jilane Richardson" userId="a427a6363295727d" providerId="LiveId" clId="{19EF3560-685A-4FB9-9755-8F6DA9A5FD4A}" dt="2020-11-19T01:39:21.238" v="2169"/>
          <ac:spMkLst>
            <pc:docMk/>
            <pc:sldMk cId="2508487399" sldId="300"/>
            <ac:spMk id="7" creationId="{C09DD271-B119-4CB6-B88E-960E90DD2584}"/>
          </ac:spMkLst>
        </pc:spChg>
        <pc:spChg chg="del">
          <ac:chgData name="Jilane Richardson" userId="a427a6363295727d" providerId="LiveId" clId="{19EF3560-685A-4FB9-9755-8F6DA9A5FD4A}" dt="2020-11-19T01:40:44.407" v="2296" actId="478"/>
          <ac:spMkLst>
            <pc:docMk/>
            <pc:sldMk cId="2508487399" sldId="300"/>
            <ac:spMk id="8" creationId="{107419A1-0767-47DB-B9A5-D6C1D99430B4}"/>
          </ac:spMkLst>
        </pc:spChg>
        <pc:spChg chg="mod">
          <ac:chgData name="Jilane Richardson" userId="a427a6363295727d" providerId="LiveId" clId="{19EF3560-685A-4FB9-9755-8F6DA9A5FD4A}" dt="2020-11-19T01:38:59.546" v="2166" actId="2711"/>
          <ac:spMkLst>
            <pc:docMk/>
            <pc:sldMk cId="2508487399" sldId="300"/>
            <ac:spMk id="13" creationId="{909A83AC-A449-48D7-9E8F-903754A29284}"/>
          </ac:spMkLst>
        </pc:spChg>
        <pc:graphicFrameChg chg="del">
          <ac:chgData name="Jilane Richardson" userId="a427a6363295727d" providerId="LiveId" clId="{19EF3560-685A-4FB9-9755-8F6DA9A5FD4A}" dt="2020-11-19T01:39:08.655" v="2167" actId="478"/>
          <ac:graphicFrameMkLst>
            <pc:docMk/>
            <pc:sldMk cId="2508487399" sldId="300"/>
            <ac:graphicFrameMk id="3" creationId="{047BE070-839C-43D4-8801-82B0E0EA6A42}"/>
          </ac:graphicFrameMkLst>
        </pc:graphicFrameChg>
        <pc:graphicFrameChg chg="mod modGraphic">
          <ac:chgData name="Jilane Richardson" userId="a427a6363295727d" providerId="LiveId" clId="{19EF3560-685A-4FB9-9755-8F6DA9A5FD4A}" dt="2020-11-19T01:40:33.270" v="2295" actId="2711"/>
          <ac:graphicFrameMkLst>
            <pc:docMk/>
            <pc:sldMk cId="2508487399" sldId="300"/>
            <ac:graphicFrameMk id="6" creationId="{AC29A41E-1435-4053-9ED4-B4720C0175EA}"/>
          </ac:graphicFrameMkLst>
        </pc:graphicFrameChg>
        <pc:graphicFrameChg chg="del">
          <ac:chgData name="Jilane Richardson" userId="a427a6363295727d" providerId="LiveId" clId="{19EF3560-685A-4FB9-9755-8F6DA9A5FD4A}" dt="2020-11-19T01:40:46.280" v="2297" actId="478"/>
          <ac:graphicFrameMkLst>
            <pc:docMk/>
            <pc:sldMk cId="2508487399" sldId="300"/>
            <ac:graphicFrameMk id="10" creationId="{92EECC29-65A7-4C2C-85BA-00B4F66D43AE}"/>
          </ac:graphicFrameMkLst>
        </pc:graphicFrameChg>
      </pc:sldChg>
      <pc:sldChg chg="modSp add mod ord">
        <pc:chgData name="Jilane Richardson" userId="a427a6363295727d" providerId="LiveId" clId="{19EF3560-685A-4FB9-9755-8F6DA9A5FD4A}" dt="2020-11-19T01:57:11.743" v="3274"/>
        <pc:sldMkLst>
          <pc:docMk/>
          <pc:sldMk cId="2163494764" sldId="301"/>
        </pc:sldMkLst>
        <pc:spChg chg="mod">
          <ac:chgData name="Jilane Richardson" userId="a427a6363295727d" providerId="LiveId" clId="{19EF3560-685A-4FB9-9755-8F6DA9A5FD4A}" dt="2020-11-19T01:49:33.791" v="2901" actId="1076"/>
          <ac:spMkLst>
            <pc:docMk/>
            <pc:sldMk cId="2163494764" sldId="301"/>
            <ac:spMk id="2" creationId="{A7511CEC-BD70-4A25-97A4-5B69FCB074BE}"/>
          </ac:spMkLst>
        </pc:spChg>
        <pc:spChg chg="mod">
          <ac:chgData name="Jilane Richardson" userId="a427a6363295727d" providerId="LiveId" clId="{19EF3560-685A-4FB9-9755-8F6DA9A5FD4A}" dt="2020-11-19T01:49:52.968" v="2903" actId="1076"/>
          <ac:spMkLst>
            <pc:docMk/>
            <pc:sldMk cId="2163494764" sldId="301"/>
            <ac:spMk id="13" creationId="{909A83AC-A449-48D7-9E8F-903754A29284}"/>
          </ac:spMkLst>
        </pc:spChg>
        <pc:graphicFrameChg chg="mod modGraphic">
          <ac:chgData name="Jilane Richardson" userId="a427a6363295727d" providerId="LiveId" clId="{19EF3560-685A-4FB9-9755-8F6DA9A5FD4A}" dt="2020-11-19T01:57:11.743" v="3274"/>
          <ac:graphicFrameMkLst>
            <pc:docMk/>
            <pc:sldMk cId="2163494764" sldId="301"/>
            <ac:graphicFrameMk id="3" creationId="{047BE070-839C-43D4-8801-82B0E0EA6A42}"/>
          </ac:graphicFrameMkLst>
        </pc:graphicFrameChg>
      </pc:sldChg>
      <pc:sldChg chg="addSp delSp modSp add mod ord">
        <pc:chgData name="Jilane Richardson" userId="a427a6363295727d" providerId="LiveId" clId="{19EF3560-685A-4FB9-9755-8F6DA9A5FD4A}" dt="2020-11-19T02:01:54.451" v="3366" actId="1035"/>
        <pc:sldMkLst>
          <pc:docMk/>
          <pc:sldMk cId="2743118551" sldId="302"/>
        </pc:sldMkLst>
        <pc:spChg chg="mod">
          <ac:chgData name="Jilane Richardson" userId="a427a6363295727d" providerId="LiveId" clId="{19EF3560-685A-4FB9-9755-8F6DA9A5FD4A}" dt="2020-11-19T02:01:42.348" v="3344" actId="465"/>
          <ac:spMkLst>
            <pc:docMk/>
            <pc:sldMk cId="2743118551" sldId="302"/>
            <ac:spMk id="4" creationId="{0C542F5A-5462-44AC-B095-C7A93631E9AD}"/>
          </ac:spMkLst>
        </pc:spChg>
        <pc:spChg chg="add del">
          <ac:chgData name="Jilane Richardson" userId="a427a6363295727d" providerId="LiveId" clId="{19EF3560-685A-4FB9-9755-8F6DA9A5FD4A}" dt="2020-11-19T01:50:28.050" v="2908"/>
          <ac:spMkLst>
            <pc:docMk/>
            <pc:sldMk cId="2743118551" sldId="302"/>
            <ac:spMk id="5" creationId="{00A8D129-C5B2-4D32-A29B-FF8260D3053D}"/>
          </ac:spMkLst>
        </pc:spChg>
        <pc:spChg chg="mod">
          <ac:chgData name="Jilane Richardson" userId="a427a6363295727d" providerId="LiveId" clId="{19EF3560-685A-4FB9-9755-8F6DA9A5FD4A}" dt="2020-11-19T02:01:07.376" v="3343" actId="1036"/>
          <ac:spMkLst>
            <pc:docMk/>
            <pc:sldMk cId="2743118551" sldId="302"/>
            <ac:spMk id="8" creationId="{107419A1-0767-47DB-B9A5-D6C1D99430B4}"/>
          </ac:spMkLst>
        </pc:spChg>
        <pc:spChg chg="mod">
          <ac:chgData name="Jilane Richardson" userId="a427a6363295727d" providerId="LiveId" clId="{19EF3560-685A-4FB9-9755-8F6DA9A5FD4A}" dt="2020-11-19T01:51:29.437" v="3111" actId="2711"/>
          <ac:spMkLst>
            <pc:docMk/>
            <pc:sldMk cId="2743118551" sldId="302"/>
            <ac:spMk id="13" creationId="{909A83AC-A449-48D7-9E8F-903754A29284}"/>
          </ac:spMkLst>
        </pc:spChg>
        <pc:graphicFrameChg chg="mod modGraphic">
          <ac:chgData name="Jilane Richardson" userId="a427a6363295727d" providerId="LiveId" clId="{19EF3560-685A-4FB9-9755-8F6DA9A5FD4A}" dt="2020-11-19T01:54:47.677" v="3246" actId="20577"/>
          <ac:graphicFrameMkLst>
            <pc:docMk/>
            <pc:sldMk cId="2743118551" sldId="302"/>
            <ac:graphicFrameMk id="3" creationId="{047BE070-839C-43D4-8801-82B0E0EA6A42}"/>
          </ac:graphicFrameMkLst>
        </pc:graphicFrameChg>
        <pc:graphicFrameChg chg="mod modGraphic">
          <ac:chgData name="Jilane Richardson" userId="a427a6363295727d" providerId="LiveId" clId="{19EF3560-685A-4FB9-9755-8F6DA9A5FD4A}" dt="2020-11-19T02:01:54.451" v="3366" actId="1035"/>
          <ac:graphicFrameMkLst>
            <pc:docMk/>
            <pc:sldMk cId="2743118551" sldId="302"/>
            <ac:graphicFrameMk id="6" creationId="{AC29A41E-1435-4053-9ED4-B4720C0175EA}"/>
          </ac:graphicFrameMkLst>
        </pc:graphicFrameChg>
        <pc:graphicFrameChg chg="add mod modGraphic">
          <ac:chgData name="Jilane Richardson" userId="a427a6363295727d" providerId="LiveId" clId="{19EF3560-685A-4FB9-9755-8F6DA9A5FD4A}" dt="2020-11-19T02:01:07.376" v="3343" actId="1036"/>
          <ac:graphicFrameMkLst>
            <pc:docMk/>
            <pc:sldMk cId="2743118551" sldId="302"/>
            <ac:graphicFrameMk id="7" creationId="{C3C07BD2-0F8C-4750-8F3D-9E57A9BB47B9}"/>
          </ac:graphicFrameMkLst>
        </pc:graphicFrameChg>
        <pc:graphicFrameChg chg="del">
          <ac:chgData name="Jilane Richardson" userId="a427a6363295727d" providerId="LiveId" clId="{19EF3560-685A-4FB9-9755-8F6DA9A5FD4A}" dt="2020-11-19T01:57:41.112" v="3275" actId="478"/>
          <ac:graphicFrameMkLst>
            <pc:docMk/>
            <pc:sldMk cId="2743118551" sldId="302"/>
            <ac:graphicFrameMk id="10" creationId="{92EECC29-65A7-4C2C-85BA-00B4F66D43AE}"/>
          </ac:graphicFrameMkLst>
        </pc:graphicFrameChg>
      </pc:sldChg>
      <pc:sldChg chg="addSp delSp modSp add mod ord">
        <pc:chgData name="Jilane Richardson" userId="a427a6363295727d" providerId="LiveId" clId="{19EF3560-685A-4FB9-9755-8F6DA9A5FD4A}" dt="2020-11-19T02:22:09.159" v="4221" actId="20577"/>
        <pc:sldMkLst>
          <pc:docMk/>
          <pc:sldMk cId="2640650787" sldId="303"/>
        </pc:sldMkLst>
        <pc:spChg chg="mod">
          <ac:chgData name="Jilane Richardson" userId="a427a6363295727d" providerId="LiveId" clId="{19EF3560-685A-4FB9-9755-8F6DA9A5FD4A}" dt="2020-11-19T02:22:09.159" v="4221" actId="20577"/>
          <ac:spMkLst>
            <pc:docMk/>
            <pc:sldMk cId="2640650787" sldId="303"/>
            <ac:spMk id="2" creationId="{A7511CEC-BD70-4A25-97A4-5B69FCB074BE}"/>
          </ac:spMkLst>
        </pc:spChg>
        <pc:spChg chg="del mod">
          <ac:chgData name="Jilane Richardson" userId="a427a6363295727d" providerId="LiveId" clId="{19EF3560-685A-4FB9-9755-8F6DA9A5FD4A}" dt="2020-11-19T02:06:58.227" v="3632" actId="478"/>
          <ac:spMkLst>
            <pc:docMk/>
            <pc:sldMk cId="2640650787" sldId="303"/>
            <ac:spMk id="4" creationId="{0C542F5A-5462-44AC-B095-C7A93631E9AD}"/>
          </ac:spMkLst>
        </pc:spChg>
        <pc:spChg chg="add del">
          <ac:chgData name="Jilane Richardson" userId="a427a6363295727d" providerId="LiveId" clId="{19EF3560-685A-4FB9-9755-8F6DA9A5FD4A}" dt="2020-11-19T02:02:50.681" v="3371"/>
          <ac:spMkLst>
            <pc:docMk/>
            <pc:sldMk cId="2640650787" sldId="303"/>
            <ac:spMk id="5" creationId="{B0ED91F9-A5AA-4A61-92BA-88DCE8650B58}"/>
          </ac:spMkLst>
        </pc:spChg>
        <pc:spChg chg="add mod">
          <ac:chgData name="Jilane Richardson" userId="a427a6363295727d" providerId="LiveId" clId="{19EF3560-685A-4FB9-9755-8F6DA9A5FD4A}" dt="2020-11-19T02:20:36.717" v="4207" actId="1076"/>
          <ac:spMkLst>
            <pc:docMk/>
            <pc:sldMk cId="2640650787" sldId="303"/>
            <ac:spMk id="7" creationId="{12FFEBD4-D962-4C98-B8C2-E9DA965FCC73}"/>
          </ac:spMkLst>
        </pc:spChg>
        <pc:spChg chg="del">
          <ac:chgData name="Jilane Richardson" userId="a427a6363295727d" providerId="LiveId" clId="{19EF3560-685A-4FB9-9755-8F6DA9A5FD4A}" dt="2020-11-19T02:16:11.291" v="4046" actId="478"/>
          <ac:spMkLst>
            <pc:docMk/>
            <pc:sldMk cId="2640650787" sldId="303"/>
            <ac:spMk id="8" creationId="{107419A1-0767-47DB-B9A5-D6C1D99430B4}"/>
          </ac:spMkLst>
        </pc:spChg>
        <pc:spChg chg="add mod">
          <ac:chgData name="Jilane Richardson" userId="a427a6363295727d" providerId="LiveId" clId="{19EF3560-685A-4FB9-9755-8F6DA9A5FD4A}" dt="2020-11-19T02:20:36.717" v="4207" actId="1076"/>
          <ac:spMkLst>
            <pc:docMk/>
            <pc:sldMk cId="2640650787" sldId="303"/>
            <ac:spMk id="12" creationId="{305287C8-524A-4A14-8240-6E1B66A24C60}"/>
          </ac:spMkLst>
        </pc:spChg>
        <pc:spChg chg="mod">
          <ac:chgData name="Jilane Richardson" userId="a427a6363295727d" providerId="LiveId" clId="{19EF3560-685A-4FB9-9755-8F6DA9A5FD4A}" dt="2020-11-19T02:20:36.717" v="4207" actId="1076"/>
          <ac:spMkLst>
            <pc:docMk/>
            <pc:sldMk cId="2640650787" sldId="303"/>
            <ac:spMk id="13" creationId="{909A83AC-A449-48D7-9E8F-903754A29284}"/>
          </ac:spMkLst>
        </pc:spChg>
        <pc:spChg chg="add mod">
          <ac:chgData name="Jilane Richardson" userId="a427a6363295727d" providerId="LiveId" clId="{19EF3560-685A-4FB9-9755-8F6DA9A5FD4A}" dt="2020-11-19T02:20:36.717" v="4207" actId="1076"/>
          <ac:spMkLst>
            <pc:docMk/>
            <pc:sldMk cId="2640650787" sldId="303"/>
            <ac:spMk id="18" creationId="{21E7037B-05A3-40A7-9BC5-6C78E8AFC9C2}"/>
          </ac:spMkLst>
        </pc:spChg>
        <pc:spChg chg="add mod">
          <ac:chgData name="Jilane Richardson" userId="a427a6363295727d" providerId="LiveId" clId="{19EF3560-685A-4FB9-9755-8F6DA9A5FD4A}" dt="2020-11-19T02:20:36.717" v="4207" actId="1076"/>
          <ac:spMkLst>
            <pc:docMk/>
            <pc:sldMk cId="2640650787" sldId="303"/>
            <ac:spMk id="22" creationId="{62FB53D8-1513-4700-8E86-813770068928}"/>
          </ac:spMkLst>
        </pc:spChg>
        <pc:graphicFrameChg chg="mod modGraphic">
          <ac:chgData name="Jilane Richardson" userId="a427a6363295727d" providerId="LiveId" clId="{19EF3560-685A-4FB9-9755-8F6DA9A5FD4A}" dt="2020-11-19T02:20:36.717" v="4207" actId="1076"/>
          <ac:graphicFrameMkLst>
            <pc:docMk/>
            <pc:sldMk cId="2640650787" sldId="303"/>
            <ac:graphicFrameMk id="3" creationId="{047BE070-839C-43D4-8801-82B0E0EA6A42}"/>
          </ac:graphicFrameMkLst>
        </pc:graphicFrameChg>
        <pc:graphicFrameChg chg="del">
          <ac:chgData name="Jilane Richardson" userId="a427a6363295727d" providerId="LiveId" clId="{19EF3560-685A-4FB9-9755-8F6DA9A5FD4A}" dt="2020-11-19T02:07:03.585" v="3633" actId="478"/>
          <ac:graphicFrameMkLst>
            <pc:docMk/>
            <pc:sldMk cId="2640650787" sldId="303"/>
            <ac:graphicFrameMk id="6" creationId="{AC29A41E-1435-4053-9ED4-B4720C0175EA}"/>
          </ac:graphicFrameMkLst>
        </pc:graphicFrameChg>
        <pc:graphicFrameChg chg="add mod modGraphic">
          <ac:chgData name="Jilane Richardson" userId="a427a6363295727d" providerId="LiveId" clId="{19EF3560-685A-4FB9-9755-8F6DA9A5FD4A}" dt="2020-11-19T02:20:36.717" v="4207" actId="1076"/>
          <ac:graphicFrameMkLst>
            <pc:docMk/>
            <pc:sldMk cId="2640650787" sldId="303"/>
            <ac:graphicFrameMk id="9" creationId="{54000022-7614-4F31-BFD4-81D97BB93CB6}"/>
          </ac:graphicFrameMkLst>
        </pc:graphicFrameChg>
        <pc:graphicFrameChg chg="del">
          <ac:chgData name="Jilane Richardson" userId="a427a6363295727d" providerId="LiveId" clId="{19EF3560-685A-4FB9-9755-8F6DA9A5FD4A}" dt="2020-11-19T02:16:12.989" v="4047" actId="478"/>
          <ac:graphicFrameMkLst>
            <pc:docMk/>
            <pc:sldMk cId="2640650787" sldId="303"/>
            <ac:graphicFrameMk id="10" creationId="{92EECC29-65A7-4C2C-85BA-00B4F66D43AE}"/>
          </ac:graphicFrameMkLst>
        </pc:graphicFrameChg>
        <pc:graphicFrameChg chg="add mod modGraphic">
          <ac:chgData name="Jilane Richardson" userId="a427a6363295727d" providerId="LiveId" clId="{19EF3560-685A-4FB9-9755-8F6DA9A5FD4A}" dt="2020-11-19T02:20:36.717" v="4207" actId="1076"/>
          <ac:graphicFrameMkLst>
            <pc:docMk/>
            <pc:sldMk cId="2640650787" sldId="303"/>
            <ac:graphicFrameMk id="16" creationId="{16FC8BB6-FFF6-4452-8BCB-37870E1596AE}"/>
          </ac:graphicFrameMkLst>
        </pc:graphicFrameChg>
        <pc:graphicFrameChg chg="add mod modGraphic">
          <ac:chgData name="Jilane Richardson" userId="a427a6363295727d" providerId="LiveId" clId="{19EF3560-685A-4FB9-9755-8F6DA9A5FD4A}" dt="2020-11-19T02:20:36.717" v="4207" actId="1076"/>
          <ac:graphicFrameMkLst>
            <pc:docMk/>
            <pc:sldMk cId="2640650787" sldId="303"/>
            <ac:graphicFrameMk id="20" creationId="{6DA1EBBC-647B-4EE4-8BAB-84072A598255}"/>
          </ac:graphicFrameMkLst>
        </pc:graphicFrameChg>
      </pc:sldChg>
      <pc:sldChg chg="addSp delSp modSp add mod ord">
        <pc:chgData name="Jilane Richardson" userId="a427a6363295727d" providerId="LiveId" clId="{19EF3560-685A-4FB9-9755-8F6DA9A5FD4A}" dt="2020-11-19T02:37:10.452" v="4758" actId="12788"/>
        <pc:sldMkLst>
          <pc:docMk/>
          <pc:sldMk cId="1058390149" sldId="304"/>
        </pc:sldMkLst>
        <pc:spChg chg="mod">
          <ac:chgData name="Jilane Richardson" userId="a427a6363295727d" providerId="LiveId" clId="{19EF3560-685A-4FB9-9755-8F6DA9A5FD4A}" dt="2020-11-19T02:36:50.208" v="4757" actId="1035"/>
          <ac:spMkLst>
            <pc:docMk/>
            <pc:sldMk cId="1058390149" sldId="304"/>
            <ac:spMk id="2" creationId="{A7511CEC-BD70-4A25-97A4-5B69FCB074BE}"/>
          </ac:spMkLst>
        </pc:spChg>
        <pc:spChg chg="add del">
          <ac:chgData name="Jilane Richardson" userId="a427a6363295727d" providerId="LiveId" clId="{19EF3560-685A-4FB9-9755-8F6DA9A5FD4A}" dt="2020-11-19T02:23:16.074" v="4243"/>
          <ac:spMkLst>
            <pc:docMk/>
            <pc:sldMk cId="1058390149" sldId="304"/>
            <ac:spMk id="4" creationId="{CF55D48F-441B-40E9-B21C-693B2EA5FD33}"/>
          </ac:spMkLst>
        </pc:spChg>
        <pc:spChg chg="add del">
          <ac:chgData name="Jilane Richardson" userId="a427a6363295727d" providerId="LiveId" clId="{19EF3560-685A-4FB9-9755-8F6DA9A5FD4A}" dt="2020-11-19T02:23:28.321" v="4245"/>
          <ac:spMkLst>
            <pc:docMk/>
            <pc:sldMk cId="1058390149" sldId="304"/>
            <ac:spMk id="5" creationId="{C7F5E994-C818-410F-AAC3-9BE25DF5BC66}"/>
          </ac:spMkLst>
        </pc:spChg>
        <pc:spChg chg="mod">
          <ac:chgData name="Jilane Richardson" userId="a427a6363295727d" providerId="LiveId" clId="{19EF3560-685A-4FB9-9755-8F6DA9A5FD4A}" dt="2020-11-19T02:37:10.452" v="4758" actId="12788"/>
          <ac:spMkLst>
            <pc:docMk/>
            <pc:sldMk cId="1058390149" sldId="304"/>
            <ac:spMk id="13" creationId="{909A83AC-A449-48D7-9E8F-903754A29284}"/>
          </ac:spMkLst>
        </pc:spChg>
        <pc:graphicFrameChg chg="mod modGraphic">
          <ac:chgData name="Jilane Richardson" userId="a427a6363295727d" providerId="LiveId" clId="{19EF3560-685A-4FB9-9755-8F6DA9A5FD4A}" dt="2020-11-19T02:37:10.452" v="4758" actId="12788"/>
          <ac:graphicFrameMkLst>
            <pc:docMk/>
            <pc:sldMk cId="1058390149" sldId="304"/>
            <ac:graphicFrameMk id="3" creationId="{047BE070-839C-43D4-8801-82B0E0EA6A42}"/>
          </ac:graphicFrameMkLst>
        </pc:graphicFrameChg>
      </pc:sldChg>
      <pc:sldChg chg="add del ord">
        <pc:chgData name="Jilane Richardson" userId="a427a6363295727d" providerId="LiveId" clId="{19EF3560-685A-4FB9-9755-8F6DA9A5FD4A}" dt="2020-11-19T02:22:28.085" v="4225"/>
        <pc:sldMkLst>
          <pc:docMk/>
          <pc:sldMk cId="3404195140" sldId="304"/>
        </pc:sldMkLst>
      </pc:sldChg>
      <pc:sldChg chg="addSp delSp modSp add mod">
        <pc:chgData name="Jilane Richardson" userId="a427a6363295727d" providerId="LiveId" clId="{19EF3560-685A-4FB9-9755-8F6DA9A5FD4A}" dt="2020-11-19T02:49:20.229" v="5654" actId="465"/>
        <pc:sldMkLst>
          <pc:docMk/>
          <pc:sldMk cId="2842192511" sldId="305"/>
        </pc:sldMkLst>
        <pc:spChg chg="mod">
          <ac:chgData name="Jilane Richardson" userId="a427a6363295727d" providerId="LiveId" clId="{19EF3560-685A-4FB9-9755-8F6DA9A5FD4A}" dt="2020-11-19T02:49:14.079" v="5653" actId="553"/>
          <ac:spMkLst>
            <pc:docMk/>
            <pc:sldMk cId="2842192511" sldId="305"/>
            <ac:spMk id="2" creationId="{A7511CEC-BD70-4A25-97A4-5B69FCB074BE}"/>
          </ac:spMkLst>
        </pc:spChg>
        <pc:spChg chg="add del">
          <ac:chgData name="Jilane Richardson" userId="a427a6363295727d" providerId="LiveId" clId="{19EF3560-685A-4FB9-9755-8F6DA9A5FD4A}" dt="2020-11-19T02:38:22.576" v="4796"/>
          <ac:spMkLst>
            <pc:docMk/>
            <pc:sldMk cId="2842192511" sldId="305"/>
            <ac:spMk id="4" creationId="{C3DB8080-F936-4EB7-A74B-0C9DDA7AEBA5}"/>
          </ac:spMkLst>
        </pc:spChg>
        <pc:spChg chg="add mod">
          <ac:chgData name="Jilane Richardson" userId="a427a6363295727d" providerId="LiveId" clId="{19EF3560-685A-4FB9-9755-8F6DA9A5FD4A}" dt="2020-11-19T02:49:20.229" v="5654" actId="465"/>
          <ac:spMkLst>
            <pc:docMk/>
            <pc:sldMk cId="2842192511" sldId="305"/>
            <ac:spMk id="5" creationId="{528D378F-BC5D-47FB-B8F7-611B1ADE3029}"/>
          </ac:spMkLst>
        </pc:spChg>
        <pc:spChg chg="add mod">
          <ac:chgData name="Jilane Richardson" userId="a427a6363295727d" providerId="LiveId" clId="{19EF3560-685A-4FB9-9755-8F6DA9A5FD4A}" dt="2020-11-19T02:49:14.079" v="5653" actId="553"/>
          <ac:spMkLst>
            <pc:docMk/>
            <pc:sldMk cId="2842192511" sldId="305"/>
            <ac:spMk id="7" creationId="{933C4DFD-78E2-4469-BF58-2D95EAD9B755}"/>
          </ac:spMkLst>
        </pc:spChg>
        <pc:spChg chg="add del">
          <ac:chgData name="Jilane Richardson" userId="a427a6363295727d" providerId="LiveId" clId="{19EF3560-685A-4FB9-9755-8F6DA9A5FD4A}" dt="2020-11-19T02:45:36.408" v="5262"/>
          <ac:spMkLst>
            <pc:docMk/>
            <pc:sldMk cId="2842192511" sldId="305"/>
            <ac:spMk id="9" creationId="{E46AD9B4-5BB3-49F2-932D-F6193309E1E3}"/>
          </ac:spMkLst>
        </pc:spChg>
        <pc:spChg chg="mod">
          <ac:chgData name="Jilane Richardson" userId="a427a6363295727d" providerId="LiveId" clId="{19EF3560-685A-4FB9-9755-8F6DA9A5FD4A}" dt="2020-11-19T02:49:20.229" v="5654" actId="465"/>
          <ac:spMkLst>
            <pc:docMk/>
            <pc:sldMk cId="2842192511" sldId="305"/>
            <ac:spMk id="13" creationId="{909A83AC-A449-48D7-9E8F-903754A29284}"/>
          </ac:spMkLst>
        </pc:spChg>
        <pc:graphicFrameChg chg="del">
          <ac:chgData name="Jilane Richardson" userId="a427a6363295727d" providerId="LiveId" clId="{19EF3560-685A-4FB9-9755-8F6DA9A5FD4A}" dt="2020-11-19T02:37:40.495" v="4760" actId="478"/>
          <ac:graphicFrameMkLst>
            <pc:docMk/>
            <pc:sldMk cId="2842192511" sldId="305"/>
            <ac:graphicFrameMk id="3" creationId="{047BE070-839C-43D4-8801-82B0E0EA6A42}"/>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4582" y="-304799"/>
            <a:ext cx="22284263" cy="7162799"/>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11/18/2020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extBox 7"/>
          <p:cNvSpPr txBox="1"/>
          <p:nvPr userDrawn="1"/>
        </p:nvSpPr>
        <p:spPr>
          <a:xfrm>
            <a:off x="609111" y="378351"/>
            <a:ext cx="2972289" cy="12003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CIT 225</a:t>
            </a:r>
          </a:p>
        </p:txBody>
      </p:sp>
    </p:spTree>
    <p:extLst>
      <p:ext uri="{BB962C8B-B14F-4D97-AF65-F5344CB8AC3E}">
        <p14:creationId xmlns:p14="http://schemas.microsoft.com/office/powerpoint/2010/main" val="2629233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11/18/2020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0525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11/18/2020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6193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11/18/2020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6673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11/18/2020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2640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11/18/2020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3447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11/18/2020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6703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11/18/2020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5211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11/18/2020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8196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11/18/2020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0200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11/18/2020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0265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BC4FC5A-A048-4A1D-B1E5-51BD3B129B37}"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11/18/2020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C0B0F41-D8DE-44F4-9D36-A289871A12F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64582" y="-304799"/>
            <a:ext cx="22284263" cy="7162799"/>
          </a:xfrm>
          <a:prstGeom prst="rect">
            <a:avLst/>
          </a:prstGeom>
        </p:spPr>
      </p:pic>
    </p:spTree>
    <p:extLst>
      <p:ext uri="{BB962C8B-B14F-4D97-AF65-F5344CB8AC3E}">
        <p14:creationId xmlns:p14="http://schemas.microsoft.com/office/powerpoint/2010/main" val="111202935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docs.oracle.com/cd/E17952_01/mysql-shell-8.0-en/mysql-shell-8.0-en.pdf"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hyperlink" Target="https://docs.oracle.com/cd/E17952_01/mysql-shell-8.0-en/mysql-shell-8.0-en.pdf"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2260599"/>
            <a:ext cx="9144000" cy="1249363"/>
          </a:xfrm>
        </p:spPr>
        <p:txBody>
          <a:bodyPr>
            <a:normAutofit fontScale="90000"/>
          </a:bodyPr>
          <a:lstStyle/>
          <a:p>
            <a:r>
              <a:rPr lang="en-US" sz="8800" dirty="0">
                <a:solidFill>
                  <a:schemeClr val="accent5">
                    <a:lumMod val="50000"/>
                  </a:schemeClr>
                </a:solidFill>
              </a:rPr>
              <a:t>Learning SQL</a:t>
            </a:r>
          </a:p>
        </p:txBody>
      </p:sp>
      <p:sp>
        <p:nvSpPr>
          <p:cNvPr id="3" name="Subtitle 2"/>
          <p:cNvSpPr>
            <a:spLocks noGrp="1"/>
          </p:cNvSpPr>
          <p:nvPr>
            <p:ph type="subTitle" idx="1"/>
          </p:nvPr>
        </p:nvSpPr>
        <p:spPr>
          <a:xfrm>
            <a:off x="2057400" y="3602038"/>
            <a:ext cx="9144000" cy="639762"/>
          </a:xfrm>
        </p:spPr>
        <p:txBody>
          <a:bodyPr>
            <a:normAutofit/>
          </a:bodyPr>
          <a:lstStyle/>
          <a:p>
            <a:r>
              <a:rPr lang="en-US" sz="3600" dirty="0">
                <a:solidFill>
                  <a:schemeClr val="accent5">
                    <a:lumMod val="50000"/>
                  </a:schemeClr>
                </a:solidFill>
              </a:rPr>
              <a:t>Chapter 1 – A Little Background</a:t>
            </a:r>
          </a:p>
        </p:txBody>
      </p:sp>
      <p:sp>
        <p:nvSpPr>
          <p:cNvPr id="6" name="TextBox 5"/>
          <p:cNvSpPr txBox="1"/>
          <p:nvPr/>
        </p:nvSpPr>
        <p:spPr>
          <a:xfrm>
            <a:off x="2308833" y="6228694"/>
            <a:ext cx="8641134" cy="307777"/>
          </a:xfrm>
          <a:prstGeom prst="rect">
            <a:avLst/>
          </a:prstGeom>
          <a:noFill/>
        </p:spPr>
        <p:txBody>
          <a:bodyPr wrap="square" rtlCol="0">
            <a:spAutoFit/>
          </a:bodyPr>
          <a:lstStyle/>
          <a:p>
            <a:r>
              <a:rPr lang="en-US" sz="1400" dirty="0">
                <a:solidFill>
                  <a:schemeClr val="accent5">
                    <a:lumMod val="50000"/>
                  </a:schemeClr>
                </a:solidFill>
              </a:rPr>
              <a:t>Beaulieu, A. (2020). </a:t>
            </a:r>
            <a:r>
              <a:rPr lang="en-US" sz="1400" i="1" dirty="0">
                <a:solidFill>
                  <a:schemeClr val="accent5">
                    <a:lumMod val="50000"/>
                  </a:schemeClr>
                </a:solidFill>
              </a:rPr>
              <a:t>Learning SQL: Generate, manipulate, and retrieve data</a:t>
            </a:r>
            <a:r>
              <a:rPr lang="en-US" sz="1400" dirty="0">
                <a:solidFill>
                  <a:schemeClr val="accent5">
                    <a:lumMod val="50000"/>
                  </a:schemeClr>
                </a:solidFill>
              </a:rPr>
              <a:t> (3</a:t>
            </a:r>
            <a:r>
              <a:rPr lang="en-US" sz="1400" baseline="30000" dirty="0">
                <a:solidFill>
                  <a:schemeClr val="accent5">
                    <a:lumMod val="50000"/>
                  </a:schemeClr>
                </a:solidFill>
              </a:rPr>
              <a:t>rd</a:t>
            </a:r>
            <a:r>
              <a:rPr lang="en-US" sz="1400" dirty="0">
                <a:solidFill>
                  <a:schemeClr val="accent5">
                    <a:lumMod val="50000"/>
                  </a:schemeClr>
                </a:solidFill>
              </a:rPr>
              <a:t> ed.). O’Reilly Media, Inc.</a:t>
            </a:r>
          </a:p>
        </p:txBody>
      </p:sp>
    </p:spTree>
    <p:extLst>
      <p:ext uri="{BB962C8B-B14F-4D97-AF65-F5344CB8AC3E}">
        <p14:creationId xmlns:p14="http://schemas.microsoft.com/office/powerpoint/2010/main" val="1306073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DFD13112-8178-4935-B46E-107B00C0D16B}"/>
              </a:ext>
            </a:extLst>
          </p:cNvPr>
          <p:cNvSpPr txBox="1">
            <a:spLocks/>
          </p:cNvSpPr>
          <p:nvPr/>
        </p:nvSpPr>
        <p:spPr>
          <a:xfrm>
            <a:off x="762000" y="632193"/>
            <a:ext cx="9144000" cy="87910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5">
                    <a:lumMod val="50000"/>
                  </a:schemeClr>
                </a:solidFill>
              </a:rPr>
              <a:t>Structured Query Language - Insert</a:t>
            </a:r>
          </a:p>
        </p:txBody>
      </p:sp>
      <p:sp>
        <p:nvSpPr>
          <p:cNvPr id="3" name="Content Placeholder 4">
            <a:extLst>
              <a:ext uri="{FF2B5EF4-FFF2-40B4-BE49-F238E27FC236}">
                <a16:creationId xmlns:a16="http://schemas.microsoft.com/office/drawing/2014/main" id="{28A42D19-9933-491B-AE9F-3888B6A33F46}"/>
              </a:ext>
            </a:extLst>
          </p:cNvPr>
          <p:cNvSpPr txBox="1">
            <a:spLocks/>
          </p:cNvSpPr>
          <p:nvPr/>
        </p:nvSpPr>
        <p:spPr>
          <a:xfrm>
            <a:off x="762000" y="1708572"/>
            <a:ext cx="10019211" cy="30666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accent5">
                    <a:lumMod val="50000"/>
                  </a:schemeClr>
                </a:solidFill>
              </a:rPr>
              <a:t>SQL schema language is used to insert a row into the database.</a:t>
            </a:r>
          </a:p>
          <a:p>
            <a:pPr marL="0" indent="0">
              <a:lnSpc>
                <a:spcPct val="100000"/>
              </a:lnSpc>
              <a:buFont typeface="Arial" panose="020B0604020202020204" pitchFamily="34" charset="0"/>
              <a:buNone/>
            </a:pPr>
            <a:endParaRPr lang="en-US" sz="900" dirty="0">
              <a:solidFill>
                <a:schemeClr val="accent5">
                  <a:lumMod val="50000"/>
                </a:schemeClr>
              </a:solidFill>
            </a:endParaRPr>
          </a:p>
          <a:p>
            <a:pPr marL="457200" lvl="1" indent="0">
              <a:buFont typeface="Arial" panose="020B0604020202020204" pitchFamily="34" charset="0"/>
              <a:buNone/>
            </a:pPr>
            <a:r>
              <a:rPr lang="en-US" sz="1800" dirty="0">
                <a:solidFill>
                  <a:schemeClr val="accent5">
                    <a:lumMod val="50000"/>
                  </a:schemeClr>
                </a:solidFill>
                <a:latin typeface="Courier New" panose="02070309020205020404" pitchFamily="49" charset="0"/>
                <a:cs typeface="Courier New" panose="02070309020205020404" pitchFamily="49" charset="0"/>
              </a:rPr>
              <a:t>INSERT INTO corporation (</a:t>
            </a:r>
            <a:r>
              <a:rPr lang="en-US" sz="1800" dirty="0" err="1">
                <a:solidFill>
                  <a:schemeClr val="accent5">
                    <a:lumMod val="50000"/>
                  </a:schemeClr>
                </a:solidFill>
                <a:latin typeface="Courier New" panose="02070309020205020404" pitchFamily="49" charset="0"/>
                <a:cs typeface="Courier New" panose="02070309020205020404" pitchFamily="49" charset="0"/>
              </a:rPr>
              <a:t>corp_id</a:t>
            </a:r>
            <a:r>
              <a:rPr lang="en-US" sz="1800" dirty="0">
                <a:solidFill>
                  <a:schemeClr val="accent5">
                    <a:lumMod val="50000"/>
                  </a:schemeClr>
                </a:solidFill>
                <a:latin typeface="Courier New" panose="02070309020205020404" pitchFamily="49" charset="0"/>
                <a:cs typeface="Courier New" panose="02070309020205020404" pitchFamily="49" charset="0"/>
              </a:rPr>
              <a:t>, name)</a:t>
            </a:r>
          </a:p>
          <a:p>
            <a:pPr marL="457200" lvl="1" indent="0">
              <a:buFont typeface="Arial" panose="020B0604020202020204" pitchFamily="34" charset="0"/>
              <a:buNone/>
            </a:pPr>
            <a:r>
              <a:rPr lang="en-US" sz="1800" dirty="0">
                <a:solidFill>
                  <a:schemeClr val="accent5">
                    <a:lumMod val="50000"/>
                  </a:schemeClr>
                </a:solidFill>
                <a:latin typeface="Courier New" panose="02070309020205020404" pitchFamily="49" charset="0"/>
                <a:cs typeface="Courier New" panose="02070309020205020404" pitchFamily="49" charset="0"/>
              </a:rPr>
              <a:t>VALUES (27, ‘Acme </a:t>
            </a:r>
            <a:r>
              <a:rPr lang="en-US" sz="1800" dirty="0" err="1">
                <a:solidFill>
                  <a:schemeClr val="accent5">
                    <a:lumMod val="50000"/>
                  </a:schemeClr>
                </a:solidFill>
                <a:latin typeface="Courier New" panose="02070309020205020404" pitchFamily="49" charset="0"/>
                <a:cs typeface="Courier New" panose="02070309020205020404" pitchFamily="49" charset="0"/>
              </a:rPr>
              <a:t>Papre</a:t>
            </a:r>
            <a:r>
              <a:rPr lang="en-US" sz="1800" dirty="0">
                <a:solidFill>
                  <a:schemeClr val="accent5">
                    <a:lumMod val="50000"/>
                  </a:schemeClr>
                </a:solidFill>
                <a:latin typeface="Courier New" panose="02070309020205020404" pitchFamily="49" charset="0"/>
                <a:cs typeface="Courier New" panose="02070309020205020404" pitchFamily="49" charset="0"/>
              </a:rPr>
              <a:t> Corporation’);</a:t>
            </a:r>
          </a:p>
          <a:p>
            <a:pPr marL="0" indent="0">
              <a:buFont typeface="Arial" panose="020B0604020202020204" pitchFamily="34" charset="0"/>
              <a:buNone/>
            </a:pPr>
            <a:endParaRPr lang="en-US" sz="800" dirty="0">
              <a:solidFill>
                <a:schemeClr val="accent5">
                  <a:lumMod val="50000"/>
                </a:schemeClr>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2400" dirty="0">
                <a:solidFill>
                  <a:schemeClr val="accent5">
                    <a:lumMod val="50000"/>
                  </a:schemeClr>
                </a:solidFill>
                <a:cs typeface="Courier New" panose="02070309020205020404" pitchFamily="49" charset="0"/>
              </a:rPr>
              <a:t>This adds a row to the </a:t>
            </a:r>
            <a:r>
              <a:rPr lang="en-US" sz="2400" dirty="0">
                <a:solidFill>
                  <a:schemeClr val="accent5">
                    <a:lumMod val="50000"/>
                  </a:schemeClr>
                </a:solidFill>
                <a:latin typeface="Courier New" panose="02070309020205020404" pitchFamily="49" charset="0"/>
                <a:cs typeface="Courier New" panose="02070309020205020404" pitchFamily="49" charset="0"/>
              </a:rPr>
              <a:t>corporation</a:t>
            </a:r>
            <a:r>
              <a:rPr lang="en-US" sz="2400" dirty="0">
                <a:solidFill>
                  <a:schemeClr val="accent5">
                    <a:lumMod val="50000"/>
                  </a:schemeClr>
                </a:solidFill>
                <a:cs typeface="Courier New" panose="02070309020205020404" pitchFamily="49" charset="0"/>
              </a:rPr>
              <a:t> table with the value </a:t>
            </a:r>
            <a:r>
              <a:rPr lang="en-US" sz="2400" dirty="0">
                <a:solidFill>
                  <a:schemeClr val="accent5">
                    <a:lumMod val="50000"/>
                  </a:schemeClr>
                </a:solidFill>
                <a:latin typeface="Courier New" panose="02070309020205020404" pitchFamily="49" charset="0"/>
                <a:cs typeface="Courier New" panose="02070309020205020404" pitchFamily="49" charset="0"/>
              </a:rPr>
              <a:t>27</a:t>
            </a:r>
            <a:r>
              <a:rPr lang="en-US" sz="2400" dirty="0">
                <a:solidFill>
                  <a:schemeClr val="accent5">
                    <a:lumMod val="50000"/>
                  </a:schemeClr>
                </a:solidFill>
                <a:cs typeface="Courier New" panose="02070309020205020404" pitchFamily="49" charset="0"/>
              </a:rPr>
              <a:t> for the </a:t>
            </a:r>
            <a:r>
              <a:rPr lang="en-US" sz="2400" dirty="0" err="1">
                <a:solidFill>
                  <a:schemeClr val="accent5">
                    <a:lumMod val="50000"/>
                  </a:schemeClr>
                </a:solidFill>
                <a:latin typeface="Courier New" panose="02070309020205020404" pitchFamily="49" charset="0"/>
                <a:cs typeface="Courier New" panose="02070309020205020404" pitchFamily="49" charset="0"/>
              </a:rPr>
              <a:t>corp_id</a:t>
            </a:r>
            <a:r>
              <a:rPr lang="en-US" sz="2400" dirty="0">
                <a:solidFill>
                  <a:schemeClr val="accent5">
                    <a:lumMod val="50000"/>
                  </a:schemeClr>
                </a:solidFill>
                <a:latin typeface="Courier New" panose="02070309020205020404" pitchFamily="49" charset="0"/>
                <a:cs typeface="Courier New" panose="02070309020205020404" pitchFamily="49" charset="0"/>
              </a:rPr>
              <a:t> </a:t>
            </a:r>
            <a:r>
              <a:rPr lang="en-US" sz="2400" dirty="0">
                <a:solidFill>
                  <a:schemeClr val="accent5">
                    <a:lumMod val="50000"/>
                  </a:schemeClr>
                </a:solidFill>
                <a:cs typeface="Courier New" panose="02070309020205020404" pitchFamily="49" charset="0"/>
              </a:rPr>
              <a:t>column and the value </a:t>
            </a:r>
            <a:r>
              <a:rPr lang="en-US" sz="2400" dirty="0">
                <a:solidFill>
                  <a:schemeClr val="accent5">
                    <a:lumMod val="50000"/>
                  </a:schemeClr>
                </a:solidFill>
                <a:latin typeface="Courier New" panose="02070309020205020404" pitchFamily="49" charset="0"/>
                <a:cs typeface="Courier New" panose="02070309020205020404" pitchFamily="49" charset="0"/>
              </a:rPr>
              <a:t>Acme Paper Corporation</a:t>
            </a:r>
            <a:r>
              <a:rPr lang="en-US" sz="2400" dirty="0">
                <a:solidFill>
                  <a:schemeClr val="accent5">
                    <a:lumMod val="50000"/>
                  </a:schemeClr>
                </a:solidFill>
                <a:cs typeface="Courier New" panose="02070309020205020404" pitchFamily="49" charset="0"/>
              </a:rPr>
              <a:t> for the </a:t>
            </a:r>
            <a:r>
              <a:rPr lang="en-US" sz="2400" dirty="0">
                <a:solidFill>
                  <a:schemeClr val="accent5">
                    <a:lumMod val="50000"/>
                  </a:schemeClr>
                </a:solidFill>
                <a:latin typeface="Courier New" panose="02070309020205020404" pitchFamily="49" charset="0"/>
                <a:cs typeface="Courier New" panose="02070309020205020404" pitchFamily="49" charset="0"/>
              </a:rPr>
              <a:t>name</a:t>
            </a:r>
            <a:r>
              <a:rPr lang="en-US" sz="2400" dirty="0">
                <a:solidFill>
                  <a:schemeClr val="accent5">
                    <a:lumMod val="50000"/>
                  </a:schemeClr>
                </a:solidFill>
                <a:cs typeface="Courier New" panose="02070309020205020404" pitchFamily="49" charset="0"/>
              </a:rPr>
              <a:t> column</a:t>
            </a:r>
          </a:p>
        </p:txBody>
      </p:sp>
      <p:sp>
        <p:nvSpPr>
          <p:cNvPr id="5" name="TextBox 4">
            <a:extLst>
              <a:ext uri="{FF2B5EF4-FFF2-40B4-BE49-F238E27FC236}">
                <a16:creationId xmlns:a16="http://schemas.microsoft.com/office/drawing/2014/main" id="{321E2252-867D-4B83-8869-FF98E7E0DA94}"/>
              </a:ext>
            </a:extLst>
          </p:cNvPr>
          <p:cNvSpPr txBox="1"/>
          <p:nvPr/>
        </p:nvSpPr>
        <p:spPr>
          <a:xfrm>
            <a:off x="12382500" y="6271129"/>
            <a:ext cx="2477589" cy="261610"/>
          </a:xfrm>
          <a:prstGeom prst="rect">
            <a:avLst/>
          </a:prstGeom>
          <a:noFill/>
        </p:spPr>
        <p:txBody>
          <a:bodyPr wrap="square" rtlCol="0">
            <a:spAutoFit/>
          </a:bodyPr>
          <a:lstStyle/>
          <a:p>
            <a:r>
              <a:rPr lang="en-US" sz="1100" dirty="0">
                <a:solidFill>
                  <a:schemeClr val="accent5">
                    <a:lumMod val="50000"/>
                  </a:schemeClr>
                </a:solidFill>
                <a:latin typeface="Verdana Pro"/>
              </a:rPr>
              <a:t>Learning SQL – page 9, 13</a:t>
            </a:r>
          </a:p>
        </p:txBody>
      </p:sp>
      <p:sp>
        <p:nvSpPr>
          <p:cNvPr id="6" name="TextBox 5"/>
          <p:cNvSpPr txBox="1"/>
          <p:nvPr/>
        </p:nvSpPr>
        <p:spPr>
          <a:xfrm>
            <a:off x="2308833" y="6248046"/>
            <a:ext cx="8641134" cy="307777"/>
          </a:xfrm>
          <a:prstGeom prst="rect">
            <a:avLst/>
          </a:prstGeom>
          <a:noFill/>
        </p:spPr>
        <p:txBody>
          <a:bodyPr wrap="square" rtlCol="0">
            <a:spAutoFit/>
          </a:bodyPr>
          <a:lstStyle/>
          <a:p>
            <a:r>
              <a:rPr lang="en-US" sz="1400" dirty="0">
                <a:solidFill>
                  <a:schemeClr val="accent5">
                    <a:lumMod val="50000"/>
                  </a:schemeClr>
                </a:solidFill>
              </a:rPr>
              <a:t>Beaulieu, A. (2020). </a:t>
            </a:r>
            <a:r>
              <a:rPr lang="en-US" sz="1400" i="1" dirty="0">
                <a:solidFill>
                  <a:schemeClr val="accent5">
                    <a:lumMod val="50000"/>
                  </a:schemeClr>
                </a:solidFill>
              </a:rPr>
              <a:t>Learning SQL: Generate, manipulate, and retrieve data</a:t>
            </a:r>
            <a:r>
              <a:rPr lang="en-US" sz="1400" dirty="0">
                <a:solidFill>
                  <a:schemeClr val="accent5">
                    <a:lumMod val="50000"/>
                  </a:schemeClr>
                </a:solidFill>
              </a:rPr>
              <a:t> (3</a:t>
            </a:r>
            <a:r>
              <a:rPr lang="en-US" sz="1400" baseline="30000" dirty="0">
                <a:solidFill>
                  <a:schemeClr val="accent5">
                    <a:lumMod val="50000"/>
                  </a:schemeClr>
                </a:solidFill>
              </a:rPr>
              <a:t>rd</a:t>
            </a:r>
            <a:r>
              <a:rPr lang="en-US" sz="1400" dirty="0">
                <a:solidFill>
                  <a:schemeClr val="accent5">
                    <a:lumMod val="50000"/>
                  </a:schemeClr>
                </a:solidFill>
              </a:rPr>
              <a:t> ed.). O’Reilly Media, Inc.</a:t>
            </a:r>
          </a:p>
        </p:txBody>
      </p:sp>
    </p:spTree>
    <p:extLst>
      <p:ext uri="{BB962C8B-B14F-4D97-AF65-F5344CB8AC3E}">
        <p14:creationId xmlns:p14="http://schemas.microsoft.com/office/powerpoint/2010/main" val="2554899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5C871-642D-4364-B6CB-8736006E88BE}"/>
              </a:ext>
            </a:extLst>
          </p:cNvPr>
          <p:cNvSpPr txBox="1">
            <a:spLocks/>
          </p:cNvSpPr>
          <p:nvPr/>
        </p:nvSpPr>
        <p:spPr>
          <a:xfrm>
            <a:off x="762000" y="685801"/>
            <a:ext cx="9144000" cy="8128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5">
                    <a:lumMod val="50000"/>
                  </a:schemeClr>
                </a:solidFill>
              </a:rPr>
              <a:t>Structured Query Language - Update</a:t>
            </a:r>
          </a:p>
        </p:txBody>
      </p:sp>
      <p:sp>
        <p:nvSpPr>
          <p:cNvPr id="3" name="Content Placeholder 2">
            <a:extLst>
              <a:ext uri="{FF2B5EF4-FFF2-40B4-BE49-F238E27FC236}">
                <a16:creationId xmlns:a16="http://schemas.microsoft.com/office/drawing/2014/main" id="{338649F8-DEC6-45BF-AFDE-AFF6C343F35D}"/>
              </a:ext>
            </a:extLst>
          </p:cNvPr>
          <p:cNvSpPr txBox="1">
            <a:spLocks/>
          </p:cNvSpPr>
          <p:nvPr/>
        </p:nvSpPr>
        <p:spPr>
          <a:xfrm>
            <a:off x="762000" y="1758949"/>
            <a:ext cx="10668000" cy="18097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accent5">
                    <a:lumMod val="50000"/>
                  </a:schemeClr>
                </a:solidFill>
              </a:rPr>
              <a:t>Whoops! “Paper” was spelled wrong. To fix it:</a:t>
            </a:r>
          </a:p>
          <a:p>
            <a:pPr marL="0" indent="0">
              <a:buFont typeface="Arial" panose="020B0604020202020204" pitchFamily="34" charset="0"/>
              <a:buNone/>
            </a:pPr>
            <a:r>
              <a:rPr lang="en-US" sz="2000" dirty="0">
                <a:solidFill>
                  <a:schemeClr val="accent5">
                    <a:lumMod val="50000"/>
                  </a:schemeClr>
                </a:solidFill>
                <a:latin typeface="Courier New" panose="02070309020205020404" pitchFamily="49" charset="0"/>
                <a:cs typeface="Courier New" panose="02070309020205020404" pitchFamily="49" charset="0"/>
              </a:rPr>
              <a:t>UPDATE corporation</a:t>
            </a:r>
          </a:p>
          <a:p>
            <a:pPr marL="0" indent="0">
              <a:buFont typeface="Arial" panose="020B0604020202020204" pitchFamily="34" charset="0"/>
              <a:buNone/>
            </a:pPr>
            <a:r>
              <a:rPr lang="en-US" sz="2000" dirty="0">
                <a:solidFill>
                  <a:schemeClr val="accent5">
                    <a:lumMod val="50000"/>
                  </a:schemeClr>
                </a:solidFill>
                <a:latin typeface="Courier New" panose="02070309020205020404" pitchFamily="49" charset="0"/>
                <a:cs typeface="Courier New" panose="02070309020205020404" pitchFamily="49" charset="0"/>
              </a:rPr>
              <a:t>SET name = ‘Acme Paper Corporation’</a:t>
            </a:r>
          </a:p>
          <a:p>
            <a:pPr marL="0" indent="0">
              <a:buFont typeface="Arial" panose="020B0604020202020204" pitchFamily="34" charset="0"/>
              <a:buNone/>
            </a:pPr>
            <a:r>
              <a:rPr lang="en-US" sz="2000" dirty="0">
                <a:solidFill>
                  <a:schemeClr val="accent5">
                    <a:lumMod val="50000"/>
                  </a:schemeClr>
                </a:solidFill>
                <a:latin typeface="Courier New" panose="02070309020205020404" pitchFamily="49" charset="0"/>
                <a:cs typeface="Courier New" panose="02070309020205020404" pitchFamily="49" charset="0"/>
              </a:rPr>
              <a:t>WHERE </a:t>
            </a:r>
            <a:r>
              <a:rPr lang="en-US" sz="2000" dirty="0" err="1">
                <a:solidFill>
                  <a:schemeClr val="accent5">
                    <a:lumMod val="50000"/>
                  </a:schemeClr>
                </a:solidFill>
                <a:latin typeface="Courier New" panose="02070309020205020404" pitchFamily="49" charset="0"/>
                <a:cs typeface="Courier New" panose="02070309020205020404" pitchFamily="49" charset="0"/>
              </a:rPr>
              <a:t>corp_id</a:t>
            </a:r>
            <a:r>
              <a:rPr lang="en-US" sz="2000" dirty="0">
                <a:solidFill>
                  <a:schemeClr val="accent5">
                    <a:lumMod val="50000"/>
                  </a:schemeClr>
                </a:solidFill>
                <a:latin typeface="Courier New" panose="02070309020205020404" pitchFamily="49" charset="0"/>
                <a:cs typeface="Courier New" panose="02070309020205020404" pitchFamily="49" charset="0"/>
              </a:rPr>
              <a:t> = 27;</a:t>
            </a:r>
          </a:p>
        </p:txBody>
      </p:sp>
      <p:sp>
        <p:nvSpPr>
          <p:cNvPr id="5" name="TextBox 4">
            <a:extLst>
              <a:ext uri="{FF2B5EF4-FFF2-40B4-BE49-F238E27FC236}">
                <a16:creationId xmlns:a16="http://schemas.microsoft.com/office/drawing/2014/main" id="{321E2252-867D-4B83-8869-FF98E7E0DA94}"/>
              </a:ext>
            </a:extLst>
          </p:cNvPr>
          <p:cNvSpPr txBox="1"/>
          <p:nvPr/>
        </p:nvSpPr>
        <p:spPr>
          <a:xfrm>
            <a:off x="12382500" y="6271129"/>
            <a:ext cx="2477589" cy="261610"/>
          </a:xfrm>
          <a:prstGeom prst="rect">
            <a:avLst/>
          </a:prstGeom>
          <a:noFill/>
        </p:spPr>
        <p:txBody>
          <a:bodyPr wrap="square" rtlCol="0">
            <a:spAutoFit/>
          </a:bodyPr>
          <a:lstStyle/>
          <a:p>
            <a:r>
              <a:rPr lang="en-US" sz="1100" dirty="0">
                <a:solidFill>
                  <a:schemeClr val="accent5">
                    <a:lumMod val="50000"/>
                  </a:schemeClr>
                </a:solidFill>
                <a:latin typeface="Verdana Pro"/>
              </a:rPr>
              <a:t>Learning SQL – page 13</a:t>
            </a:r>
          </a:p>
        </p:txBody>
      </p:sp>
      <p:sp>
        <p:nvSpPr>
          <p:cNvPr id="6" name="TextBox 5"/>
          <p:cNvSpPr txBox="1"/>
          <p:nvPr/>
        </p:nvSpPr>
        <p:spPr>
          <a:xfrm>
            <a:off x="2308833" y="6248046"/>
            <a:ext cx="8641134" cy="307777"/>
          </a:xfrm>
          <a:prstGeom prst="rect">
            <a:avLst/>
          </a:prstGeom>
          <a:noFill/>
        </p:spPr>
        <p:txBody>
          <a:bodyPr wrap="square" rtlCol="0">
            <a:spAutoFit/>
          </a:bodyPr>
          <a:lstStyle/>
          <a:p>
            <a:r>
              <a:rPr lang="en-US" sz="1400" dirty="0">
                <a:solidFill>
                  <a:schemeClr val="accent5">
                    <a:lumMod val="50000"/>
                  </a:schemeClr>
                </a:solidFill>
              </a:rPr>
              <a:t>Beaulieu, A. (2020). </a:t>
            </a:r>
            <a:r>
              <a:rPr lang="en-US" sz="1400" i="1" dirty="0">
                <a:solidFill>
                  <a:schemeClr val="accent5">
                    <a:lumMod val="50000"/>
                  </a:schemeClr>
                </a:solidFill>
              </a:rPr>
              <a:t>Learning SQL: Generate, manipulate, and retrieve data</a:t>
            </a:r>
            <a:r>
              <a:rPr lang="en-US" sz="1400" dirty="0">
                <a:solidFill>
                  <a:schemeClr val="accent5">
                    <a:lumMod val="50000"/>
                  </a:schemeClr>
                </a:solidFill>
              </a:rPr>
              <a:t> (3</a:t>
            </a:r>
            <a:r>
              <a:rPr lang="en-US" sz="1400" baseline="30000" dirty="0">
                <a:solidFill>
                  <a:schemeClr val="accent5">
                    <a:lumMod val="50000"/>
                  </a:schemeClr>
                </a:solidFill>
              </a:rPr>
              <a:t>rd</a:t>
            </a:r>
            <a:r>
              <a:rPr lang="en-US" sz="1400" dirty="0">
                <a:solidFill>
                  <a:schemeClr val="accent5">
                    <a:lumMod val="50000"/>
                  </a:schemeClr>
                </a:solidFill>
              </a:rPr>
              <a:t> ed.). O’Reilly Media, Inc.</a:t>
            </a:r>
          </a:p>
        </p:txBody>
      </p:sp>
    </p:spTree>
    <p:extLst>
      <p:ext uri="{BB962C8B-B14F-4D97-AF65-F5344CB8AC3E}">
        <p14:creationId xmlns:p14="http://schemas.microsoft.com/office/powerpoint/2010/main" val="2543970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785B3-72B9-4C2B-A5C3-0CBF6A99259C}"/>
              </a:ext>
            </a:extLst>
          </p:cNvPr>
          <p:cNvSpPr txBox="1">
            <a:spLocks/>
          </p:cNvSpPr>
          <p:nvPr/>
        </p:nvSpPr>
        <p:spPr>
          <a:xfrm>
            <a:off x="762000" y="711200"/>
            <a:ext cx="9144000" cy="126364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5">
                    <a:lumMod val="50000"/>
                  </a:schemeClr>
                </a:solidFill>
              </a:rPr>
              <a:t>Points to Remember:</a:t>
            </a:r>
          </a:p>
        </p:txBody>
      </p:sp>
      <p:sp>
        <p:nvSpPr>
          <p:cNvPr id="3" name="Content Placeholder 2">
            <a:extLst>
              <a:ext uri="{FF2B5EF4-FFF2-40B4-BE49-F238E27FC236}">
                <a16:creationId xmlns:a16="http://schemas.microsoft.com/office/drawing/2014/main" id="{9F882FFC-E5E9-466C-9C5F-829901F643FD}"/>
              </a:ext>
            </a:extLst>
          </p:cNvPr>
          <p:cNvSpPr txBox="1">
            <a:spLocks/>
          </p:cNvSpPr>
          <p:nvPr/>
        </p:nvSpPr>
        <p:spPr>
          <a:xfrm>
            <a:off x="762000" y="1905233"/>
            <a:ext cx="10668000" cy="337796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07000"/>
              </a:lnSpc>
              <a:spcBef>
                <a:spcPts val="0"/>
              </a:spcBef>
              <a:spcAft>
                <a:spcPts val="800"/>
              </a:spcAft>
              <a:buSzPts val="1000"/>
              <a:buFont typeface="Symbol" panose="05050102010706020507" pitchFamily="18" charset="2"/>
              <a:buChar char=""/>
              <a:tabLst>
                <a:tab pos="457200" algn="l"/>
              </a:tabLst>
            </a:pPr>
            <a:r>
              <a:rPr lang="en-US" sz="2400">
                <a:solidFill>
                  <a:schemeClr val="accent5">
                    <a:lumMod val="50000"/>
                  </a:schemeClr>
                </a:solidFill>
                <a:ea typeface="Times New Roman" panose="02020603050405020304" pitchFamily="18" charset="0"/>
                <a:cs typeface="Times New Roman" panose="02020603050405020304" pitchFamily="18" charset="0"/>
              </a:rPr>
              <a:t>Relational databases are tables related by primary and foreign (redundant) column values.</a:t>
            </a:r>
            <a:endParaRPr lang="en-US" sz="2400">
              <a:solidFill>
                <a:schemeClr val="accent5">
                  <a:lumMod val="50000"/>
                </a:schemeClr>
              </a:solidFill>
              <a:ea typeface="Calibri" panose="020F0502020204030204" pitchFamily="34" charset="0"/>
              <a:cs typeface="Times New Roman" panose="02020603050405020304" pitchFamily="18" charset="0"/>
            </a:endParaRPr>
          </a:p>
          <a:p>
            <a:pPr marL="342900" indent="-342900" fontAlgn="base">
              <a:lnSpc>
                <a:spcPct val="107000"/>
              </a:lnSpc>
              <a:spcBef>
                <a:spcPts val="0"/>
              </a:spcBef>
              <a:spcAft>
                <a:spcPts val="800"/>
              </a:spcAft>
              <a:buSzPts val="1000"/>
              <a:buFont typeface="Symbol" panose="05050102010706020507" pitchFamily="18" charset="2"/>
              <a:buChar char=""/>
              <a:tabLst>
                <a:tab pos="457200" algn="l"/>
              </a:tabLst>
            </a:pPr>
            <a:r>
              <a:rPr lang="en-US" sz="2400">
                <a:solidFill>
                  <a:schemeClr val="accent5">
                    <a:lumMod val="50000"/>
                  </a:schemeClr>
                </a:solidFill>
                <a:ea typeface="Times New Roman" panose="02020603050405020304" pitchFamily="18" charset="0"/>
                <a:cs typeface="Times New Roman" panose="02020603050405020304" pitchFamily="18" charset="0"/>
              </a:rPr>
              <a:t>SQL schema statements define structures that are stored in the data dictionary</a:t>
            </a:r>
            <a:endParaRPr lang="en-US" sz="2400">
              <a:solidFill>
                <a:schemeClr val="accent5">
                  <a:lumMod val="50000"/>
                </a:schemeClr>
              </a:solidFill>
              <a:ea typeface="Calibri" panose="020F0502020204030204" pitchFamily="34" charset="0"/>
              <a:cs typeface="Times New Roman" panose="02020603050405020304" pitchFamily="18" charset="0"/>
            </a:endParaRPr>
          </a:p>
          <a:p>
            <a:pPr marL="342900" indent="-342900" fontAlgn="base">
              <a:lnSpc>
                <a:spcPct val="107000"/>
              </a:lnSpc>
              <a:spcBef>
                <a:spcPts val="0"/>
              </a:spcBef>
              <a:spcAft>
                <a:spcPts val="800"/>
              </a:spcAft>
              <a:buSzPts val="1000"/>
              <a:buFont typeface="Symbol" panose="05050102010706020507" pitchFamily="18" charset="2"/>
              <a:buChar char=""/>
              <a:tabLst>
                <a:tab pos="457200" algn="l"/>
              </a:tabLst>
            </a:pPr>
            <a:r>
              <a:rPr lang="en-US" sz="2400">
                <a:solidFill>
                  <a:schemeClr val="accent5">
                    <a:lumMod val="50000"/>
                  </a:schemeClr>
                </a:solidFill>
                <a:ea typeface="Times New Roman" panose="02020603050405020304" pitchFamily="18" charset="0"/>
                <a:cs typeface="Times New Roman" panose="02020603050405020304" pitchFamily="18" charset="0"/>
              </a:rPr>
              <a:t>SQL data statements manipulate table data</a:t>
            </a:r>
            <a:endParaRPr lang="en-US" sz="2400">
              <a:solidFill>
                <a:schemeClr val="accent5">
                  <a:lumMod val="50000"/>
                </a:schemeClr>
              </a:solidFill>
              <a:ea typeface="Calibri" panose="020F0502020204030204" pitchFamily="34" charset="0"/>
              <a:cs typeface="Times New Roman" panose="02020603050405020304" pitchFamily="18" charset="0"/>
            </a:endParaRPr>
          </a:p>
          <a:p>
            <a:pPr marL="342900" indent="-342900" fontAlgn="base">
              <a:lnSpc>
                <a:spcPct val="107000"/>
              </a:lnSpc>
              <a:spcBef>
                <a:spcPts val="0"/>
              </a:spcBef>
              <a:spcAft>
                <a:spcPts val="800"/>
              </a:spcAft>
              <a:buSzPts val="1000"/>
              <a:buFont typeface="Symbol" panose="05050102010706020507" pitchFamily="18" charset="2"/>
              <a:buChar char=""/>
              <a:tabLst>
                <a:tab pos="457200" algn="l"/>
              </a:tabLst>
            </a:pPr>
            <a:r>
              <a:rPr lang="en-US" sz="2400">
                <a:solidFill>
                  <a:schemeClr val="accent5">
                    <a:lumMod val="50000"/>
                  </a:schemeClr>
                </a:solidFill>
                <a:ea typeface="Times New Roman" panose="02020603050405020304" pitchFamily="18" charset="0"/>
                <a:cs typeface="Times New Roman" panose="02020603050405020304" pitchFamily="18" charset="0"/>
              </a:rPr>
              <a:t>SQL data statements also select data into temporary tables or result sets</a:t>
            </a:r>
            <a:endParaRPr lang="en-US" sz="2400">
              <a:solidFill>
                <a:schemeClr val="accent5">
                  <a:lumMod val="50000"/>
                </a:schemeClr>
              </a:solidFill>
              <a:ea typeface="Calibri" panose="020F0502020204030204" pitchFamily="34" charset="0"/>
              <a:cs typeface="Times New Roman" panose="02020603050405020304" pitchFamily="18" charset="0"/>
            </a:endParaRPr>
          </a:p>
          <a:p>
            <a:endParaRPr lang="en-US">
              <a:solidFill>
                <a:schemeClr val="accent5">
                  <a:lumMod val="50000"/>
                </a:schemeClr>
              </a:solidFill>
            </a:endParaRPr>
          </a:p>
          <a:p>
            <a:pPr marL="0" indent="0">
              <a:buFont typeface="Arial" panose="020B0604020202020204" pitchFamily="34" charset="0"/>
              <a:buNone/>
            </a:pPr>
            <a:endParaRPr lang="en-US">
              <a:solidFill>
                <a:schemeClr val="accent5">
                  <a:lumMod val="50000"/>
                </a:schemeClr>
              </a:solidFill>
            </a:endParaRPr>
          </a:p>
          <a:p>
            <a:pPr marL="0" indent="0">
              <a:buFont typeface="Arial" panose="020B0604020202020204" pitchFamily="34" charset="0"/>
              <a:buNone/>
            </a:pPr>
            <a:endParaRPr lang="en-US" dirty="0">
              <a:solidFill>
                <a:schemeClr val="accent5">
                  <a:lumMod val="50000"/>
                </a:schemeClr>
              </a:solidFill>
            </a:endParaRPr>
          </a:p>
        </p:txBody>
      </p:sp>
      <p:sp>
        <p:nvSpPr>
          <p:cNvPr id="6" name="TextBox 5"/>
          <p:cNvSpPr txBox="1"/>
          <p:nvPr/>
        </p:nvSpPr>
        <p:spPr>
          <a:xfrm>
            <a:off x="2308833" y="6248046"/>
            <a:ext cx="8641134" cy="307777"/>
          </a:xfrm>
          <a:prstGeom prst="rect">
            <a:avLst/>
          </a:prstGeom>
          <a:noFill/>
        </p:spPr>
        <p:txBody>
          <a:bodyPr wrap="square" rtlCol="0">
            <a:spAutoFit/>
          </a:bodyPr>
          <a:lstStyle/>
          <a:p>
            <a:r>
              <a:rPr lang="en-US" sz="1400" dirty="0">
                <a:solidFill>
                  <a:schemeClr val="accent5">
                    <a:lumMod val="50000"/>
                  </a:schemeClr>
                </a:solidFill>
              </a:rPr>
              <a:t>Beaulieu, A. (2020). </a:t>
            </a:r>
            <a:r>
              <a:rPr lang="en-US" sz="1400" i="1" dirty="0">
                <a:solidFill>
                  <a:schemeClr val="accent5">
                    <a:lumMod val="50000"/>
                  </a:schemeClr>
                </a:solidFill>
              </a:rPr>
              <a:t>Learning SQL: Generate, manipulate, and retrieve data</a:t>
            </a:r>
            <a:r>
              <a:rPr lang="en-US" sz="1400" dirty="0">
                <a:solidFill>
                  <a:schemeClr val="accent5">
                    <a:lumMod val="50000"/>
                  </a:schemeClr>
                </a:solidFill>
              </a:rPr>
              <a:t> (3</a:t>
            </a:r>
            <a:r>
              <a:rPr lang="en-US" sz="1400" baseline="30000" dirty="0">
                <a:solidFill>
                  <a:schemeClr val="accent5">
                    <a:lumMod val="50000"/>
                  </a:schemeClr>
                </a:solidFill>
              </a:rPr>
              <a:t>rd</a:t>
            </a:r>
            <a:r>
              <a:rPr lang="en-US" sz="1400" dirty="0">
                <a:solidFill>
                  <a:schemeClr val="accent5">
                    <a:lumMod val="50000"/>
                  </a:schemeClr>
                </a:solidFill>
              </a:rPr>
              <a:t> ed.). O’Reilly Media, Inc.</a:t>
            </a:r>
          </a:p>
        </p:txBody>
      </p:sp>
    </p:spTree>
    <p:extLst>
      <p:ext uri="{BB962C8B-B14F-4D97-AF65-F5344CB8AC3E}">
        <p14:creationId xmlns:p14="http://schemas.microsoft.com/office/powerpoint/2010/main" val="2687686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11CEC-BD70-4A25-97A4-5B69FCB074BE}"/>
              </a:ext>
            </a:extLst>
          </p:cNvPr>
          <p:cNvSpPr txBox="1"/>
          <p:nvPr/>
        </p:nvSpPr>
        <p:spPr>
          <a:xfrm>
            <a:off x="484385" y="0"/>
            <a:ext cx="7246002" cy="769441"/>
          </a:xfrm>
          <a:prstGeom prst="rect">
            <a:avLst/>
          </a:prstGeom>
          <a:noFill/>
        </p:spPr>
        <p:txBody>
          <a:bodyPr wrap="square" rtlCol="0">
            <a:spAutoFit/>
          </a:bodyPr>
          <a:lstStyle/>
          <a:p>
            <a:r>
              <a:rPr lang="en-US" sz="4400" b="1" dirty="0">
                <a:solidFill>
                  <a:schemeClr val="accent5">
                    <a:lumMod val="50000"/>
                  </a:schemeClr>
                </a:solidFill>
                <a:latin typeface="+mj-lt"/>
              </a:rPr>
              <a:t>MySQL 8.0.21 Installation Steps</a:t>
            </a:r>
            <a:endParaRPr lang="en-US" sz="4400" dirty="0">
              <a:solidFill>
                <a:schemeClr val="accent5">
                  <a:lumMod val="50000"/>
                </a:schemeClr>
              </a:solidFill>
            </a:endParaRPr>
          </a:p>
        </p:txBody>
      </p:sp>
      <p:pic>
        <p:nvPicPr>
          <p:cNvPr id="3" name="Picture 2">
            <a:extLst>
              <a:ext uri="{FF2B5EF4-FFF2-40B4-BE49-F238E27FC236}">
                <a16:creationId xmlns:a16="http://schemas.microsoft.com/office/drawing/2014/main" id="{7020F24C-20AC-458C-B61A-48C6100B5F04}"/>
              </a:ext>
            </a:extLst>
          </p:cNvPr>
          <p:cNvPicPr>
            <a:picLocks noChangeAspect="1"/>
          </p:cNvPicPr>
          <p:nvPr/>
        </p:nvPicPr>
        <p:blipFill>
          <a:blip r:embed="rId2"/>
          <a:stretch>
            <a:fillRect/>
          </a:stretch>
        </p:blipFill>
        <p:spPr>
          <a:xfrm>
            <a:off x="5953180" y="966524"/>
            <a:ext cx="3676206" cy="2712619"/>
          </a:xfrm>
          <a:prstGeom prst="rect">
            <a:avLst/>
          </a:prstGeom>
        </p:spPr>
      </p:pic>
      <p:sp>
        <p:nvSpPr>
          <p:cNvPr id="4" name="TextBox 3">
            <a:extLst>
              <a:ext uri="{FF2B5EF4-FFF2-40B4-BE49-F238E27FC236}">
                <a16:creationId xmlns:a16="http://schemas.microsoft.com/office/drawing/2014/main" id="{D5B37E4C-4112-469D-A0FF-EE9B3C79DF94}"/>
              </a:ext>
            </a:extLst>
          </p:cNvPr>
          <p:cNvSpPr txBox="1"/>
          <p:nvPr/>
        </p:nvSpPr>
        <p:spPr>
          <a:xfrm>
            <a:off x="484385" y="1584169"/>
            <a:ext cx="5412259" cy="1477328"/>
          </a:xfrm>
          <a:prstGeom prst="rect">
            <a:avLst/>
          </a:prstGeom>
          <a:noFill/>
        </p:spPr>
        <p:txBody>
          <a:bodyPr wrap="square" rtlCol="0">
            <a:spAutoFit/>
          </a:bodyPr>
          <a:lstStyle/>
          <a:p>
            <a:r>
              <a:rPr lang="en-US" dirty="0">
                <a:solidFill>
                  <a:schemeClr val="accent5">
                    <a:lumMod val="50000"/>
                  </a:schemeClr>
                </a:solidFill>
              </a:rPr>
              <a:t>1. </a:t>
            </a:r>
            <a:r>
              <a:rPr lang="en-US" b="0" i="0" dirty="0">
                <a:solidFill>
                  <a:schemeClr val="accent5">
                    <a:lumMod val="50000"/>
                  </a:schemeClr>
                </a:solidFill>
                <a:effectLst/>
              </a:rPr>
              <a:t>The first thing you need to do is grant privileges to allow the MySQL Installer application to work in Windows 10. Click the </a:t>
            </a:r>
            <a:r>
              <a:rPr lang="en-US" b="0" i="1" dirty="0">
                <a:solidFill>
                  <a:schemeClr val="accent5">
                    <a:lumMod val="50000"/>
                  </a:schemeClr>
                </a:solidFill>
                <a:effectLst/>
              </a:rPr>
              <a:t>Yes</a:t>
            </a:r>
            <a:r>
              <a:rPr lang="en-US" b="0" i="0" dirty="0">
                <a:solidFill>
                  <a:schemeClr val="accent5">
                    <a:lumMod val="50000"/>
                  </a:schemeClr>
                </a:solidFill>
                <a:effectLst/>
              </a:rPr>
              <a:t> button to authorize the </a:t>
            </a:r>
            <a:r>
              <a:rPr lang="en-US" b="0" i="1" dirty="0">
                <a:solidFill>
                  <a:schemeClr val="accent5">
                    <a:lumMod val="50000"/>
                  </a:schemeClr>
                </a:solidFill>
                <a:effectLst/>
              </a:rPr>
              <a:t>MySQL Installer</a:t>
            </a:r>
            <a:r>
              <a:rPr lang="en-US" b="0" i="0" dirty="0">
                <a:solidFill>
                  <a:schemeClr val="accent5">
                    <a:lumMod val="50000"/>
                  </a:schemeClr>
                </a:solidFill>
                <a:effectLst/>
              </a:rPr>
              <a:t> to run.</a:t>
            </a:r>
          </a:p>
          <a:p>
            <a:endParaRPr lang="en-US" dirty="0"/>
          </a:p>
        </p:txBody>
      </p:sp>
      <p:pic>
        <p:nvPicPr>
          <p:cNvPr id="5" name="Picture 4">
            <a:extLst>
              <a:ext uri="{FF2B5EF4-FFF2-40B4-BE49-F238E27FC236}">
                <a16:creationId xmlns:a16="http://schemas.microsoft.com/office/drawing/2014/main" id="{42096A66-C40B-4224-805B-39FCEB25D5D2}"/>
              </a:ext>
            </a:extLst>
          </p:cNvPr>
          <p:cNvPicPr>
            <a:picLocks noChangeAspect="1"/>
          </p:cNvPicPr>
          <p:nvPr/>
        </p:nvPicPr>
        <p:blipFill>
          <a:blip r:embed="rId3"/>
          <a:stretch>
            <a:fillRect/>
          </a:stretch>
        </p:blipFill>
        <p:spPr>
          <a:xfrm>
            <a:off x="5953180" y="3955313"/>
            <a:ext cx="3676205" cy="2683630"/>
          </a:xfrm>
          <a:prstGeom prst="rect">
            <a:avLst/>
          </a:prstGeom>
        </p:spPr>
      </p:pic>
      <p:sp>
        <p:nvSpPr>
          <p:cNvPr id="6" name="TextBox 5">
            <a:extLst>
              <a:ext uri="{FF2B5EF4-FFF2-40B4-BE49-F238E27FC236}">
                <a16:creationId xmlns:a16="http://schemas.microsoft.com/office/drawing/2014/main" id="{95E1A6BC-6015-471B-B251-A0CE73B00E21}"/>
              </a:ext>
            </a:extLst>
          </p:cNvPr>
          <p:cNvSpPr txBox="1"/>
          <p:nvPr/>
        </p:nvSpPr>
        <p:spPr>
          <a:xfrm>
            <a:off x="484385" y="4558464"/>
            <a:ext cx="5412259" cy="1477328"/>
          </a:xfrm>
          <a:prstGeom prst="rect">
            <a:avLst/>
          </a:prstGeom>
          <a:noFill/>
        </p:spPr>
        <p:txBody>
          <a:bodyPr wrap="square" rtlCol="0">
            <a:spAutoFit/>
          </a:bodyPr>
          <a:lstStyle/>
          <a:p>
            <a:r>
              <a:rPr lang="en-US" dirty="0">
                <a:solidFill>
                  <a:schemeClr val="accent5">
                    <a:lumMod val="50000"/>
                  </a:schemeClr>
                </a:solidFill>
              </a:rPr>
              <a:t>2. </a:t>
            </a:r>
            <a:r>
              <a:rPr lang="en-US" b="0" i="0" dirty="0">
                <a:solidFill>
                  <a:schemeClr val="accent5">
                    <a:lumMod val="50000"/>
                  </a:schemeClr>
                </a:solidFill>
                <a:effectLst/>
              </a:rPr>
              <a:t>The next thing you need to do is grant privileges to allow the MySQL Installer Launcher application to work in Windows 10. Click the </a:t>
            </a:r>
            <a:r>
              <a:rPr lang="en-US" b="0" i="1" dirty="0">
                <a:solidFill>
                  <a:schemeClr val="accent5">
                    <a:lumMod val="50000"/>
                  </a:schemeClr>
                </a:solidFill>
                <a:effectLst/>
              </a:rPr>
              <a:t>Yes</a:t>
            </a:r>
            <a:r>
              <a:rPr lang="en-US" b="0" i="0" dirty="0">
                <a:solidFill>
                  <a:schemeClr val="accent5">
                    <a:lumMod val="50000"/>
                  </a:schemeClr>
                </a:solidFill>
                <a:effectLst/>
              </a:rPr>
              <a:t> button to authorize the </a:t>
            </a:r>
            <a:r>
              <a:rPr lang="en-US" b="0" i="1" dirty="0">
                <a:solidFill>
                  <a:schemeClr val="accent5">
                    <a:lumMod val="50000"/>
                  </a:schemeClr>
                </a:solidFill>
                <a:effectLst/>
              </a:rPr>
              <a:t>MySQL Installer</a:t>
            </a:r>
            <a:r>
              <a:rPr lang="en-US" b="0" i="0" dirty="0">
                <a:solidFill>
                  <a:schemeClr val="accent5">
                    <a:lumMod val="50000"/>
                  </a:schemeClr>
                </a:solidFill>
                <a:effectLst/>
              </a:rPr>
              <a:t> to run.</a:t>
            </a:r>
          </a:p>
          <a:p>
            <a:endParaRPr lang="en-US" dirty="0"/>
          </a:p>
        </p:txBody>
      </p:sp>
    </p:spTree>
    <p:extLst>
      <p:ext uri="{BB962C8B-B14F-4D97-AF65-F5344CB8AC3E}">
        <p14:creationId xmlns:p14="http://schemas.microsoft.com/office/powerpoint/2010/main" val="912096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11CEC-BD70-4A25-97A4-5B69FCB074BE}"/>
              </a:ext>
            </a:extLst>
          </p:cNvPr>
          <p:cNvSpPr txBox="1"/>
          <p:nvPr/>
        </p:nvSpPr>
        <p:spPr>
          <a:xfrm>
            <a:off x="494270" y="-7130"/>
            <a:ext cx="7246002" cy="769441"/>
          </a:xfrm>
          <a:prstGeom prst="rect">
            <a:avLst/>
          </a:prstGeom>
          <a:noFill/>
        </p:spPr>
        <p:txBody>
          <a:bodyPr wrap="square" rtlCol="0">
            <a:spAutoFit/>
          </a:bodyPr>
          <a:lstStyle/>
          <a:p>
            <a:r>
              <a:rPr lang="en-US" sz="4400" b="1" dirty="0">
                <a:solidFill>
                  <a:schemeClr val="accent5">
                    <a:lumMod val="50000"/>
                  </a:schemeClr>
                </a:solidFill>
                <a:latin typeface="+mj-lt"/>
              </a:rPr>
              <a:t>MySQL 8.0.21 Installation Steps</a:t>
            </a:r>
            <a:endParaRPr lang="en-US" sz="4400" dirty="0">
              <a:solidFill>
                <a:schemeClr val="accent5">
                  <a:lumMod val="50000"/>
                </a:schemeClr>
              </a:solidFill>
            </a:endParaRPr>
          </a:p>
        </p:txBody>
      </p:sp>
      <p:sp>
        <p:nvSpPr>
          <p:cNvPr id="4" name="TextBox 3">
            <a:extLst>
              <a:ext uri="{FF2B5EF4-FFF2-40B4-BE49-F238E27FC236}">
                <a16:creationId xmlns:a16="http://schemas.microsoft.com/office/drawing/2014/main" id="{D5B37E4C-4112-469D-A0FF-EE9B3C79DF94}"/>
              </a:ext>
            </a:extLst>
          </p:cNvPr>
          <p:cNvSpPr txBox="1"/>
          <p:nvPr/>
        </p:nvSpPr>
        <p:spPr>
          <a:xfrm>
            <a:off x="494270" y="1414601"/>
            <a:ext cx="5412259" cy="1754326"/>
          </a:xfrm>
          <a:prstGeom prst="rect">
            <a:avLst/>
          </a:prstGeom>
          <a:noFill/>
        </p:spPr>
        <p:txBody>
          <a:bodyPr wrap="square" rtlCol="0">
            <a:spAutoFit/>
          </a:bodyPr>
          <a:lstStyle/>
          <a:p>
            <a:pPr algn="l"/>
            <a:r>
              <a:rPr lang="en-US" dirty="0">
                <a:solidFill>
                  <a:schemeClr val="accent5">
                    <a:lumMod val="50000"/>
                  </a:schemeClr>
                </a:solidFill>
              </a:rPr>
              <a:t>3. </a:t>
            </a:r>
            <a:r>
              <a:rPr lang="en-US" b="0" i="0" dirty="0">
                <a:solidFill>
                  <a:schemeClr val="accent5">
                    <a:lumMod val="50000"/>
                  </a:schemeClr>
                </a:solidFill>
                <a:effectLst/>
              </a:rPr>
              <a:t>Now you start the install by choosing a setup type. As a rule, I recommend you install the Developer Default. It is the default selection and preselected for you. Click the </a:t>
            </a:r>
            <a:r>
              <a:rPr lang="en-US" b="0" i="1" dirty="0">
                <a:solidFill>
                  <a:schemeClr val="accent5">
                    <a:lumMod val="50000"/>
                  </a:schemeClr>
                </a:solidFill>
                <a:effectLst/>
              </a:rPr>
              <a:t>Next</a:t>
            </a:r>
            <a:r>
              <a:rPr lang="en-US" b="0" i="0" dirty="0">
                <a:solidFill>
                  <a:schemeClr val="accent5">
                    <a:lumMod val="50000"/>
                  </a:schemeClr>
                </a:solidFill>
                <a:effectLst/>
              </a:rPr>
              <a:t> button to verify that you can install what you’ve selected.</a:t>
            </a:r>
          </a:p>
          <a:p>
            <a:endParaRPr lang="en-US" dirty="0"/>
          </a:p>
        </p:txBody>
      </p:sp>
      <p:sp>
        <p:nvSpPr>
          <p:cNvPr id="6" name="TextBox 5">
            <a:extLst>
              <a:ext uri="{FF2B5EF4-FFF2-40B4-BE49-F238E27FC236}">
                <a16:creationId xmlns:a16="http://schemas.microsoft.com/office/drawing/2014/main" id="{95E1A6BC-6015-471B-B251-A0CE73B00E21}"/>
              </a:ext>
            </a:extLst>
          </p:cNvPr>
          <p:cNvSpPr txBox="1"/>
          <p:nvPr/>
        </p:nvSpPr>
        <p:spPr>
          <a:xfrm>
            <a:off x="360817" y="4125460"/>
            <a:ext cx="5412259" cy="2308324"/>
          </a:xfrm>
          <a:prstGeom prst="rect">
            <a:avLst/>
          </a:prstGeom>
          <a:noFill/>
        </p:spPr>
        <p:txBody>
          <a:bodyPr wrap="square" rtlCol="0">
            <a:spAutoFit/>
          </a:bodyPr>
          <a:lstStyle/>
          <a:p>
            <a:pPr algn="l">
              <a:buFont typeface="+mj-lt"/>
              <a:buAutoNum type="arabicPeriod" startAt="4"/>
            </a:pPr>
            <a:r>
              <a:rPr lang="en-US" b="0" i="0" dirty="0">
                <a:solidFill>
                  <a:schemeClr val="accent5">
                    <a:lumMod val="50000"/>
                  </a:schemeClr>
                </a:solidFill>
                <a:effectLst/>
              </a:rPr>
              <a:t> The next workflow step checks requirements and lists any unmet requirements. The workflow lists the requirements for MySQL for Excel 1.3.8 as unmet because Microsoft Excel is not installed. Click the </a:t>
            </a:r>
            <a:r>
              <a:rPr lang="en-US" b="0" i="1" dirty="0">
                <a:solidFill>
                  <a:schemeClr val="accent5">
                    <a:lumMod val="50000"/>
                  </a:schemeClr>
                </a:solidFill>
                <a:effectLst/>
              </a:rPr>
              <a:t>Next</a:t>
            </a:r>
            <a:r>
              <a:rPr lang="en-US" b="0" i="0" dirty="0">
                <a:solidFill>
                  <a:schemeClr val="accent5">
                    <a:lumMod val="50000"/>
                  </a:schemeClr>
                </a:solidFill>
                <a:effectLst/>
              </a:rPr>
              <a:t> button when there are no unmet requirements in the list. Click the </a:t>
            </a:r>
            <a:r>
              <a:rPr lang="en-US" b="0" i="1" dirty="0">
                <a:solidFill>
                  <a:schemeClr val="accent5">
                    <a:lumMod val="50000"/>
                  </a:schemeClr>
                </a:solidFill>
                <a:effectLst/>
              </a:rPr>
              <a:t>Back</a:t>
            </a:r>
            <a:r>
              <a:rPr lang="en-US" b="0" i="0" dirty="0">
                <a:solidFill>
                  <a:schemeClr val="accent5">
                    <a:lumMod val="50000"/>
                  </a:schemeClr>
                </a:solidFill>
                <a:effectLst/>
              </a:rPr>
              <a:t> button to remove MySQL for Excel 1.3.8 from the setup selection.</a:t>
            </a:r>
          </a:p>
          <a:p>
            <a:endParaRPr lang="en-US" dirty="0"/>
          </a:p>
        </p:txBody>
      </p:sp>
      <p:pic>
        <p:nvPicPr>
          <p:cNvPr id="7" name="Picture 6">
            <a:extLst>
              <a:ext uri="{FF2B5EF4-FFF2-40B4-BE49-F238E27FC236}">
                <a16:creationId xmlns:a16="http://schemas.microsoft.com/office/drawing/2014/main" id="{DFA1452E-718D-4D47-B0A7-8A8187E3B3B3}"/>
              </a:ext>
            </a:extLst>
          </p:cNvPr>
          <p:cNvPicPr>
            <a:picLocks noChangeAspect="1"/>
          </p:cNvPicPr>
          <p:nvPr/>
        </p:nvPicPr>
        <p:blipFill>
          <a:blip r:embed="rId2"/>
          <a:stretch>
            <a:fillRect/>
          </a:stretch>
        </p:blipFill>
        <p:spPr>
          <a:xfrm>
            <a:off x="5963063" y="907505"/>
            <a:ext cx="3675025" cy="2768519"/>
          </a:xfrm>
          <a:prstGeom prst="rect">
            <a:avLst/>
          </a:prstGeom>
        </p:spPr>
      </p:pic>
      <p:pic>
        <p:nvPicPr>
          <p:cNvPr id="8" name="Picture 7">
            <a:extLst>
              <a:ext uri="{FF2B5EF4-FFF2-40B4-BE49-F238E27FC236}">
                <a16:creationId xmlns:a16="http://schemas.microsoft.com/office/drawing/2014/main" id="{7966FD12-9EEB-4919-BEC3-4928A242CB30}"/>
              </a:ext>
            </a:extLst>
          </p:cNvPr>
          <p:cNvPicPr>
            <a:picLocks noChangeAspect="1"/>
          </p:cNvPicPr>
          <p:nvPr/>
        </p:nvPicPr>
        <p:blipFill>
          <a:blip r:embed="rId3"/>
          <a:stretch>
            <a:fillRect/>
          </a:stretch>
        </p:blipFill>
        <p:spPr>
          <a:xfrm>
            <a:off x="5963064" y="3895363"/>
            <a:ext cx="3675024" cy="2768518"/>
          </a:xfrm>
          <a:prstGeom prst="rect">
            <a:avLst/>
          </a:prstGeom>
        </p:spPr>
      </p:pic>
    </p:spTree>
    <p:extLst>
      <p:ext uri="{BB962C8B-B14F-4D97-AF65-F5344CB8AC3E}">
        <p14:creationId xmlns:p14="http://schemas.microsoft.com/office/powerpoint/2010/main" val="2703418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11CEC-BD70-4A25-97A4-5B69FCB074BE}"/>
              </a:ext>
            </a:extLst>
          </p:cNvPr>
          <p:cNvSpPr txBox="1"/>
          <p:nvPr/>
        </p:nvSpPr>
        <p:spPr>
          <a:xfrm>
            <a:off x="494271" y="-20620"/>
            <a:ext cx="7246002" cy="769441"/>
          </a:xfrm>
          <a:prstGeom prst="rect">
            <a:avLst/>
          </a:prstGeom>
          <a:noFill/>
        </p:spPr>
        <p:txBody>
          <a:bodyPr wrap="square" rtlCol="0">
            <a:spAutoFit/>
          </a:bodyPr>
          <a:lstStyle/>
          <a:p>
            <a:r>
              <a:rPr lang="en-US" sz="4400" b="1" dirty="0">
                <a:solidFill>
                  <a:schemeClr val="accent5">
                    <a:lumMod val="50000"/>
                  </a:schemeClr>
                </a:solidFill>
                <a:latin typeface="+mj-lt"/>
              </a:rPr>
              <a:t>MySQL 8.0.21 Installation Steps</a:t>
            </a:r>
            <a:endParaRPr lang="en-US" sz="4400" dirty="0">
              <a:solidFill>
                <a:schemeClr val="accent5">
                  <a:lumMod val="50000"/>
                </a:schemeClr>
              </a:solidFill>
            </a:endParaRPr>
          </a:p>
        </p:txBody>
      </p:sp>
      <p:sp>
        <p:nvSpPr>
          <p:cNvPr id="4" name="TextBox 3">
            <a:extLst>
              <a:ext uri="{FF2B5EF4-FFF2-40B4-BE49-F238E27FC236}">
                <a16:creationId xmlns:a16="http://schemas.microsoft.com/office/drawing/2014/main" id="{D5B37E4C-4112-469D-A0FF-EE9B3C79DF94}"/>
              </a:ext>
            </a:extLst>
          </p:cNvPr>
          <p:cNvSpPr txBox="1"/>
          <p:nvPr/>
        </p:nvSpPr>
        <p:spPr>
          <a:xfrm>
            <a:off x="490500" y="1709883"/>
            <a:ext cx="5412259" cy="1200329"/>
          </a:xfrm>
          <a:prstGeom prst="rect">
            <a:avLst/>
          </a:prstGeom>
          <a:noFill/>
        </p:spPr>
        <p:txBody>
          <a:bodyPr wrap="square" rtlCol="0">
            <a:spAutoFit/>
          </a:bodyPr>
          <a:lstStyle/>
          <a:p>
            <a:pPr algn="l">
              <a:buFont typeface="+mj-lt"/>
              <a:buAutoNum type="arabicPeriod" startAt="5"/>
            </a:pPr>
            <a:r>
              <a:rPr lang="en-US" b="0" i="0" dirty="0">
                <a:solidFill>
                  <a:schemeClr val="accent5">
                    <a:lumMod val="50000"/>
                  </a:schemeClr>
                </a:solidFill>
                <a:effectLst/>
              </a:rPr>
              <a:t> Returning to the setup type workflow, you should select the </a:t>
            </a:r>
            <a:r>
              <a:rPr lang="en-US" b="0" i="1" dirty="0">
                <a:solidFill>
                  <a:schemeClr val="accent5">
                    <a:lumMod val="50000"/>
                  </a:schemeClr>
                </a:solidFill>
                <a:effectLst/>
              </a:rPr>
              <a:t>Custom</a:t>
            </a:r>
            <a:r>
              <a:rPr lang="en-US" b="0" i="0" dirty="0">
                <a:solidFill>
                  <a:schemeClr val="accent5">
                    <a:lumMod val="50000"/>
                  </a:schemeClr>
                </a:solidFill>
                <a:effectLst/>
              </a:rPr>
              <a:t> radio button. Click the </a:t>
            </a:r>
            <a:r>
              <a:rPr lang="en-US" b="0" i="1" dirty="0">
                <a:solidFill>
                  <a:schemeClr val="accent5">
                    <a:lumMod val="50000"/>
                  </a:schemeClr>
                </a:solidFill>
                <a:effectLst/>
              </a:rPr>
              <a:t>Next</a:t>
            </a:r>
            <a:r>
              <a:rPr lang="en-US" b="0" i="0" dirty="0">
                <a:solidFill>
                  <a:schemeClr val="accent5">
                    <a:lumMod val="50000"/>
                  </a:schemeClr>
                </a:solidFill>
                <a:effectLst/>
              </a:rPr>
              <a:t> button to view the list of selected types.</a:t>
            </a:r>
          </a:p>
          <a:p>
            <a:endParaRPr lang="en-US" dirty="0"/>
          </a:p>
        </p:txBody>
      </p:sp>
      <p:sp>
        <p:nvSpPr>
          <p:cNvPr id="6" name="TextBox 5">
            <a:extLst>
              <a:ext uri="{FF2B5EF4-FFF2-40B4-BE49-F238E27FC236}">
                <a16:creationId xmlns:a16="http://schemas.microsoft.com/office/drawing/2014/main" id="{95E1A6BC-6015-471B-B251-A0CE73B00E21}"/>
              </a:ext>
            </a:extLst>
          </p:cNvPr>
          <p:cNvSpPr txBox="1"/>
          <p:nvPr/>
        </p:nvSpPr>
        <p:spPr>
          <a:xfrm>
            <a:off x="494271" y="4655732"/>
            <a:ext cx="5412259" cy="1200329"/>
          </a:xfrm>
          <a:prstGeom prst="rect">
            <a:avLst/>
          </a:prstGeom>
          <a:noFill/>
        </p:spPr>
        <p:txBody>
          <a:bodyPr wrap="square" rtlCol="0">
            <a:spAutoFit/>
          </a:bodyPr>
          <a:lstStyle/>
          <a:p>
            <a:pPr algn="l">
              <a:buFont typeface="+mj-lt"/>
              <a:buAutoNum type="arabicPeriod" startAt="6"/>
            </a:pPr>
            <a:r>
              <a:rPr lang="en-US" b="0" i="0" dirty="0">
                <a:solidFill>
                  <a:schemeClr val="accent5">
                    <a:lumMod val="50000"/>
                  </a:schemeClr>
                </a:solidFill>
                <a:effectLst/>
              </a:rPr>
              <a:t> Use the green arrow pointing to the left to remove MySQL for Excel 1.3.8 from the list. Click the </a:t>
            </a:r>
            <a:r>
              <a:rPr lang="en-US" b="0" i="1" dirty="0">
                <a:solidFill>
                  <a:schemeClr val="accent5">
                    <a:lumMod val="50000"/>
                  </a:schemeClr>
                </a:solidFill>
                <a:effectLst/>
              </a:rPr>
              <a:t>Next</a:t>
            </a:r>
            <a:r>
              <a:rPr lang="en-US" b="0" i="0" dirty="0">
                <a:solidFill>
                  <a:schemeClr val="accent5">
                    <a:lumMod val="50000"/>
                  </a:schemeClr>
                </a:solidFill>
                <a:effectLst/>
              </a:rPr>
              <a:t> button to continue the </a:t>
            </a:r>
            <a:r>
              <a:rPr lang="en-US" b="0" i="1" dirty="0">
                <a:solidFill>
                  <a:schemeClr val="accent5">
                    <a:lumMod val="50000"/>
                  </a:schemeClr>
                </a:solidFill>
                <a:effectLst/>
              </a:rPr>
              <a:t>MySQL Installer</a:t>
            </a:r>
            <a:r>
              <a:rPr lang="en-US" b="0" i="0" dirty="0">
                <a:solidFill>
                  <a:schemeClr val="accent5">
                    <a:lumMod val="50000"/>
                  </a:schemeClr>
                </a:solidFill>
                <a:effectLst/>
              </a:rPr>
              <a:t> to install the selected MySQL libraries.</a:t>
            </a:r>
          </a:p>
        </p:txBody>
      </p:sp>
      <p:pic>
        <p:nvPicPr>
          <p:cNvPr id="1026" name="Picture 2">
            <a:extLst>
              <a:ext uri="{FF2B5EF4-FFF2-40B4-BE49-F238E27FC236}">
                <a16:creationId xmlns:a16="http://schemas.microsoft.com/office/drawing/2014/main" id="{191B5D14-C817-452D-BF21-EA8E9B6B34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2760" y="925422"/>
            <a:ext cx="3675025" cy="2769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DE5D0F0-DC38-4B32-AC0D-6B0C0E787C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2759" y="3871272"/>
            <a:ext cx="3675025" cy="276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277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11CEC-BD70-4A25-97A4-5B69FCB074BE}"/>
              </a:ext>
            </a:extLst>
          </p:cNvPr>
          <p:cNvSpPr txBox="1"/>
          <p:nvPr/>
        </p:nvSpPr>
        <p:spPr>
          <a:xfrm>
            <a:off x="494271" y="-20620"/>
            <a:ext cx="7246002" cy="769441"/>
          </a:xfrm>
          <a:prstGeom prst="rect">
            <a:avLst/>
          </a:prstGeom>
          <a:noFill/>
        </p:spPr>
        <p:txBody>
          <a:bodyPr wrap="square" rtlCol="0">
            <a:spAutoFit/>
          </a:bodyPr>
          <a:lstStyle/>
          <a:p>
            <a:r>
              <a:rPr lang="en-US" sz="4400" b="1" dirty="0">
                <a:solidFill>
                  <a:schemeClr val="accent5">
                    <a:lumMod val="50000"/>
                  </a:schemeClr>
                </a:solidFill>
                <a:latin typeface="+mj-lt"/>
              </a:rPr>
              <a:t>MySQL 8.0.21 Installation Steps</a:t>
            </a:r>
            <a:endParaRPr lang="en-US" sz="4400" dirty="0">
              <a:solidFill>
                <a:schemeClr val="accent5">
                  <a:lumMod val="50000"/>
                </a:schemeClr>
              </a:solidFill>
            </a:endParaRPr>
          </a:p>
        </p:txBody>
      </p:sp>
      <p:sp>
        <p:nvSpPr>
          <p:cNvPr id="4" name="TextBox 3">
            <a:extLst>
              <a:ext uri="{FF2B5EF4-FFF2-40B4-BE49-F238E27FC236}">
                <a16:creationId xmlns:a16="http://schemas.microsoft.com/office/drawing/2014/main" id="{D5B37E4C-4112-469D-A0FF-EE9B3C79DF94}"/>
              </a:ext>
            </a:extLst>
          </p:cNvPr>
          <p:cNvSpPr txBox="1"/>
          <p:nvPr/>
        </p:nvSpPr>
        <p:spPr>
          <a:xfrm>
            <a:off x="494271" y="1717418"/>
            <a:ext cx="5412259" cy="1200329"/>
          </a:xfrm>
          <a:prstGeom prst="rect">
            <a:avLst/>
          </a:prstGeom>
          <a:noFill/>
        </p:spPr>
        <p:txBody>
          <a:bodyPr wrap="square" rtlCol="0">
            <a:spAutoFit/>
          </a:bodyPr>
          <a:lstStyle/>
          <a:p>
            <a:pPr algn="l">
              <a:buFont typeface="+mj-lt"/>
              <a:buAutoNum type="arabicPeriod" startAt="7"/>
            </a:pPr>
            <a:r>
              <a:rPr lang="en-US" b="0" i="0" dirty="0">
                <a:solidFill>
                  <a:schemeClr val="accent5">
                    <a:lumMod val="50000"/>
                  </a:schemeClr>
                </a:solidFill>
                <a:effectLst/>
              </a:rPr>
              <a:t> This dialog will display for several minutes as each of the MySQL Installer modules is. Click the </a:t>
            </a:r>
            <a:r>
              <a:rPr lang="en-US" b="0" i="1" dirty="0">
                <a:solidFill>
                  <a:schemeClr val="accent5">
                    <a:lumMod val="50000"/>
                  </a:schemeClr>
                </a:solidFill>
                <a:effectLst/>
              </a:rPr>
              <a:t>Next</a:t>
            </a:r>
            <a:r>
              <a:rPr lang="en-US" b="0" i="0" dirty="0">
                <a:solidFill>
                  <a:schemeClr val="accent5">
                    <a:lumMod val="50000"/>
                  </a:schemeClr>
                </a:solidFill>
                <a:effectLst/>
              </a:rPr>
              <a:t> button to move forward in the </a:t>
            </a:r>
            <a:r>
              <a:rPr lang="en-US" b="0" i="1" dirty="0">
                <a:solidFill>
                  <a:schemeClr val="accent5">
                    <a:lumMod val="50000"/>
                  </a:schemeClr>
                </a:solidFill>
                <a:effectLst/>
              </a:rPr>
              <a:t>MySQL Installer</a:t>
            </a:r>
            <a:r>
              <a:rPr lang="en-US" b="0" i="0" dirty="0">
                <a:solidFill>
                  <a:schemeClr val="accent5">
                    <a:lumMod val="50000"/>
                  </a:schemeClr>
                </a:solidFill>
                <a:effectLst/>
              </a:rPr>
              <a:t> workflow.</a:t>
            </a:r>
          </a:p>
          <a:p>
            <a:endParaRPr lang="en-US" dirty="0"/>
          </a:p>
        </p:txBody>
      </p:sp>
      <p:sp>
        <p:nvSpPr>
          <p:cNvPr id="6" name="TextBox 5">
            <a:extLst>
              <a:ext uri="{FF2B5EF4-FFF2-40B4-BE49-F238E27FC236}">
                <a16:creationId xmlns:a16="http://schemas.microsoft.com/office/drawing/2014/main" id="{95E1A6BC-6015-471B-B251-A0CE73B00E21}"/>
              </a:ext>
            </a:extLst>
          </p:cNvPr>
          <p:cNvSpPr txBox="1"/>
          <p:nvPr/>
        </p:nvSpPr>
        <p:spPr>
          <a:xfrm>
            <a:off x="494270" y="4811649"/>
            <a:ext cx="5412259" cy="923330"/>
          </a:xfrm>
          <a:prstGeom prst="rect">
            <a:avLst/>
          </a:prstGeom>
          <a:noFill/>
        </p:spPr>
        <p:txBody>
          <a:bodyPr wrap="square" rtlCol="0">
            <a:spAutoFit/>
          </a:bodyPr>
          <a:lstStyle/>
          <a:p>
            <a:pPr algn="l">
              <a:buFont typeface="+mj-lt"/>
              <a:buAutoNum type="arabicPeriod" startAt="8"/>
            </a:pPr>
            <a:r>
              <a:rPr lang="en-US" b="0" i="0" dirty="0">
                <a:solidFill>
                  <a:schemeClr val="accent5">
                    <a:lumMod val="50000"/>
                  </a:schemeClr>
                </a:solidFill>
                <a:effectLst/>
              </a:rPr>
              <a:t> This dialog qualifies that there are three products to configure. Click the </a:t>
            </a:r>
            <a:r>
              <a:rPr lang="en-US" b="0" i="1" dirty="0">
                <a:solidFill>
                  <a:schemeClr val="accent5">
                    <a:lumMod val="50000"/>
                  </a:schemeClr>
                </a:solidFill>
                <a:effectLst/>
              </a:rPr>
              <a:t>Next</a:t>
            </a:r>
            <a:r>
              <a:rPr lang="en-US" b="0" i="0" dirty="0">
                <a:solidFill>
                  <a:schemeClr val="accent5">
                    <a:lumMod val="50000"/>
                  </a:schemeClr>
                </a:solidFill>
                <a:effectLst/>
              </a:rPr>
              <a:t> button to begin configuration of these products.</a:t>
            </a:r>
          </a:p>
        </p:txBody>
      </p:sp>
      <p:pic>
        <p:nvPicPr>
          <p:cNvPr id="3" name="Picture 2">
            <a:extLst>
              <a:ext uri="{FF2B5EF4-FFF2-40B4-BE49-F238E27FC236}">
                <a16:creationId xmlns:a16="http://schemas.microsoft.com/office/drawing/2014/main" id="{020FFB29-B5A8-4C48-BB2A-3A114A0EF76B}"/>
              </a:ext>
            </a:extLst>
          </p:cNvPr>
          <p:cNvPicPr>
            <a:picLocks noChangeAspect="1"/>
          </p:cNvPicPr>
          <p:nvPr/>
        </p:nvPicPr>
        <p:blipFill>
          <a:blip r:embed="rId2"/>
          <a:stretch>
            <a:fillRect/>
          </a:stretch>
        </p:blipFill>
        <p:spPr>
          <a:xfrm>
            <a:off x="5953529" y="932957"/>
            <a:ext cx="3675123" cy="2769250"/>
          </a:xfrm>
          <a:prstGeom prst="rect">
            <a:avLst/>
          </a:prstGeom>
        </p:spPr>
      </p:pic>
      <p:pic>
        <p:nvPicPr>
          <p:cNvPr id="5" name="Picture 4">
            <a:extLst>
              <a:ext uri="{FF2B5EF4-FFF2-40B4-BE49-F238E27FC236}">
                <a16:creationId xmlns:a16="http://schemas.microsoft.com/office/drawing/2014/main" id="{6DF9136E-DF80-477B-851F-74580A80D2E9}"/>
              </a:ext>
            </a:extLst>
          </p:cNvPr>
          <p:cNvPicPr>
            <a:picLocks noChangeAspect="1"/>
          </p:cNvPicPr>
          <p:nvPr/>
        </p:nvPicPr>
        <p:blipFill>
          <a:blip r:embed="rId3"/>
          <a:stretch>
            <a:fillRect/>
          </a:stretch>
        </p:blipFill>
        <p:spPr>
          <a:xfrm>
            <a:off x="5953528" y="3886343"/>
            <a:ext cx="3675123" cy="2773943"/>
          </a:xfrm>
          <a:prstGeom prst="rect">
            <a:avLst/>
          </a:prstGeom>
        </p:spPr>
      </p:pic>
    </p:spTree>
    <p:extLst>
      <p:ext uri="{BB962C8B-B14F-4D97-AF65-F5344CB8AC3E}">
        <p14:creationId xmlns:p14="http://schemas.microsoft.com/office/powerpoint/2010/main" val="2914721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11CEC-BD70-4A25-97A4-5B69FCB074BE}"/>
              </a:ext>
            </a:extLst>
          </p:cNvPr>
          <p:cNvSpPr txBox="1"/>
          <p:nvPr/>
        </p:nvSpPr>
        <p:spPr>
          <a:xfrm>
            <a:off x="494271" y="-20620"/>
            <a:ext cx="7246002" cy="769441"/>
          </a:xfrm>
          <a:prstGeom prst="rect">
            <a:avLst/>
          </a:prstGeom>
          <a:noFill/>
        </p:spPr>
        <p:txBody>
          <a:bodyPr wrap="square" rtlCol="0">
            <a:spAutoFit/>
          </a:bodyPr>
          <a:lstStyle/>
          <a:p>
            <a:r>
              <a:rPr lang="en-US" sz="4400" b="1" dirty="0">
                <a:solidFill>
                  <a:schemeClr val="accent5">
                    <a:lumMod val="50000"/>
                  </a:schemeClr>
                </a:solidFill>
                <a:latin typeface="+mj-lt"/>
              </a:rPr>
              <a:t>MySQL 8.0.21 Installation Steps</a:t>
            </a:r>
            <a:endParaRPr lang="en-US" sz="4400" dirty="0">
              <a:solidFill>
                <a:schemeClr val="accent5">
                  <a:lumMod val="50000"/>
                </a:schemeClr>
              </a:solidFill>
            </a:endParaRPr>
          </a:p>
        </p:txBody>
      </p:sp>
      <p:sp>
        <p:nvSpPr>
          <p:cNvPr id="4" name="TextBox 3">
            <a:extLst>
              <a:ext uri="{FF2B5EF4-FFF2-40B4-BE49-F238E27FC236}">
                <a16:creationId xmlns:a16="http://schemas.microsoft.com/office/drawing/2014/main" id="{D5B37E4C-4112-469D-A0FF-EE9B3C79DF94}"/>
              </a:ext>
            </a:extLst>
          </p:cNvPr>
          <p:cNvSpPr txBox="1"/>
          <p:nvPr/>
        </p:nvSpPr>
        <p:spPr>
          <a:xfrm>
            <a:off x="494271" y="1288950"/>
            <a:ext cx="5412259" cy="2031325"/>
          </a:xfrm>
          <a:prstGeom prst="rect">
            <a:avLst/>
          </a:prstGeom>
          <a:noFill/>
        </p:spPr>
        <p:txBody>
          <a:bodyPr wrap="square" rtlCol="0">
            <a:spAutoFit/>
          </a:bodyPr>
          <a:lstStyle/>
          <a:p>
            <a:pPr algn="l">
              <a:buFont typeface="+mj-lt"/>
              <a:buAutoNum type="arabicPeriod" startAt="9"/>
            </a:pPr>
            <a:r>
              <a:rPr lang="en-US" b="0" i="0" dirty="0">
                <a:solidFill>
                  <a:schemeClr val="accent5">
                    <a:lumMod val="50000"/>
                  </a:schemeClr>
                </a:solidFill>
                <a:effectLst/>
              </a:rPr>
              <a:t> This dialog lets you choose between a </a:t>
            </a:r>
            <a:r>
              <a:rPr lang="en-US" b="0" i="1" dirty="0">
                <a:solidFill>
                  <a:schemeClr val="accent5">
                    <a:lumMod val="50000"/>
                  </a:schemeClr>
                </a:solidFill>
                <a:effectLst/>
              </a:rPr>
              <a:t>Standalone MySQL Server / Classic MySQL Replication</a:t>
            </a:r>
            <a:r>
              <a:rPr lang="en-US" b="0" i="0" dirty="0">
                <a:solidFill>
                  <a:schemeClr val="accent5">
                    <a:lumMod val="50000"/>
                  </a:schemeClr>
                </a:solidFill>
                <a:effectLst/>
              </a:rPr>
              <a:t> and </a:t>
            </a:r>
            <a:r>
              <a:rPr lang="en-US" b="0" i="1" dirty="0" err="1">
                <a:solidFill>
                  <a:schemeClr val="accent5">
                    <a:lumMod val="50000"/>
                  </a:schemeClr>
                </a:solidFill>
                <a:effectLst/>
              </a:rPr>
              <a:t>InnoDB</a:t>
            </a:r>
            <a:r>
              <a:rPr lang="en-US" b="0" i="1" dirty="0">
                <a:solidFill>
                  <a:schemeClr val="accent5">
                    <a:lumMod val="50000"/>
                  </a:schemeClr>
                </a:solidFill>
                <a:effectLst/>
              </a:rPr>
              <a:t> Cluster</a:t>
            </a:r>
            <a:r>
              <a:rPr lang="en-US" b="0" i="0" dirty="0">
                <a:solidFill>
                  <a:schemeClr val="accent5">
                    <a:lumMod val="50000"/>
                  </a:schemeClr>
                </a:solidFill>
                <a:effectLst/>
              </a:rPr>
              <a:t>. You should choose the </a:t>
            </a:r>
            <a:r>
              <a:rPr lang="en-US" b="0" i="1" dirty="0">
                <a:solidFill>
                  <a:schemeClr val="accent5">
                    <a:lumMod val="50000"/>
                  </a:schemeClr>
                </a:solidFill>
                <a:effectLst/>
              </a:rPr>
              <a:t>Standalone MySQL Server</a:t>
            </a:r>
            <a:r>
              <a:rPr lang="en-US" b="0" i="0" dirty="0">
                <a:solidFill>
                  <a:schemeClr val="accent5">
                    <a:lumMod val="50000"/>
                  </a:schemeClr>
                </a:solidFill>
                <a:effectLst/>
              </a:rPr>
              <a:t> for a developer installation on a laptop or desktop. Click the </a:t>
            </a:r>
            <a:r>
              <a:rPr lang="en-US" b="0" i="1" dirty="0">
                <a:solidFill>
                  <a:schemeClr val="accent5">
                    <a:lumMod val="50000"/>
                  </a:schemeClr>
                </a:solidFill>
                <a:effectLst/>
              </a:rPr>
              <a:t>Next</a:t>
            </a:r>
            <a:r>
              <a:rPr lang="en-US" b="0" i="0" dirty="0">
                <a:solidFill>
                  <a:schemeClr val="accent5">
                    <a:lumMod val="50000"/>
                  </a:schemeClr>
                </a:solidFill>
                <a:effectLst/>
              </a:rPr>
              <a:t> button to continue the </a:t>
            </a:r>
            <a:r>
              <a:rPr lang="en-US" b="0" i="1" dirty="0">
                <a:solidFill>
                  <a:schemeClr val="accent5">
                    <a:lumMod val="50000"/>
                  </a:schemeClr>
                </a:solidFill>
                <a:effectLst/>
              </a:rPr>
              <a:t>MySQL Installer</a:t>
            </a:r>
            <a:r>
              <a:rPr lang="en-US" b="0" i="0" dirty="0">
                <a:solidFill>
                  <a:schemeClr val="accent5">
                    <a:lumMod val="50000"/>
                  </a:schemeClr>
                </a:solidFill>
                <a:effectLst/>
              </a:rPr>
              <a:t> configuration.</a:t>
            </a:r>
          </a:p>
          <a:p>
            <a:endParaRPr lang="en-US" dirty="0"/>
          </a:p>
        </p:txBody>
      </p:sp>
      <p:sp>
        <p:nvSpPr>
          <p:cNvPr id="6" name="TextBox 5">
            <a:extLst>
              <a:ext uri="{FF2B5EF4-FFF2-40B4-BE49-F238E27FC236}">
                <a16:creationId xmlns:a16="http://schemas.microsoft.com/office/drawing/2014/main" id="{95E1A6BC-6015-471B-B251-A0CE73B00E21}"/>
              </a:ext>
            </a:extLst>
          </p:cNvPr>
          <p:cNvSpPr txBox="1"/>
          <p:nvPr/>
        </p:nvSpPr>
        <p:spPr>
          <a:xfrm>
            <a:off x="494271" y="4647210"/>
            <a:ext cx="5412259" cy="1200329"/>
          </a:xfrm>
          <a:prstGeom prst="rect">
            <a:avLst/>
          </a:prstGeom>
          <a:noFill/>
        </p:spPr>
        <p:txBody>
          <a:bodyPr wrap="square" rtlCol="0">
            <a:spAutoFit/>
          </a:bodyPr>
          <a:lstStyle/>
          <a:p>
            <a:pPr algn="l">
              <a:buFont typeface="+mj-lt"/>
              <a:buAutoNum type="arabicPeriod" startAt="10"/>
            </a:pPr>
            <a:r>
              <a:rPr lang="en-US" b="0" i="0" dirty="0">
                <a:solidFill>
                  <a:schemeClr val="accent5">
                    <a:lumMod val="50000"/>
                  </a:schemeClr>
                </a:solidFill>
                <a:effectLst/>
              </a:rPr>
              <a:t> This dialog lets you choose set the type and networking values. They should be preselected as they are in the screen image. Click the </a:t>
            </a:r>
            <a:r>
              <a:rPr lang="en-US" b="0" i="1" dirty="0">
                <a:solidFill>
                  <a:schemeClr val="accent5">
                    <a:lumMod val="50000"/>
                  </a:schemeClr>
                </a:solidFill>
                <a:effectLst/>
              </a:rPr>
              <a:t>Next</a:t>
            </a:r>
            <a:r>
              <a:rPr lang="en-US" b="0" i="0" dirty="0">
                <a:solidFill>
                  <a:schemeClr val="accent5">
                    <a:lumMod val="50000"/>
                  </a:schemeClr>
                </a:solidFill>
                <a:effectLst/>
              </a:rPr>
              <a:t> button to continue the </a:t>
            </a:r>
            <a:r>
              <a:rPr lang="en-US" b="0" i="1" dirty="0">
                <a:solidFill>
                  <a:schemeClr val="accent5">
                    <a:lumMod val="50000"/>
                  </a:schemeClr>
                </a:solidFill>
                <a:effectLst/>
              </a:rPr>
              <a:t>MySQL Installer</a:t>
            </a:r>
            <a:r>
              <a:rPr lang="en-US" b="0" i="0" dirty="0">
                <a:solidFill>
                  <a:schemeClr val="accent5">
                    <a:lumMod val="50000"/>
                  </a:schemeClr>
                </a:solidFill>
                <a:effectLst/>
              </a:rPr>
              <a:t> configuration.</a:t>
            </a:r>
          </a:p>
        </p:txBody>
      </p:sp>
      <p:pic>
        <p:nvPicPr>
          <p:cNvPr id="2050" name="Picture 2">
            <a:extLst>
              <a:ext uri="{FF2B5EF4-FFF2-40B4-BE49-F238E27FC236}">
                <a16:creationId xmlns:a16="http://schemas.microsoft.com/office/drawing/2014/main" id="{91A4E2E0-1FE8-466F-A369-DE387E7076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1066" y="917641"/>
            <a:ext cx="3681253" cy="277394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0D1F2F7-9E85-4534-B0F0-D70AAA4546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1066" y="3860403"/>
            <a:ext cx="3681253" cy="2773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4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11CEC-BD70-4A25-97A4-5B69FCB074BE}"/>
              </a:ext>
            </a:extLst>
          </p:cNvPr>
          <p:cNvSpPr txBox="1"/>
          <p:nvPr/>
        </p:nvSpPr>
        <p:spPr>
          <a:xfrm>
            <a:off x="494271" y="-20620"/>
            <a:ext cx="7246002" cy="769441"/>
          </a:xfrm>
          <a:prstGeom prst="rect">
            <a:avLst/>
          </a:prstGeom>
          <a:noFill/>
        </p:spPr>
        <p:txBody>
          <a:bodyPr wrap="square" rtlCol="0">
            <a:spAutoFit/>
          </a:bodyPr>
          <a:lstStyle/>
          <a:p>
            <a:r>
              <a:rPr lang="en-US" sz="4400" b="1" dirty="0">
                <a:solidFill>
                  <a:schemeClr val="accent5">
                    <a:lumMod val="50000"/>
                  </a:schemeClr>
                </a:solidFill>
                <a:latin typeface="+mj-lt"/>
              </a:rPr>
              <a:t>MySQL 8.0.21 Installation Steps</a:t>
            </a:r>
            <a:endParaRPr lang="en-US" sz="4400" dirty="0">
              <a:solidFill>
                <a:schemeClr val="accent5">
                  <a:lumMod val="50000"/>
                </a:schemeClr>
              </a:solidFill>
            </a:endParaRPr>
          </a:p>
        </p:txBody>
      </p:sp>
      <p:sp>
        <p:nvSpPr>
          <p:cNvPr id="4" name="TextBox 3">
            <a:extLst>
              <a:ext uri="{FF2B5EF4-FFF2-40B4-BE49-F238E27FC236}">
                <a16:creationId xmlns:a16="http://schemas.microsoft.com/office/drawing/2014/main" id="{D5B37E4C-4112-469D-A0FF-EE9B3C79DF94}"/>
              </a:ext>
            </a:extLst>
          </p:cNvPr>
          <p:cNvSpPr txBox="1"/>
          <p:nvPr/>
        </p:nvSpPr>
        <p:spPr>
          <a:xfrm>
            <a:off x="494270" y="1477288"/>
            <a:ext cx="5412259" cy="1754326"/>
          </a:xfrm>
          <a:prstGeom prst="rect">
            <a:avLst/>
          </a:prstGeom>
          <a:noFill/>
        </p:spPr>
        <p:txBody>
          <a:bodyPr wrap="square" rtlCol="0">
            <a:spAutoFit/>
          </a:bodyPr>
          <a:lstStyle/>
          <a:p>
            <a:pPr algn="l">
              <a:buFont typeface="+mj-lt"/>
              <a:buAutoNum type="arabicPeriod" startAt="11"/>
            </a:pPr>
            <a:r>
              <a:rPr lang="en-US" b="0" i="0" dirty="0">
                <a:solidFill>
                  <a:schemeClr val="accent5">
                    <a:lumMod val="50000"/>
                  </a:schemeClr>
                </a:solidFill>
                <a:effectLst/>
              </a:rPr>
              <a:t> This dialog lets you choose between SHA256-based and the older MD5 encryption. Click </a:t>
            </a:r>
            <a:r>
              <a:rPr lang="en-US" b="0" i="1" dirty="0">
                <a:solidFill>
                  <a:schemeClr val="accent5">
                    <a:lumMod val="50000"/>
                  </a:schemeClr>
                </a:solidFill>
                <a:effectLst/>
              </a:rPr>
              <a:t>Use Strong Password Encryption for Authentication (RECOMMENDED)</a:t>
            </a:r>
            <a:r>
              <a:rPr lang="en-US" b="0" i="0" dirty="0">
                <a:solidFill>
                  <a:schemeClr val="accent5">
                    <a:lumMod val="50000"/>
                  </a:schemeClr>
                </a:solidFill>
                <a:effectLst/>
              </a:rPr>
              <a:t> radio button. Click the </a:t>
            </a:r>
            <a:r>
              <a:rPr lang="en-US" b="0" i="1" dirty="0">
                <a:solidFill>
                  <a:schemeClr val="accent5">
                    <a:lumMod val="50000"/>
                  </a:schemeClr>
                </a:solidFill>
                <a:effectLst/>
              </a:rPr>
              <a:t>Next</a:t>
            </a:r>
            <a:r>
              <a:rPr lang="en-US" b="0" i="0" dirty="0">
                <a:solidFill>
                  <a:schemeClr val="accent5">
                    <a:lumMod val="50000"/>
                  </a:schemeClr>
                </a:solidFill>
                <a:effectLst/>
              </a:rPr>
              <a:t> button to continue the </a:t>
            </a:r>
            <a:r>
              <a:rPr lang="en-US" b="0" i="1" dirty="0">
                <a:solidFill>
                  <a:schemeClr val="accent5">
                    <a:lumMod val="50000"/>
                  </a:schemeClr>
                </a:solidFill>
                <a:effectLst/>
              </a:rPr>
              <a:t>MySQL Installer</a:t>
            </a:r>
            <a:r>
              <a:rPr lang="en-US" b="0" i="0" dirty="0">
                <a:solidFill>
                  <a:schemeClr val="accent5">
                    <a:lumMod val="50000"/>
                  </a:schemeClr>
                </a:solidFill>
                <a:effectLst/>
              </a:rPr>
              <a:t> configuration.</a:t>
            </a:r>
          </a:p>
          <a:p>
            <a:endParaRPr lang="en-US" dirty="0"/>
          </a:p>
        </p:txBody>
      </p:sp>
      <p:sp>
        <p:nvSpPr>
          <p:cNvPr id="6" name="TextBox 5">
            <a:extLst>
              <a:ext uri="{FF2B5EF4-FFF2-40B4-BE49-F238E27FC236}">
                <a16:creationId xmlns:a16="http://schemas.microsoft.com/office/drawing/2014/main" id="{95E1A6BC-6015-471B-B251-A0CE73B00E21}"/>
              </a:ext>
            </a:extLst>
          </p:cNvPr>
          <p:cNvSpPr txBox="1"/>
          <p:nvPr/>
        </p:nvSpPr>
        <p:spPr>
          <a:xfrm>
            <a:off x="494271" y="4885388"/>
            <a:ext cx="5412259" cy="923330"/>
          </a:xfrm>
          <a:prstGeom prst="rect">
            <a:avLst/>
          </a:prstGeom>
          <a:noFill/>
        </p:spPr>
        <p:txBody>
          <a:bodyPr wrap="square" rtlCol="0">
            <a:spAutoFit/>
          </a:bodyPr>
          <a:lstStyle/>
          <a:p>
            <a:pPr algn="l">
              <a:buFont typeface="+mj-lt"/>
              <a:buAutoNum type="arabicPeriod" startAt="12"/>
            </a:pPr>
            <a:r>
              <a:rPr lang="en-US" b="0" i="0" dirty="0">
                <a:solidFill>
                  <a:schemeClr val="accent5">
                    <a:lumMod val="50000"/>
                  </a:schemeClr>
                </a:solidFill>
                <a:effectLst/>
              </a:rPr>
              <a:t> This dialog lets you enter the MySQL Root Password. Click the </a:t>
            </a:r>
            <a:r>
              <a:rPr lang="en-US" b="0" i="1" dirty="0">
                <a:solidFill>
                  <a:schemeClr val="accent5">
                    <a:lumMod val="50000"/>
                  </a:schemeClr>
                </a:solidFill>
                <a:effectLst/>
              </a:rPr>
              <a:t>Next</a:t>
            </a:r>
            <a:r>
              <a:rPr lang="en-US" b="0" i="0" dirty="0">
                <a:solidFill>
                  <a:schemeClr val="accent5">
                    <a:lumMod val="50000"/>
                  </a:schemeClr>
                </a:solidFill>
                <a:effectLst/>
              </a:rPr>
              <a:t> button to continue the </a:t>
            </a:r>
            <a:r>
              <a:rPr lang="en-US" b="0" i="1" dirty="0">
                <a:solidFill>
                  <a:schemeClr val="accent5">
                    <a:lumMod val="50000"/>
                  </a:schemeClr>
                </a:solidFill>
                <a:effectLst/>
              </a:rPr>
              <a:t>MySQL Installer</a:t>
            </a:r>
            <a:r>
              <a:rPr lang="en-US" b="0" i="0" dirty="0">
                <a:solidFill>
                  <a:schemeClr val="accent5">
                    <a:lumMod val="50000"/>
                  </a:schemeClr>
                </a:solidFill>
                <a:effectLst/>
              </a:rPr>
              <a:t> configuration.</a:t>
            </a:r>
          </a:p>
        </p:txBody>
      </p:sp>
      <p:pic>
        <p:nvPicPr>
          <p:cNvPr id="4098" name="Picture 2">
            <a:extLst>
              <a:ext uri="{FF2B5EF4-FFF2-40B4-BE49-F238E27FC236}">
                <a16:creationId xmlns:a16="http://schemas.microsoft.com/office/drawing/2014/main" id="{332117B1-3AC1-4752-950D-46C368CBB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1066" y="967480"/>
            <a:ext cx="3683180" cy="277394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676C773-8AAB-47E9-9EF2-D3028C7F61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1066" y="3960081"/>
            <a:ext cx="3701802" cy="2773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365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11CEC-BD70-4A25-97A4-5B69FCB074BE}"/>
              </a:ext>
            </a:extLst>
          </p:cNvPr>
          <p:cNvSpPr txBox="1"/>
          <p:nvPr/>
        </p:nvSpPr>
        <p:spPr>
          <a:xfrm>
            <a:off x="494271" y="-20620"/>
            <a:ext cx="7246002" cy="769441"/>
          </a:xfrm>
          <a:prstGeom prst="rect">
            <a:avLst/>
          </a:prstGeom>
          <a:noFill/>
        </p:spPr>
        <p:txBody>
          <a:bodyPr wrap="square" rtlCol="0">
            <a:spAutoFit/>
          </a:bodyPr>
          <a:lstStyle/>
          <a:p>
            <a:r>
              <a:rPr lang="en-US" sz="4400" b="1" dirty="0">
                <a:solidFill>
                  <a:schemeClr val="accent5">
                    <a:lumMod val="50000"/>
                  </a:schemeClr>
                </a:solidFill>
                <a:latin typeface="+mj-lt"/>
              </a:rPr>
              <a:t>MySQL 8.0.21 Installation Steps</a:t>
            </a:r>
            <a:endParaRPr lang="en-US" sz="4400" dirty="0">
              <a:solidFill>
                <a:schemeClr val="accent5">
                  <a:lumMod val="50000"/>
                </a:schemeClr>
              </a:solidFill>
            </a:endParaRPr>
          </a:p>
        </p:txBody>
      </p:sp>
      <p:sp>
        <p:nvSpPr>
          <p:cNvPr id="4" name="TextBox 3">
            <a:extLst>
              <a:ext uri="{FF2B5EF4-FFF2-40B4-BE49-F238E27FC236}">
                <a16:creationId xmlns:a16="http://schemas.microsoft.com/office/drawing/2014/main" id="{D5B37E4C-4112-469D-A0FF-EE9B3C79DF94}"/>
              </a:ext>
            </a:extLst>
          </p:cNvPr>
          <p:cNvSpPr txBox="1"/>
          <p:nvPr/>
        </p:nvSpPr>
        <p:spPr>
          <a:xfrm>
            <a:off x="494270" y="1554752"/>
            <a:ext cx="5412259" cy="1477328"/>
          </a:xfrm>
          <a:prstGeom prst="rect">
            <a:avLst/>
          </a:prstGeom>
          <a:noFill/>
        </p:spPr>
        <p:txBody>
          <a:bodyPr wrap="square" rtlCol="0">
            <a:spAutoFit/>
          </a:bodyPr>
          <a:lstStyle/>
          <a:p>
            <a:pPr algn="l">
              <a:buFont typeface="+mj-lt"/>
              <a:buAutoNum type="arabicPeriod" startAt="13"/>
            </a:pPr>
            <a:r>
              <a:rPr lang="en-US" b="0" i="0" dirty="0">
                <a:solidFill>
                  <a:schemeClr val="accent5">
                    <a:lumMod val="50000"/>
                  </a:schemeClr>
                </a:solidFill>
                <a:effectLst/>
              </a:rPr>
              <a:t> This dialog lets you enter a Windows Service Name and install a </a:t>
            </a:r>
            <a:r>
              <a:rPr lang="en-US" b="0" i="1" dirty="0">
                <a:solidFill>
                  <a:schemeClr val="accent5">
                    <a:lumMod val="50000"/>
                  </a:schemeClr>
                </a:solidFill>
                <a:effectLst/>
              </a:rPr>
              <a:t>Standard System Account</a:t>
            </a:r>
            <a:r>
              <a:rPr lang="en-US" b="0" i="0" dirty="0">
                <a:solidFill>
                  <a:schemeClr val="accent5">
                    <a:lumMod val="50000"/>
                  </a:schemeClr>
                </a:solidFill>
                <a:effectLst/>
              </a:rPr>
              <a:t> or </a:t>
            </a:r>
            <a:r>
              <a:rPr lang="en-US" b="0" i="1" dirty="0">
                <a:solidFill>
                  <a:schemeClr val="accent5">
                    <a:lumMod val="50000"/>
                  </a:schemeClr>
                </a:solidFill>
                <a:effectLst/>
              </a:rPr>
              <a:t>Custom User</a:t>
            </a:r>
            <a:r>
              <a:rPr lang="en-US" b="0" i="0" dirty="0">
                <a:solidFill>
                  <a:schemeClr val="accent5">
                    <a:lumMod val="50000"/>
                  </a:schemeClr>
                </a:solidFill>
                <a:effectLst/>
              </a:rPr>
              <a:t> account. Click the </a:t>
            </a:r>
            <a:r>
              <a:rPr lang="en-US" b="0" i="1" dirty="0">
                <a:solidFill>
                  <a:schemeClr val="accent5">
                    <a:lumMod val="50000"/>
                  </a:schemeClr>
                </a:solidFill>
                <a:effectLst/>
              </a:rPr>
              <a:t>Next</a:t>
            </a:r>
            <a:r>
              <a:rPr lang="en-US" b="0" i="0" dirty="0">
                <a:solidFill>
                  <a:schemeClr val="accent5">
                    <a:lumMod val="50000"/>
                  </a:schemeClr>
                </a:solidFill>
                <a:effectLst/>
              </a:rPr>
              <a:t> button to continue the </a:t>
            </a:r>
            <a:r>
              <a:rPr lang="en-US" b="0" i="1" dirty="0">
                <a:solidFill>
                  <a:schemeClr val="accent5">
                    <a:lumMod val="50000"/>
                  </a:schemeClr>
                </a:solidFill>
                <a:effectLst/>
              </a:rPr>
              <a:t>MySQL Installer</a:t>
            </a:r>
            <a:r>
              <a:rPr lang="en-US" b="0" i="0" dirty="0">
                <a:solidFill>
                  <a:schemeClr val="accent5">
                    <a:lumMod val="50000"/>
                  </a:schemeClr>
                </a:solidFill>
                <a:effectLst/>
              </a:rPr>
              <a:t> configuration.</a:t>
            </a:r>
          </a:p>
          <a:p>
            <a:endParaRPr lang="en-US" dirty="0"/>
          </a:p>
        </p:txBody>
      </p:sp>
      <p:sp>
        <p:nvSpPr>
          <p:cNvPr id="6" name="TextBox 5">
            <a:extLst>
              <a:ext uri="{FF2B5EF4-FFF2-40B4-BE49-F238E27FC236}">
                <a16:creationId xmlns:a16="http://schemas.microsoft.com/office/drawing/2014/main" id="{95E1A6BC-6015-471B-B251-A0CE73B00E21}"/>
              </a:ext>
            </a:extLst>
          </p:cNvPr>
          <p:cNvSpPr txBox="1"/>
          <p:nvPr/>
        </p:nvSpPr>
        <p:spPr>
          <a:xfrm>
            <a:off x="494271" y="4625786"/>
            <a:ext cx="5412259" cy="1200329"/>
          </a:xfrm>
          <a:prstGeom prst="rect">
            <a:avLst/>
          </a:prstGeom>
          <a:noFill/>
        </p:spPr>
        <p:txBody>
          <a:bodyPr wrap="square" rtlCol="0">
            <a:spAutoFit/>
          </a:bodyPr>
          <a:lstStyle/>
          <a:p>
            <a:pPr algn="l"/>
            <a:r>
              <a:rPr lang="en-US" dirty="0">
                <a:solidFill>
                  <a:schemeClr val="accent5">
                    <a:lumMod val="50000"/>
                  </a:schemeClr>
                </a:solidFill>
              </a:rPr>
              <a:t>14. </a:t>
            </a:r>
            <a:r>
              <a:rPr lang="en-US" b="0" i="0" dirty="0">
                <a:solidFill>
                  <a:schemeClr val="accent5">
                    <a:lumMod val="50000"/>
                  </a:schemeClr>
                </a:solidFill>
                <a:effectLst/>
              </a:rPr>
              <a:t>This dialog lets you apply the configuration of the </a:t>
            </a:r>
            <a:r>
              <a:rPr lang="en-US" b="0" i="1" dirty="0">
                <a:solidFill>
                  <a:schemeClr val="accent5">
                    <a:lumMod val="50000"/>
                  </a:schemeClr>
                </a:solidFill>
                <a:effectLst/>
              </a:rPr>
              <a:t>MySQL Server</a:t>
            </a:r>
            <a:r>
              <a:rPr lang="en-US" b="0" i="0" dirty="0">
                <a:solidFill>
                  <a:schemeClr val="accent5">
                    <a:lumMod val="50000"/>
                  </a:schemeClr>
                </a:solidFill>
                <a:effectLst/>
              </a:rPr>
              <a:t> or </a:t>
            </a:r>
            <a:r>
              <a:rPr lang="en-US" b="0" i="1" dirty="0">
                <a:solidFill>
                  <a:schemeClr val="accent5">
                    <a:lumMod val="50000"/>
                  </a:schemeClr>
                </a:solidFill>
                <a:effectLst/>
              </a:rPr>
              <a:t>Custom User</a:t>
            </a:r>
            <a:r>
              <a:rPr lang="en-US" b="0" i="0" dirty="0">
                <a:solidFill>
                  <a:schemeClr val="accent5">
                    <a:lumMod val="50000"/>
                  </a:schemeClr>
                </a:solidFill>
                <a:effectLst/>
              </a:rPr>
              <a:t> product. Click the </a:t>
            </a:r>
            <a:r>
              <a:rPr lang="en-US" b="0" i="1" dirty="0">
                <a:solidFill>
                  <a:schemeClr val="accent5">
                    <a:lumMod val="50000"/>
                  </a:schemeClr>
                </a:solidFill>
                <a:effectLst/>
              </a:rPr>
              <a:t>Next</a:t>
            </a:r>
            <a:r>
              <a:rPr lang="en-US" b="0" i="0" dirty="0">
                <a:solidFill>
                  <a:schemeClr val="accent5">
                    <a:lumMod val="50000"/>
                  </a:schemeClr>
                </a:solidFill>
                <a:effectLst/>
              </a:rPr>
              <a:t> button to continue the </a:t>
            </a:r>
            <a:r>
              <a:rPr lang="en-US" b="0" i="1" dirty="0">
                <a:solidFill>
                  <a:schemeClr val="accent5">
                    <a:lumMod val="50000"/>
                  </a:schemeClr>
                </a:solidFill>
                <a:effectLst/>
              </a:rPr>
              <a:t>MySQL Server</a:t>
            </a:r>
            <a:r>
              <a:rPr lang="en-US" b="0" i="0" dirty="0">
                <a:solidFill>
                  <a:schemeClr val="accent5">
                    <a:lumMod val="50000"/>
                  </a:schemeClr>
                </a:solidFill>
                <a:effectLst/>
              </a:rPr>
              <a:t> configuration.</a:t>
            </a:r>
          </a:p>
        </p:txBody>
      </p:sp>
      <p:pic>
        <p:nvPicPr>
          <p:cNvPr id="5122" name="Picture 2">
            <a:extLst>
              <a:ext uri="{FF2B5EF4-FFF2-40B4-BE49-F238E27FC236}">
                <a16:creationId xmlns:a16="http://schemas.microsoft.com/office/drawing/2014/main" id="{4888B8E4-9FCD-4ED2-99F3-4D3B21154E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7461" y="906444"/>
            <a:ext cx="3685751" cy="277394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F207F567-71EE-4D3B-9035-A85BC91D0E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7461" y="3838011"/>
            <a:ext cx="3685751" cy="2775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113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DFD13112-8178-4935-B46E-107B00C0D16B}"/>
              </a:ext>
            </a:extLst>
          </p:cNvPr>
          <p:cNvSpPr txBox="1">
            <a:spLocks/>
          </p:cNvSpPr>
          <p:nvPr/>
        </p:nvSpPr>
        <p:spPr>
          <a:xfrm>
            <a:off x="762000" y="1564461"/>
            <a:ext cx="9144000" cy="126364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5">
                    <a:lumMod val="50000"/>
                  </a:schemeClr>
                </a:solidFill>
              </a:rPr>
              <a:t>What </a:t>
            </a:r>
            <a:r>
              <a:rPr lang="en-US" sz="4000" b="1" dirty="0">
                <a:solidFill>
                  <a:schemeClr val="accent5">
                    <a:lumMod val="50000"/>
                  </a:schemeClr>
                </a:solidFill>
              </a:rPr>
              <a:t>This</a:t>
            </a:r>
            <a:r>
              <a:rPr lang="en-US" b="1" dirty="0">
                <a:solidFill>
                  <a:schemeClr val="accent5">
                    <a:lumMod val="50000"/>
                  </a:schemeClr>
                </a:solidFill>
              </a:rPr>
              <a:t> PowerPoint Covers:</a:t>
            </a:r>
          </a:p>
        </p:txBody>
      </p:sp>
      <p:sp>
        <p:nvSpPr>
          <p:cNvPr id="3" name="Content Placeholder 4">
            <a:extLst>
              <a:ext uri="{FF2B5EF4-FFF2-40B4-BE49-F238E27FC236}">
                <a16:creationId xmlns:a16="http://schemas.microsoft.com/office/drawing/2014/main" id="{28A42D19-9933-491B-AE9F-3888B6A33F46}"/>
              </a:ext>
            </a:extLst>
          </p:cNvPr>
          <p:cNvSpPr txBox="1">
            <a:spLocks/>
          </p:cNvSpPr>
          <p:nvPr/>
        </p:nvSpPr>
        <p:spPr>
          <a:xfrm>
            <a:off x="762000" y="2828110"/>
            <a:ext cx="10668000" cy="3048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accent5">
                    <a:lumMod val="50000"/>
                  </a:schemeClr>
                </a:solidFill>
                <a:effectLst/>
                <a:uLnTx/>
                <a:uFillTx/>
                <a:latin typeface="Verdana Pro"/>
                <a:ea typeface="+mn-ea"/>
                <a:cs typeface="+mn-cs"/>
              </a:rPr>
              <a:t>How we got to the relational model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chemeClr val="accent5">
                    <a:lumMod val="50000"/>
                  </a:schemeClr>
                </a:solidFill>
                <a:effectLst/>
                <a:uLnTx/>
                <a:uFillTx/>
                <a:latin typeface="Verdana Pro"/>
                <a:ea typeface="+mn-ea"/>
                <a:cs typeface="+mn-cs"/>
              </a:rPr>
              <a:t>Hierarchical databases - a single parent hierarchy</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chemeClr val="accent5">
                    <a:lumMod val="50000"/>
                  </a:schemeClr>
                </a:solidFill>
                <a:effectLst/>
                <a:uLnTx/>
                <a:uFillTx/>
                <a:latin typeface="Verdana Pro"/>
                <a:ea typeface="+mn-ea"/>
                <a:cs typeface="+mn-cs"/>
              </a:rPr>
              <a:t>Networked databases - a multi-parent hierarchy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accent5">
                    <a:lumMod val="50000"/>
                  </a:schemeClr>
                </a:solidFill>
                <a:effectLst/>
                <a:uLnTx/>
                <a:uFillTx/>
                <a:latin typeface="Verdana Pro"/>
                <a:ea typeface="+mn-ea"/>
                <a:cs typeface="+mn-cs"/>
              </a:rPr>
              <a:t>How the relational model works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accent5">
                    <a:lumMod val="50000"/>
                  </a:schemeClr>
                </a:solidFill>
                <a:effectLst/>
                <a:uLnTx/>
                <a:uFillTx/>
                <a:latin typeface="Verdana Pro"/>
                <a:ea typeface="+mn-ea"/>
                <a:cs typeface="+mn-cs"/>
              </a:rPr>
              <a:t>How to use basic SQL commands</a:t>
            </a:r>
          </a:p>
        </p:txBody>
      </p:sp>
      <p:sp>
        <p:nvSpPr>
          <p:cNvPr id="4" name="TextBox 3"/>
          <p:cNvSpPr txBox="1"/>
          <p:nvPr/>
        </p:nvSpPr>
        <p:spPr>
          <a:xfrm>
            <a:off x="2308833" y="6228694"/>
            <a:ext cx="8641134" cy="307777"/>
          </a:xfrm>
          <a:prstGeom prst="rect">
            <a:avLst/>
          </a:prstGeom>
          <a:noFill/>
        </p:spPr>
        <p:txBody>
          <a:bodyPr wrap="square" rtlCol="0">
            <a:spAutoFit/>
          </a:bodyPr>
          <a:lstStyle/>
          <a:p>
            <a:r>
              <a:rPr lang="en-US" sz="1400" dirty="0">
                <a:solidFill>
                  <a:schemeClr val="accent5">
                    <a:lumMod val="50000"/>
                  </a:schemeClr>
                </a:solidFill>
              </a:rPr>
              <a:t>Beaulieu, A. (2020). </a:t>
            </a:r>
            <a:r>
              <a:rPr lang="en-US" sz="1400" i="1" dirty="0">
                <a:solidFill>
                  <a:schemeClr val="accent5">
                    <a:lumMod val="50000"/>
                  </a:schemeClr>
                </a:solidFill>
              </a:rPr>
              <a:t>Learning SQL: Generate, manipulate, and retrieve data</a:t>
            </a:r>
            <a:r>
              <a:rPr lang="en-US" sz="1400" dirty="0">
                <a:solidFill>
                  <a:schemeClr val="accent5">
                    <a:lumMod val="50000"/>
                  </a:schemeClr>
                </a:solidFill>
              </a:rPr>
              <a:t> (3</a:t>
            </a:r>
            <a:r>
              <a:rPr lang="en-US" sz="1400" baseline="30000" dirty="0">
                <a:solidFill>
                  <a:schemeClr val="accent5">
                    <a:lumMod val="50000"/>
                  </a:schemeClr>
                </a:solidFill>
              </a:rPr>
              <a:t>rd</a:t>
            </a:r>
            <a:r>
              <a:rPr lang="en-US" sz="1400" dirty="0">
                <a:solidFill>
                  <a:schemeClr val="accent5">
                    <a:lumMod val="50000"/>
                  </a:schemeClr>
                </a:solidFill>
              </a:rPr>
              <a:t> ed.). O’Reilly Media, Inc.</a:t>
            </a:r>
          </a:p>
        </p:txBody>
      </p:sp>
    </p:spTree>
    <p:extLst>
      <p:ext uri="{BB962C8B-B14F-4D97-AF65-F5344CB8AC3E}">
        <p14:creationId xmlns:p14="http://schemas.microsoft.com/office/powerpoint/2010/main" val="3753349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11CEC-BD70-4A25-97A4-5B69FCB074BE}"/>
              </a:ext>
            </a:extLst>
          </p:cNvPr>
          <p:cNvSpPr txBox="1"/>
          <p:nvPr/>
        </p:nvSpPr>
        <p:spPr>
          <a:xfrm>
            <a:off x="494271" y="-20620"/>
            <a:ext cx="7246002" cy="769441"/>
          </a:xfrm>
          <a:prstGeom prst="rect">
            <a:avLst/>
          </a:prstGeom>
          <a:noFill/>
        </p:spPr>
        <p:txBody>
          <a:bodyPr wrap="square" rtlCol="0">
            <a:spAutoFit/>
          </a:bodyPr>
          <a:lstStyle/>
          <a:p>
            <a:r>
              <a:rPr lang="en-US" sz="4400" b="1" dirty="0">
                <a:solidFill>
                  <a:schemeClr val="accent5">
                    <a:lumMod val="50000"/>
                  </a:schemeClr>
                </a:solidFill>
                <a:latin typeface="+mj-lt"/>
              </a:rPr>
              <a:t>MySQL 8.0.21 Installation Steps</a:t>
            </a:r>
            <a:endParaRPr lang="en-US" sz="4400" dirty="0">
              <a:solidFill>
                <a:schemeClr val="accent5">
                  <a:lumMod val="50000"/>
                </a:schemeClr>
              </a:solidFill>
            </a:endParaRPr>
          </a:p>
        </p:txBody>
      </p:sp>
      <p:sp>
        <p:nvSpPr>
          <p:cNvPr id="4" name="TextBox 3">
            <a:extLst>
              <a:ext uri="{FF2B5EF4-FFF2-40B4-BE49-F238E27FC236}">
                <a16:creationId xmlns:a16="http://schemas.microsoft.com/office/drawing/2014/main" id="{D5B37E4C-4112-469D-A0FF-EE9B3C79DF94}"/>
              </a:ext>
            </a:extLst>
          </p:cNvPr>
          <p:cNvSpPr txBox="1"/>
          <p:nvPr/>
        </p:nvSpPr>
        <p:spPr>
          <a:xfrm>
            <a:off x="494270" y="1599446"/>
            <a:ext cx="5412259" cy="1477328"/>
          </a:xfrm>
          <a:prstGeom prst="rect">
            <a:avLst/>
          </a:prstGeom>
          <a:noFill/>
        </p:spPr>
        <p:txBody>
          <a:bodyPr wrap="square" rtlCol="0">
            <a:spAutoFit/>
          </a:bodyPr>
          <a:lstStyle/>
          <a:p>
            <a:pPr algn="l">
              <a:buFont typeface="+mj-lt"/>
              <a:buAutoNum type="arabicPeriod" startAt="15"/>
            </a:pPr>
            <a:r>
              <a:rPr lang="en-US" b="0" i="0" dirty="0">
                <a:solidFill>
                  <a:schemeClr val="accent5">
                    <a:lumMod val="50000"/>
                  </a:schemeClr>
                </a:solidFill>
                <a:effectLst/>
              </a:rPr>
              <a:t> This dialog lets you watch the progress of the </a:t>
            </a:r>
            <a:r>
              <a:rPr lang="en-US" b="0" i="1" dirty="0">
                <a:solidFill>
                  <a:schemeClr val="accent5">
                    <a:lumMod val="50000"/>
                  </a:schemeClr>
                </a:solidFill>
                <a:effectLst/>
              </a:rPr>
              <a:t>MySQL Server</a:t>
            </a:r>
            <a:r>
              <a:rPr lang="en-US" b="0" i="0" dirty="0">
                <a:solidFill>
                  <a:schemeClr val="accent5">
                    <a:lumMod val="50000"/>
                  </a:schemeClr>
                </a:solidFill>
                <a:effectLst/>
              </a:rPr>
              <a:t> or </a:t>
            </a:r>
            <a:r>
              <a:rPr lang="en-US" b="0" i="1" dirty="0">
                <a:solidFill>
                  <a:schemeClr val="accent5">
                    <a:lumMod val="50000"/>
                  </a:schemeClr>
                </a:solidFill>
                <a:effectLst/>
              </a:rPr>
              <a:t>Custom User</a:t>
            </a:r>
            <a:r>
              <a:rPr lang="en-US" b="0" i="0" dirty="0">
                <a:solidFill>
                  <a:schemeClr val="accent5">
                    <a:lumMod val="50000"/>
                  </a:schemeClr>
                </a:solidFill>
                <a:effectLst/>
              </a:rPr>
              <a:t> configuration. Click the </a:t>
            </a:r>
            <a:r>
              <a:rPr lang="en-US" b="0" i="1" dirty="0">
                <a:solidFill>
                  <a:schemeClr val="accent5">
                    <a:lumMod val="50000"/>
                  </a:schemeClr>
                </a:solidFill>
                <a:effectLst/>
              </a:rPr>
              <a:t>Finish</a:t>
            </a:r>
            <a:r>
              <a:rPr lang="en-US" b="0" i="0" dirty="0">
                <a:solidFill>
                  <a:schemeClr val="accent5">
                    <a:lumMod val="50000"/>
                  </a:schemeClr>
                </a:solidFill>
                <a:effectLst/>
              </a:rPr>
              <a:t> button to complete the </a:t>
            </a:r>
            <a:r>
              <a:rPr lang="en-US" b="0" i="1" dirty="0">
                <a:solidFill>
                  <a:schemeClr val="accent5">
                    <a:lumMod val="50000"/>
                  </a:schemeClr>
                </a:solidFill>
                <a:effectLst/>
              </a:rPr>
              <a:t>MySQL Server</a:t>
            </a:r>
            <a:r>
              <a:rPr lang="en-US" b="0" i="0" dirty="0">
                <a:solidFill>
                  <a:schemeClr val="accent5">
                    <a:lumMod val="50000"/>
                  </a:schemeClr>
                </a:solidFill>
                <a:effectLst/>
              </a:rPr>
              <a:t> configuration.</a:t>
            </a:r>
          </a:p>
          <a:p>
            <a:endParaRPr lang="en-US" dirty="0"/>
          </a:p>
        </p:txBody>
      </p:sp>
      <p:sp>
        <p:nvSpPr>
          <p:cNvPr id="6" name="TextBox 5">
            <a:extLst>
              <a:ext uri="{FF2B5EF4-FFF2-40B4-BE49-F238E27FC236}">
                <a16:creationId xmlns:a16="http://schemas.microsoft.com/office/drawing/2014/main" id="{95E1A6BC-6015-471B-B251-A0CE73B00E21}"/>
              </a:ext>
            </a:extLst>
          </p:cNvPr>
          <p:cNvSpPr txBox="1"/>
          <p:nvPr/>
        </p:nvSpPr>
        <p:spPr>
          <a:xfrm>
            <a:off x="494271" y="4853674"/>
            <a:ext cx="5412259" cy="923330"/>
          </a:xfrm>
          <a:prstGeom prst="rect">
            <a:avLst/>
          </a:prstGeom>
          <a:noFill/>
        </p:spPr>
        <p:txBody>
          <a:bodyPr wrap="square" rtlCol="0">
            <a:spAutoFit/>
          </a:bodyPr>
          <a:lstStyle/>
          <a:p>
            <a:pPr algn="l">
              <a:buFont typeface="+mj-lt"/>
              <a:buAutoNum type="arabicPeriod" startAt="16"/>
            </a:pPr>
            <a:r>
              <a:rPr lang="en-US" b="0" i="0" dirty="0">
                <a:solidFill>
                  <a:schemeClr val="accent5">
                    <a:lumMod val="50000"/>
                  </a:schemeClr>
                </a:solidFill>
                <a:effectLst/>
              </a:rPr>
              <a:t> This dialog lets you choose the next </a:t>
            </a:r>
            <a:r>
              <a:rPr lang="en-US" b="0" i="1" dirty="0">
                <a:solidFill>
                  <a:schemeClr val="accent5">
                    <a:lumMod val="50000"/>
                  </a:schemeClr>
                </a:solidFill>
                <a:effectLst/>
              </a:rPr>
              <a:t>MySQL Router</a:t>
            </a:r>
            <a:r>
              <a:rPr lang="en-US" b="0" i="0" dirty="0">
                <a:solidFill>
                  <a:schemeClr val="accent5">
                    <a:lumMod val="50000"/>
                  </a:schemeClr>
                </a:solidFill>
                <a:effectLst/>
              </a:rPr>
              <a:t> product for configuration. Click the </a:t>
            </a:r>
            <a:r>
              <a:rPr lang="en-US" b="0" i="1" dirty="0">
                <a:solidFill>
                  <a:schemeClr val="accent5">
                    <a:lumMod val="50000"/>
                  </a:schemeClr>
                </a:solidFill>
                <a:effectLst/>
              </a:rPr>
              <a:t>Next</a:t>
            </a:r>
            <a:r>
              <a:rPr lang="en-US" b="0" i="0" dirty="0">
                <a:solidFill>
                  <a:schemeClr val="accent5">
                    <a:lumMod val="50000"/>
                  </a:schemeClr>
                </a:solidFill>
                <a:effectLst/>
              </a:rPr>
              <a:t> button to begin the </a:t>
            </a:r>
            <a:r>
              <a:rPr lang="en-US" b="0" i="1" dirty="0">
                <a:solidFill>
                  <a:schemeClr val="accent5">
                    <a:lumMod val="50000"/>
                  </a:schemeClr>
                </a:solidFill>
                <a:effectLst/>
              </a:rPr>
              <a:t>MySQL Router</a:t>
            </a:r>
            <a:r>
              <a:rPr lang="en-US" b="0" i="0" dirty="0">
                <a:solidFill>
                  <a:schemeClr val="accent5">
                    <a:lumMod val="50000"/>
                  </a:schemeClr>
                </a:solidFill>
                <a:effectLst/>
              </a:rPr>
              <a:t> configuration.</a:t>
            </a:r>
          </a:p>
        </p:txBody>
      </p:sp>
      <p:pic>
        <p:nvPicPr>
          <p:cNvPr id="3" name="Picture 2">
            <a:extLst>
              <a:ext uri="{FF2B5EF4-FFF2-40B4-BE49-F238E27FC236}">
                <a16:creationId xmlns:a16="http://schemas.microsoft.com/office/drawing/2014/main" id="{E2B04012-ACA4-4DA9-9BF3-E9DA67B1CE33}"/>
              </a:ext>
            </a:extLst>
          </p:cNvPr>
          <p:cNvPicPr>
            <a:picLocks noChangeAspect="1"/>
          </p:cNvPicPr>
          <p:nvPr/>
        </p:nvPicPr>
        <p:blipFill>
          <a:blip r:embed="rId2"/>
          <a:stretch>
            <a:fillRect/>
          </a:stretch>
        </p:blipFill>
        <p:spPr>
          <a:xfrm>
            <a:off x="5936423" y="950170"/>
            <a:ext cx="3691731" cy="2775880"/>
          </a:xfrm>
          <a:prstGeom prst="rect">
            <a:avLst/>
          </a:prstGeom>
        </p:spPr>
      </p:pic>
      <p:pic>
        <p:nvPicPr>
          <p:cNvPr id="5" name="Picture 4">
            <a:extLst>
              <a:ext uri="{FF2B5EF4-FFF2-40B4-BE49-F238E27FC236}">
                <a16:creationId xmlns:a16="http://schemas.microsoft.com/office/drawing/2014/main" id="{B10AD57F-891F-4749-A317-7D9E96B71DB4}"/>
              </a:ext>
            </a:extLst>
          </p:cNvPr>
          <p:cNvPicPr>
            <a:picLocks noChangeAspect="1"/>
          </p:cNvPicPr>
          <p:nvPr/>
        </p:nvPicPr>
        <p:blipFill>
          <a:blip r:embed="rId3"/>
          <a:stretch>
            <a:fillRect/>
          </a:stretch>
        </p:blipFill>
        <p:spPr>
          <a:xfrm>
            <a:off x="5936423" y="3927398"/>
            <a:ext cx="3698021" cy="2775880"/>
          </a:xfrm>
          <a:prstGeom prst="rect">
            <a:avLst/>
          </a:prstGeom>
        </p:spPr>
      </p:pic>
      <p:pic>
        <p:nvPicPr>
          <p:cNvPr id="10" name="Picture 9">
            <a:extLst>
              <a:ext uri="{FF2B5EF4-FFF2-40B4-BE49-F238E27FC236}">
                <a16:creationId xmlns:a16="http://schemas.microsoft.com/office/drawing/2014/main" id="{A262B9FD-5B95-423E-A7CA-A86E3DEC4020}"/>
              </a:ext>
            </a:extLst>
          </p:cNvPr>
          <p:cNvPicPr>
            <a:picLocks noChangeAspect="1"/>
          </p:cNvPicPr>
          <p:nvPr/>
        </p:nvPicPr>
        <p:blipFill>
          <a:blip r:embed="rId3"/>
          <a:stretch>
            <a:fillRect/>
          </a:stretch>
        </p:blipFill>
        <p:spPr>
          <a:xfrm>
            <a:off x="5936423" y="3927399"/>
            <a:ext cx="3698021" cy="2775880"/>
          </a:xfrm>
          <a:prstGeom prst="rect">
            <a:avLst/>
          </a:prstGeom>
        </p:spPr>
      </p:pic>
    </p:spTree>
    <p:extLst>
      <p:ext uri="{BB962C8B-B14F-4D97-AF65-F5344CB8AC3E}">
        <p14:creationId xmlns:p14="http://schemas.microsoft.com/office/powerpoint/2010/main" val="1052495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11CEC-BD70-4A25-97A4-5B69FCB074BE}"/>
              </a:ext>
            </a:extLst>
          </p:cNvPr>
          <p:cNvSpPr txBox="1"/>
          <p:nvPr/>
        </p:nvSpPr>
        <p:spPr>
          <a:xfrm>
            <a:off x="494271" y="-20620"/>
            <a:ext cx="7246002" cy="769441"/>
          </a:xfrm>
          <a:prstGeom prst="rect">
            <a:avLst/>
          </a:prstGeom>
          <a:noFill/>
        </p:spPr>
        <p:txBody>
          <a:bodyPr wrap="square" rtlCol="0">
            <a:spAutoFit/>
          </a:bodyPr>
          <a:lstStyle/>
          <a:p>
            <a:r>
              <a:rPr lang="en-US" sz="4400" b="1" dirty="0">
                <a:solidFill>
                  <a:schemeClr val="accent5">
                    <a:lumMod val="50000"/>
                  </a:schemeClr>
                </a:solidFill>
                <a:latin typeface="+mj-lt"/>
              </a:rPr>
              <a:t>MySQL 8.0.21 Installation Steps</a:t>
            </a:r>
            <a:endParaRPr lang="en-US" sz="4400" dirty="0">
              <a:solidFill>
                <a:schemeClr val="accent5">
                  <a:lumMod val="50000"/>
                </a:schemeClr>
              </a:solidFill>
            </a:endParaRPr>
          </a:p>
        </p:txBody>
      </p:sp>
      <p:sp>
        <p:nvSpPr>
          <p:cNvPr id="4" name="TextBox 3">
            <a:extLst>
              <a:ext uri="{FF2B5EF4-FFF2-40B4-BE49-F238E27FC236}">
                <a16:creationId xmlns:a16="http://schemas.microsoft.com/office/drawing/2014/main" id="{D5B37E4C-4112-469D-A0FF-EE9B3C79DF94}"/>
              </a:ext>
            </a:extLst>
          </p:cNvPr>
          <p:cNvSpPr txBox="1"/>
          <p:nvPr/>
        </p:nvSpPr>
        <p:spPr>
          <a:xfrm>
            <a:off x="494271" y="1484776"/>
            <a:ext cx="5412259" cy="1754326"/>
          </a:xfrm>
          <a:prstGeom prst="rect">
            <a:avLst/>
          </a:prstGeom>
          <a:noFill/>
        </p:spPr>
        <p:txBody>
          <a:bodyPr wrap="square" rtlCol="0">
            <a:spAutoFit/>
          </a:bodyPr>
          <a:lstStyle/>
          <a:p>
            <a:r>
              <a:rPr lang="en-US" dirty="0">
                <a:solidFill>
                  <a:schemeClr val="accent5">
                    <a:lumMod val="50000"/>
                  </a:schemeClr>
                </a:solidFill>
              </a:rPr>
              <a:t>17. This dialog allows you to configure the </a:t>
            </a:r>
            <a:r>
              <a:rPr lang="en-US" i="1" dirty="0">
                <a:solidFill>
                  <a:schemeClr val="accent5">
                    <a:lumMod val="50000"/>
                  </a:schemeClr>
                </a:solidFill>
              </a:rPr>
              <a:t>MySQL Router Configuration</a:t>
            </a:r>
            <a:r>
              <a:rPr lang="en-US" dirty="0">
                <a:solidFill>
                  <a:schemeClr val="accent5">
                    <a:lumMod val="50000"/>
                  </a:schemeClr>
                </a:solidFill>
              </a:rPr>
              <a:t> product. Leave the </a:t>
            </a:r>
            <a:r>
              <a:rPr lang="en-US" dirty="0">
                <a:solidFill>
                  <a:schemeClr val="accent5">
                    <a:lumMod val="50000"/>
                  </a:schemeClr>
                </a:solidFill>
                <a:latin typeface="Courier New" panose="02070309020205020404" pitchFamily="49" charset="0"/>
                <a:cs typeface="Courier New" panose="02070309020205020404" pitchFamily="49" charset="0"/>
              </a:rPr>
              <a:t>Hostname </a:t>
            </a:r>
            <a:r>
              <a:rPr lang="en-US" dirty="0">
                <a:solidFill>
                  <a:schemeClr val="accent5">
                    <a:lumMod val="50000"/>
                  </a:schemeClr>
                </a:solidFill>
                <a:cs typeface="Courier New" panose="02070309020205020404" pitchFamily="49" charset="0"/>
              </a:rPr>
              <a:t>and </a:t>
            </a:r>
            <a:r>
              <a:rPr lang="en-US" dirty="0">
                <a:solidFill>
                  <a:schemeClr val="accent5">
                    <a:lumMod val="50000"/>
                  </a:schemeClr>
                </a:solidFill>
                <a:latin typeface="Courier New" panose="02070309020205020404" pitchFamily="49" charset="0"/>
                <a:cs typeface="Courier New" panose="02070309020205020404" pitchFamily="49" charset="0"/>
              </a:rPr>
              <a:t>Password </a:t>
            </a:r>
            <a:r>
              <a:rPr lang="en-US" dirty="0">
                <a:solidFill>
                  <a:schemeClr val="accent5">
                    <a:lumMod val="50000"/>
                  </a:schemeClr>
                </a:solidFill>
                <a:cs typeface="Courier New" panose="02070309020205020404" pitchFamily="49" charset="0"/>
              </a:rPr>
              <a:t>fields blank when you do not want to configure the </a:t>
            </a:r>
            <a:r>
              <a:rPr lang="en-US" i="1" dirty="0">
                <a:solidFill>
                  <a:schemeClr val="accent5">
                    <a:lumMod val="50000"/>
                  </a:schemeClr>
                </a:solidFill>
                <a:cs typeface="Courier New" panose="02070309020205020404" pitchFamily="49" charset="0"/>
              </a:rPr>
              <a:t>MySQL Router Configuration</a:t>
            </a:r>
            <a:r>
              <a:rPr lang="en-US" dirty="0">
                <a:solidFill>
                  <a:schemeClr val="accent5">
                    <a:lumMod val="50000"/>
                  </a:schemeClr>
                </a:solidFill>
                <a:cs typeface="Courier New" panose="02070309020205020404" pitchFamily="49" charset="0"/>
              </a:rPr>
              <a:t> product. Click the </a:t>
            </a:r>
            <a:r>
              <a:rPr lang="en-US" i="1" dirty="0">
                <a:solidFill>
                  <a:schemeClr val="accent5">
                    <a:lumMod val="50000"/>
                  </a:schemeClr>
                </a:solidFill>
                <a:cs typeface="Courier New" panose="02070309020205020404" pitchFamily="49" charset="0"/>
              </a:rPr>
              <a:t>Finish</a:t>
            </a:r>
            <a:r>
              <a:rPr lang="en-US" dirty="0">
                <a:solidFill>
                  <a:schemeClr val="accent5">
                    <a:lumMod val="50000"/>
                  </a:schemeClr>
                </a:solidFill>
                <a:cs typeface="Courier New" panose="02070309020205020404" pitchFamily="49" charset="0"/>
              </a:rPr>
              <a:t> button to complete the </a:t>
            </a:r>
            <a:r>
              <a:rPr lang="en-US" i="1" dirty="0">
                <a:solidFill>
                  <a:schemeClr val="accent5">
                    <a:lumMod val="50000"/>
                  </a:schemeClr>
                </a:solidFill>
                <a:cs typeface="Courier New" panose="02070309020205020404" pitchFamily="49" charset="0"/>
              </a:rPr>
              <a:t>MySQL Router</a:t>
            </a:r>
            <a:r>
              <a:rPr lang="en-US" dirty="0">
                <a:solidFill>
                  <a:schemeClr val="accent5">
                    <a:lumMod val="50000"/>
                  </a:schemeClr>
                </a:solidFill>
                <a:cs typeface="Courier New" panose="02070309020205020404" pitchFamily="49" charset="0"/>
              </a:rPr>
              <a:t> workflow.</a:t>
            </a:r>
            <a:endParaRPr lang="en-US" dirty="0">
              <a:solidFill>
                <a:schemeClr val="accent5">
                  <a:lumMod val="50000"/>
                </a:schemeClr>
              </a:solidFill>
            </a:endParaRPr>
          </a:p>
        </p:txBody>
      </p:sp>
      <p:sp>
        <p:nvSpPr>
          <p:cNvPr id="6" name="TextBox 5">
            <a:extLst>
              <a:ext uri="{FF2B5EF4-FFF2-40B4-BE49-F238E27FC236}">
                <a16:creationId xmlns:a16="http://schemas.microsoft.com/office/drawing/2014/main" id="{95E1A6BC-6015-471B-B251-A0CE73B00E21}"/>
              </a:ext>
            </a:extLst>
          </p:cNvPr>
          <p:cNvSpPr txBox="1"/>
          <p:nvPr/>
        </p:nvSpPr>
        <p:spPr>
          <a:xfrm>
            <a:off x="494271" y="4765272"/>
            <a:ext cx="5412259" cy="1200329"/>
          </a:xfrm>
          <a:prstGeom prst="rect">
            <a:avLst/>
          </a:prstGeom>
          <a:noFill/>
        </p:spPr>
        <p:txBody>
          <a:bodyPr wrap="square" rtlCol="0">
            <a:spAutoFit/>
          </a:bodyPr>
          <a:lstStyle/>
          <a:p>
            <a:pPr algn="l">
              <a:buFont typeface="+mj-lt"/>
              <a:buAutoNum type="arabicPeriod" startAt="18"/>
            </a:pPr>
            <a:r>
              <a:rPr lang="en-US" b="0" i="0" dirty="0">
                <a:solidFill>
                  <a:schemeClr val="accent5">
                    <a:lumMod val="50000"/>
                  </a:schemeClr>
                </a:solidFill>
                <a:effectLst/>
              </a:rPr>
              <a:t> This dialog lets you choose the next </a:t>
            </a:r>
            <a:r>
              <a:rPr lang="en-US" b="0" i="1" dirty="0">
                <a:solidFill>
                  <a:schemeClr val="accent5">
                    <a:lumMod val="50000"/>
                  </a:schemeClr>
                </a:solidFill>
                <a:effectLst/>
              </a:rPr>
              <a:t>Samples and Examples</a:t>
            </a:r>
            <a:r>
              <a:rPr lang="en-US" b="0" i="0" dirty="0">
                <a:solidFill>
                  <a:schemeClr val="accent5">
                    <a:lumMod val="50000"/>
                  </a:schemeClr>
                </a:solidFill>
                <a:effectLst/>
              </a:rPr>
              <a:t> product for configuration. Click the </a:t>
            </a:r>
            <a:r>
              <a:rPr lang="en-US" b="0" i="1" dirty="0">
                <a:solidFill>
                  <a:schemeClr val="accent5">
                    <a:lumMod val="50000"/>
                  </a:schemeClr>
                </a:solidFill>
                <a:effectLst/>
              </a:rPr>
              <a:t>Next</a:t>
            </a:r>
            <a:r>
              <a:rPr lang="en-US" b="0" i="0" dirty="0">
                <a:solidFill>
                  <a:schemeClr val="accent5">
                    <a:lumMod val="50000"/>
                  </a:schemeClr>
                </a:solidFill>
                <a:effectLst/>
              </a:rPr>
              <a:t> button to begin the </a:t>
            </a:r>
            <a:r>
              <a:rPr lang="en-US" b="0" i="1" dirty="0">
                <a:solidFill>
                  <a:schemeClr val="accent5">
                    <a:lumMod val="50000"/>
                  </a:schemeClr>
                </a:solidFill>
                <a:effectLst/>
              </a:rPr>
              <a:t>Samples and Examples</a:t>
            </a:r>
            <a:r>
              <a:rPr lang="en-US" b="0" i="0" dirty="0">
                <a:solidFill>
                  <a:schemeClr val="accent5">
                    <a:lumMod val="50000"/>
                  </a:schemeClr>
                </a:solidFill>
                <a:effectLst/>
              </a:rPr>
              <a:t> configuration.</a:t>
            </a:r>
          </a:p>
        </p:txBody>
      </p:sp>
      <p:pic>
        <p:nvPicPr>
          <p:cNvPr id="6146" name="Picture 2">
            <a:extLst>
              <a:ext uri="{FF2B5EF4-FFF2-40B4-BE49-F238E27FC236}">
                <a16:creationId xmlns:a16="http://schemas.microsoft.com/office/drawing/2014/main" id="{A3063FA7-5E70-49D0-A878-8132CE44FE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0565" y="971561"/>
            <a:ext cx="3698021" cy="278075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123677EB-2526-411A-88F3-DFB748276F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0565" y="3975058"/>
            <a:ext cx="3703170" cy="278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833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11CEC-BD70-4A25-97A4-5B69FCB074BE}"/>
              </a:ext>
            </a:extLst>
          </p:cNvPr>
          <p:cNvSpPr txBox="1"/>
          <p:nvPr/>
        </p:nvSpPr>
        <p:spPr>
          <a:xfrm>
            <a:off x="494271" y="-20620"/>
            <a:ext cx="7246002" cy="769441"/>
          </a:xfrm>
          <a:prstGeom prst="rect">
            <a:avLst/>
          </a:prstGeom>
          <a:noFill/>
        </p:spPr>
        <p:txBody>
          <a:bodyPr wrap="square" rtlCol="0">
            <a:spAutoFit/>
          </a:bodyPr>
          <a:lstStyle/>
          <a:p>
            <a:r>
              <a:rPr lang="en-US" sz="4400" b="1" dirty="0">
                <a:solidFill>
                  <a:schemeClr val="accent5">
                    <a:lumMod val="50000"/>
                  </a:schemeClr>
                </a:solidFill>
                <a:latin typeface="+mj-lt"/>
              </a:rPr>
              <a:t>MySQL 8.0.21 Installation Steps</a:t>
            </a:r>
            <a:endParaRPr lang="en-US" sz="4400" dirty="0">
              <a:solidFill>
                <a:schemeClr val="accent5">
                  <a:lumMod val="50000"/>
                </a:schemeClr>
              </a:solidFill>
            </a:endParaRPr>
          </a:p>
        </p:txBody>
      </p:sp>
      <p:sp>
        <p:nvSpPr>
          <p:cNvPr id="6" name="TextBox 5">
            <a:extLst>
              <a:ext uri="{FF2B5EF4-FFF2-40B4-BE49-F238E27FC236}">
                <a16:creationId xmlns:a16="http://schemas.microsoft.com/office/drawing/2014/main" id="{95E1A6BC-6015-471B-B251-A0CE73B00E21}"/>
              </a:ext>
            </a:extLst>
          </p:cNvPr>
          <p:cNvSpPr txBox="1"/>
          <p:nvPr/>
        </p:nvSpPr>
        <p:spPr>
          <a:xfrm>
            <a:off x="613132" y="4832960"/>
            <a:ext cx="5412259" cy="923330"/>
          </a:xfrm>
          <a:prstGeom prst="rect">
            <a:avLst/>
          </a:prstGeom>
          <a:noFill/>
        </p:spPr>
        <p:txBody>
          <a:bodyPr wrap="square" rtlCol="0">
            <a:spAutoFit/>
          </a:bodyPr>
          <a:lstStyle/>
          <a:p>
            <a:pPr algn="l">
              <a:buFont typeface="+mj-lt"/>
              <a:buAutoNum type="arabicPeriod" startAt="20"/>
            </a:pPr>
            <a:r>
              <a:rPr lang="en-US" b="0" i="0" dirty="0">
                <a:solidFill>
                  <a:schemeClr val="accent5">
                    <a:lumMod val="50000"/>
                  </a:schemeClr>
                </a:solidFill>
                <a:effectLst/>
              </a:rPr>
              <a:t> This dialog lets you create a Windows 10 MySQL Service. Click the now enabled </a:t>
            </a:r>
            <a:r>
              <a:rPr lang="en-US" b="0" i="1" dirty="0">
                <a:solidFill>
                  <a:schemeClr val="accent5">
                    <a:lumMod val="50000"/>
                  </a:schemeClr>
                </a:solidFill>
                <a:effectLst/>
              </a:rPr>
              <a:t>Next</a:t>
            </a:r>
            <a:r>
              <a:rPr lang="en-US" b="0" i="0" dirty="0">
                <a:solidFill>
                  <a:schemeClr val="accent5">
                    <a:lumMod val="50000"/>
                  </a:schemeClr>
                </a:solidFill>
                <a:effectLst/>
              </a:rPr>
              <a:t> button to create the MySQL Service.</a:t>
            </a:r>
          </a:p>
        </p:txBody>
      </p:sp>
      <p:pic>
        <p:nvPicPr>
          <p:cNvPr id="8194" name="Picture 2">
            <a:extLst>
              <a:ext uri="{FF2B5EF4-FFF2-40B4-BE49-F238E27FC236}">
                <a16:creationId xmlns:a16="http://schemas.microsoft.com/office/drawing/2014/main" id="{34F401A5-02E4-4B68-BBC1-27961398DC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5854" y="936156"/>
            <a:ext cx="3704457" cy="278075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A2FDC55-F961-471B-8EC2-7470686CECFD}"/>
              </a:ext>
            </a:extLst>
          </p:cNvPr>
          <p:cNvPicPr>
            <a:picLocks noChangeAspect="1"/>
          </p:cNvPicPr>
          <p:nvPr/>
        </p:nvPicPr>
        <p:blipFill>
          <a:blip r:embed="rId3"/>
          <a:stretch>
            <a:fillRect/>
          </a:stretch>
        </p:blipFill>
        <p:spPr>
          <a:xfrm>
            <a:off x="5985793" y="3904247"/>
            <a:ext cx="3704518" cy="2780757"/>
          </a:xfrm>
          <a:prstGeom prst="rect">
            <a:avLst/>
          </a:prstGeom>
        </p:spPr>
      </p:pic>
      <p:sp>
        <p:nvSpPr>
          <p:cNvPr id="8" name="TextBox 7">
            <a:extLst>
              <a:ext uri="{FF2B5EF4-FFF2-40B4-BE49-F238E27FC236}">
                <a16:creationId xmlns:a16="http://schemas.microsoft.com/office/drawing/2014/main" id="{9499CBA4-BEC1-4AF8-BF2E-A5B654AD8AF2}"/>
              </a:ext>
            </a:extLst>
          </p:cNvPr>
          <p:cNvSpPr txBox="1"/>
          <p:nvPr/>
        </p:nvSpPr>
        <p:spPr>
          <a:xfrm>
            <a:off x="613133" y="1310872"/>
            <a:ext cx="5412259" cy="203132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startAt="19"/>
              <a:tabLst/>
            </a:pPr>
            <a:r>
              <a:rPr kumimoji="0" lang="en-US" altLang="en-US" b="0" i="0" u="none" strike="noStrike" cap="none" normalizeH="0" baseline="0" dirty="0">
                <a:ln>
                  <a:noFill/>
                </a:ln>
                <a:solidFill>
                  <a:schemeClr val="accent5">
                    <a:lumMod val="50000"/>
                  </a:schemeClr>
                </a:solidFill>
                <a:effectLst/>
              </a:rPr>
              <a:t> This dialog lets you create a Windows 10 MySQL Service. You enter the root password that you entered in Step #12. After you enter root password, click the </a:t>
            </a:r>
            <a:r>
              <a:rPr kumimoji="0" lang="en-US" altLang="en-US" b="0" i="1" u="none" strike="noStrike" cap="none" normalizeH="0" baseline="0" dirty="0">
                <a:ln>
                  <a:noFill/>
                </a:ln>
                <a:solidFill>
                  <a:schemeClr val="accent5">
                    <a:lumMod val="50000"/>
                  </a:schemeClr>
                </a:solidFill>
                <a:effectLst/>
              </a:rPr>
              <a:t>Check</a:t>
            </a:r>
            <a:r>
              <a:rPr kumimoji="0" lang="en-US" altLang="en-US" b="0" i="0" u="none" strike="noStrike" cap="none" normalizeH="0" baseline="0" dirty="0">
                <a:ln>
                  <a:noFill/>
                </a:ln>
                <a:solidFill>
                  <a:schemeClr val="accent5">
                    <a:lumMod val="50000"/>
                  </a:schemeClr>
                </a:solidFill>
                <a:effectLst/>
              </a:rPr>
              <a:t> button to verify the root password. The </a:t>
            </a:r>
            <a:r>
              <a:rPr kumimoji="0" lang="en-US" altLang="en-US" b="0" i="1" u="none" strike="noStrike" cap="none" normalizeH="0" baseline="0" dirty="0">
                <a:ln>
                  <a:noFill/>
                </a:ln>
                <a:solidFill>
                  <a:schemeClr val="accent5">
                    <a:lumMod val="50000"/>
                  </a:schemeClr>
                </a:solidFill>
                <a:effectLst/>
              </a:rPr>
              <a:t>Check</a:t>
            </a:r>
            <a:r>
              <a:rPr kumimoji="0" lang="en-US" altLang="en-US" b="0" i="0" u="none" strike="noStrike" cap="none" normalizeH="0" baseline="0" dirty="0">
                <a:ln>
                  <a:noFill/>
                </a:ln>
                <a:solidFill>
                  <a:schemeClr val="accent5">
                    <a:lumMod val="50000"/>
                  </a:schemeClr>
                </a:solidFill>
                <a:effectLst/>
              </a:rPr>
              <a:t> button enables the </a:t>
            </a:r>
            <a:r>
              <a:rPr kumimoji="0" lang="en-US" altLang="en-US" b="0" i="1" u="none" strike="noStrike" cap="none" normalizeH="0" baseline="0" dirty="0">
                <a:ln>
                  <a:noFill/>
                </a:ln>
                <a:solidFill>
                  <a:schemeClr val="accent5">
                    <a:lumMod val="50000"/>
                  </a:schemeClr>
                </a:solidFill>
                <a:effectLst/>
              </a:rPr>
              <a:t>Next</a:t>
            </a:r>
            <a:r>
              <a:rPr kumimoji="0" lang="en-US" altLang="en-US" b="0" i="0" u="none" strike="noStrike" cap="none" normalizeH="0" baseline="0" dirty="0">
                <a:ln>
                  <a:noFill/>
                </a:ln>
                <a:solidFill>
                  <a:schemeClr val="accent5">
                    <a:lumMod val="50000"/>
                  </a:schemeClr>
                </a:solidFill>
                <a:effectLst/>
              </a:rPr>
              <a:t> button when the root account’s password is validated. Click the now enabled </a:t>
            </a:r>
            <a:r>
              <a:rPr kumimoji="0" lang="en-US" altLang="en-US" b="0" i="1" u="none" strike="noStrike" cap="none" normalizeH="0" baseline="0" dirty="0">
                <a:ln>
                  <a:noFill/>
                </a:ln>
                <a:solidFill>
                  <a:schemeClr val="accent5">
                    <a:lumMod val="50000"/>
                  </a:schemeClr>
                </a:solidFill>
                <a:effectLst/>
              </a:rPr>
              <a:t>Next</a:t>
            </a:r>
            <a:r>
              <a:rPr kumimoji="0" lang="en-US" altLang="en-US" b="0" i="0" u="none" strike="noStrike" cap="none" normalizeH="0" baseline="0" dirty="0">
                <a:ln>
                  <a:noFill/>
                </a:ln>
                <a:solidFill>
                  <a:schemeClr val="accent5">
                    <a:lumMod val="50000"/>
                  </a:schemeClr>
                </a:solidFill>
                <a:effectLst/>
              </a:rPr>
              <a:t> button to create the MySQL Service.</a:t>
            </a:r>
          </a:p>
        </p:txBody>
      </p:sp>
    </p:spTree>
    <p:extLst>
      <p:ext uri="{BB962C8B-B14F-4D97-AF65-F5344CB8AC3E}">
        <p14:creationId xmlns:p14="http://schemas.microsoft.com/office/powerpoint/2010/main" val="2571517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11CEC-BD70-4A25-97A4-5B69FCB074BE}"/>
              </a:ext>
            </a:extLst>
          </p:cNvPr>
          <p:cNvSpPr txBox="1"/>
          <p:nvPr/>
        </p:nvSpPr>
        <p:spPr>
          <a:xfrm>
            <a:off x="494271" y="-20620"/>
            <a:ext cx="7246002" cy="769441"/>
          </a:xfrm>
          <a:prstGeom prst="rect">
            <a:avLst/>
          </a:prstGeom>
          <a:noFill/>
        </p:spPr>
        <p:txBody>
          <a:bodyPr wrap="square" rtlCol="0">
            <a:spAutoFit/>
          </a:bodyPr>
          <a:lstStyle/>
          <a:p>
            <a:r>
              <a:rPr lang="en-US" sz="4400" b="1" dirty="0">
                <a:solidFill>
                  <a:schemeClr val="accent5">
                    <a:lumMod val="50000"/>
                  </a:schemeClr>
                </a:solidFill>
                <a:latin typeface="+mj-lt"/>
              </a:rPr>
              <a:t>MySQL 8.0.21 Installation Steps</a:t>
            </a:r>
            <a:endParaRPr lang="en-US" sz="4400" dirty="0">
              <a:solidFill>
                <a:schemeClr val="accent5">
                  <a:lumMod val="50000"/>
                </a:schemeClr>
              </a:solidFill>
            </a:endParaRPr>
          </a:p>
        </p:txBody>
      </p:sp>
      <p:sp>
        <p:nvSpPr>
          <p:cNvPr id="6" name="TextBox 5">
            <a:extLst>
              <a:ext uri="{FF2B5EF4-FFF2-40B4-BE49-F238E27FC236}">
                <a16:creationId xmlns:a16="http://schemas.microsoft.com/office/drawing/2014/main" id="{95E1A6BC-6015-471B-B251-A0CE73B00E21}"/>
              </a:ext>
            </a:extLst>
          </p:cNvPr>
          <p:cNvSpPr txBox="1"/>
          <p:nvPr/>
        </p:nvSpPr>
        <p:spPr>
          <a:xfrm>
            <a:off x="494271" y="4738974"/>
            <a:ext cx="5412259" cy="923330"/>
          </a:xfrm>
          <a:prstGeom prst="rect">
            <a:avLst/>
          </a:prstGeom>
          <a:noFill/>
        </p:spPr>
        <p:txBody>
          <a:bodyPr wrap="square" rtlCol="0">
            <a:spAutoFit/>
          </a:bodyPr>
          <a:lstStyle/>
          <a:p>
            <a:pPr algn="l"/>
            <a:r>
              <a:rPr lang="en-US" b="0" i="0" dirty="0">
                <a:solidFill>
                  <a:schemeClr val="accent5">
                    <a:lumMod val="50000"/>
                  </a:schemeClr>
                </a:solidFill>
                <a:effectLst/>
              </a:rPr>
              <a:t>22. This dialog lets you watch the progress of the configuration. Click the </a:t>
            </a:r>
            <a:r>
              <a:rPr lang="en-US" b="0" i="1" dirty="0">
                <a:solidFill>
                  <a:schemeClr val="accent5">
                    <a:lumMod val="50000"/>
                  </a:schemeClr>
                </a:solidFill>
                <a:effectLst/>
              </a:rPr>
              <a:t>Finish</a:t>
            </a:r>
            <a:r>
              <a:rPr lang="en-US" b="0" i="0" dirty="0">
                <a:solidFill>
                  <a:schemeClr val="accent5">
                    <a:lumMod val="50000"/>
                  </a:schemeClr>
                </a:solidFill>
                <a:effectLst/>
              </a:rPr>
              <a:t> button to complete the product configurations.</a:t>
            </a:r>
          </a:p>
        </p:txBody>
      </p:sp>
      <p:sp>
        <p:nvSpPr>
          <p:cNvPr id="8" name="TextBox 7">
            <a:extLst>
              <a:ext uri="{FF2B5EF4-FFF2-40B4-BE49-F238E27FC236}">
                <a16:creationId xmlns:a16="http://schemas.microsoft.com/office/drawing/2014/main" id="{9499CBA4-BEC1-4AF8-BF2E-A5B654AD8AF2}"/>
              </a:ext>
            </a:extLst>
          </p:cNvPr>
          <p:cNvSpPr txBox="1"/>
          <p:nvPr/>
        </p:nvSpPr>
        <p:spPr>
          <a:xfrm>
            <a:off x="494271" y="1812430"/>
            <a:ext cx="5412259" cy="923330"/>
          </a:xfrm>
          <a:prstGeom prst="rect">
            <a:avLst/>
          </a:prstGeom>
          <a:noFill/>
        </p:spPr>
        <p:txBody>
          <a:bodyPr wrap="square" rtlCol="0">
            <a:spAutoFit/>
          </a:bodyPr>
          <a:lstStyle/>
          <a:p>
            <a:pPr algn="l">
              <a:buFont typeface="+mj-lt"/>
              <a:buAutoNum type="arabicPeriod" startAt="21"/>
            </a:pPr>
            <a:r>
              <a:rPr lang="en-US" b="0" i="0" dirty="0">
                <a:solidFill>
                  <a:schemeClr val="accent5">
                    <a:lumMod val="50000"/>
                  </a:schemeClr>
                </a:solidFill>
                <a:effectLst/>
              </a:rPr>
              <a:t> This dialog applies all the configurations selected. Click the </a:t>
            </a:r>
            <a:r>
              <a:rPr lang="en-US" b="0" i="1" dirty="0">
                <a:solidFill>
                  <a:schemeClr val="accent5">
                    <a:lumMod val="50000"/>
                  </a:schemeClr>
                </a:solidFill>
                <a:effectLst/>
              </a:rPr>
              <a:t>Execute</a:t>
            </a:r>
            <a:r>
              <a:rPr lang="en-US" b="0" i="0" dirty="0">
                <a:solidFill>
                  <a:schemeClr val="accent5">
                    <a:lumMod val="50000"/>
                  </a:schemeClr>
                </a:solidFill>
                <a:effectLst/>
              </a:rPr>
              <a:t> button to proceed with the configuration.</a:t>
            </a:r>
          </a:p>
        </p:txBody>
      </p:sp>
      <p:pic>
        <p:nvPicPr>
          <p:cNvPr id="10242" name="Picture 2">
            <a:extLst>
              <a:ext uri="{FF2B5EF4-FFF2-40B4-BE49-F238E27FC236}">
                <a16:creationId xmlns:a16="http://schemas.microsoft.com/office/drawing/2014/main" id="{BA82C2C2-3C3C-44B8-A39F-93E5F9728A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8095" y="872826"/>
            <a:ext cx="3726987" cy="2802539"/>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A85205C8-3A64-47ED-9628-C32EC4A25E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8095" y="3799370"/>
            <a:ext cx="3738016" cy="2802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960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11CEC-BD70-4A25-97A4-5B69FCB074BE}"/>
              </a:ext>
            </a:extLst>
          </p:cNvPr>
          <p:cNvSpPr txBox="1"/>
          <p:nvPr/>
        </p:nvSpPr>
        <p:spPr>
          <a:xfrm>
            <a:off x="494271" y="-20620"/>
            <a:ext cx="7246002" cy="769441"/>
          </a:xfrm>
          <a:prstGeom prst="rect">
            <a:avLst/>
          </a:prstGeom>
          <a:noFill/>
        </p:spPr>
        <p:txBody>
          <a:bodyPr wrap="square" rtlCol="0">
            <a:spAutoFit/>
          </a:bodyPr>
          <a:lstStyle/>
          <a:p>
            <a:r>
              <a:rPr lang="en-US" sz="4400" b="1" dirty="0">
                <a:solidFill>
                  <a:schemeClr val="accent5">
                    <a:lumMod val="50000"/>
                  </a:schemeClr>
                </a:solidFill>
                <a:latin typeface="+mj-lt"/>
              </a:rPr>
              <a:t>MySQL 8.0.21 Installation Steps</a:t>
            </a:r>
            <a:endParaRPr lang="en-US" sz="4400" dirty="0">
              <a:solidFill>
                <a:schemeClr val="accent5">
                  <a:lumMod val="50000"/>
                </a:schemeClr>
              </a:solidFill>
            </a:endParaRPr>
          </a:p>
        </p:txBody>
      </p:sp>
      <p:sp>
        <p:nvSpPr>
          <p:cNvPr id="6" name="TextBox 5">
            <a:extLst>
              <a:ext uri="{FF2B5EF4-FFF2-40B4-BE49-F238E27FC236}">
                <a16:creationId xmlns:a16="http://schemas.microsoft.com/office/drawing/2014/main" id="{95E1A6BC-6015-471B-B251-A0CE73B00E21}"/>
              </a:ext>
            </a:extLst>
          </p:cNvPr>
          <p:cNvSpPr txBox="1"/>
          <p:nvPr/>
        </p:nvSpPr>
        <p:spPr>
          <a:xfrm>
            <a:off x="494271" y="4757815"/>
            <a:ext cx="5412259" cy="923330"/>
          </a:xfrm>
          <a:prstGeom prst="rect">
            <a:avLst/>
          </a:prstGeom>
          <a:noFill/>
        </p:spPr>
        <p:txBody>
          <a:bodyPr wrap="square" rtlCol="0">
            <a:spAutoFit/>
          </a:bodyPr>
          <a:lstStyle/>
          <a:p>
            <a:pPr algn="l">
              <a:buFont typeface="+mj-lt"/>
              <a:buAutoNum type="arabicPeriod" startAt="24"/>
            </a:pPr>
            <a:r>
              <a:rPr lang="en-US" b="0" i="0" dirty="0">
                <a:solidFill>
                  <a:schemeClr val="accent5">
                    <a:lumMod val="50000"/>
                  </a:schemeClr>
                </a:solidFill>
                <a:effectLst/>
              </a:rPr>
              <a:t> This dialog completes the workflow and launches MySQL Workbench and Shell. Click the </a:t>
            </a:r>
            <a:r>
              <a:rPr lang="en-US" b="0" i="1" dirty="0">
                <a:solidFill>
                  <a:schemeClr val="accent5">
                    <a:lumMod val="50000"/>
                  </a:schemeClr>
                </a:solidFill>
                <a:effectLst/>
              </a:rPr>
              <a:t>Finish</a:t>
            </a:r>
            <a:r>
              <a:rPr lang="en-US" b="0" i="0" dirty="0">
                <a:solidFill>
                  <a:schemeClr val="accent5">
                    <a:lumMod val="50000"/>
                  </a:schemeClr>
                </a:solidFill>
                <a:effectLst/>
              </a:rPr>
              <a:t> button to complete the installation and configuration processes.</a:t>
            </a:r>
          </a:p>
        </p:txBody>
      </p:sp>
      <p:sp>
        <p:nvSpPr>
          <p:cNvPr id="8" name="TextBox 7">
            <a:extLst>
              <a:ext uri="{FF2B5EF4-FFF2-40B4-BE49-F238E27FC236}">
                <a16:creationId xmlns:a16="http://schemas.microsoft.com/office/drawing/2014/main" id="{9499CBA4-BEC1-4AF8-BF2E-A5B654AD8AF2}"/>
              </a:ext>
            </a:extLst>
          </p:cNvPr>
          <p:cNvSpPr txBox="1"/>
          <p:nvPr/>
        </p:nvSpPr>
        <p:spPr>
          <a:xfrm>
            <a:off x="494270" y="1683352"/>
            <a:ext cx="5412259" cy="1200329"/>
          </a:xfrm>
          <a:prstGeom prst="rect">
            <a:avLst/>
          </a:prstGeom>
          <a:noFill/>
        </p:spPr>
        <p:txBody>
          <a:bodyPr wrap="square" rtlCol="0">
            <a:spAutoFit/>
          </a:bodyPr>
          <a:lstStyle/>
          <a:p>
            <a:pPr algn="l">
              <a:buFont typeface="+mj-lt"/>
              <a:buAutoNum type="arabicPeriod" startAt="23"/>
            </a:pPr>
            <a:r>
              <a:rPr lang="en-US" b="0" i="0" dirty="0">
                <a:solidFill>
                  <a:schemeClr val="accent5">
                    <a:lumMod val="50000"/>
                  </a:schemeClr>
                </a:solidFill>
                <a:effectLst/>
              </a:rPr>
              <a:t> This dialog the product configurations. You should note that the </a:t>
            </a:r>
            <a:r>
              <a:rPr lang="en-US" b="0" i="1" dirty="0">
                <a:solidFill>
                  <a:schemeClr val="accent5">
                    <a:lumMod val="50000"/>
                  </a:schemeClr>
                </a:solidFill>
                <a:effectLst/>
              </a:rPr>
              <a:t>MySQL Router</a:t>
            </a:r>
            <a:r>
              <a:rPr lang="en-US" b="0" i="0" dirty="0">
                <a:solidFill>
                  <a:schemeClr val="accent5">
                    <a:lumMod val="50000"/>
                  </a:schemeClr>
                </a:solidFill>
                <a:effectLst/>
              </a:rPr>
              <a:t> was not configured or needed. Click the </a:t>
            </a:r>
            <a:r>
              <a:rPr lang="en-US" b="0" i="1" dirty="0">
                <a:solidFill>
                  <a:schemeClr val="accent5">
                    <a:lumMod val="50000"/>
                  </a:schemeClr>
                </a:solidFill>
                <a:effectLst/>
              </a:rPr>
              <a:t>Next</a:t>
            </a:r>
            <a:r>
              <a:rPr lang="en-US" b="0" i="0" dirty="0">
                <a:solidFill>
                  <a:schemeClr val="accent5">
                    <a:lumMod val="50000"/>
                  </a:schemeClr>
                </a:solidFill>
                <a:effectLst/>
              </a:rPr>
              <a:t> button to complete the installation.</a:t>
            </a:r>
          </a:p>
        </p:txBody>
      </p:sp>
      <p:pic>
        <p:nvPicPr>
          <p:cNvPr id="11266" name="Picture 2">
            <a:extLst>
              <a:ext uri="{FF2B5EF4-FFF2-40B4-BE49-F238E27FC236}">
                <a16:creationId xmlns:a16="http://schemas.microsoft.com/office/drawing/2014/main" id="{8C62293C-9997-4B2F-BDD0-ABC3A6E154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559" y="882246"/>
            <a:ext cx="3732179" cy="280254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7F23562F-64F8-492E-ACB0-545AD1DFF6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559" y="3818210"/>
            <a:ext cx="3730233" cy="2802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881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11CEC-BD70-4A25-97A4-5B69FCB074BE}"/>
              </a:ext>
            </a:extLst>
          </p:cNvPr>
          <p:cNvSpPr txBox="1"/>
          <p:nvPr/>
        </p:nvSpPr>
        <p:spPr>
          <a:xfrm>
            <a:off x="494271" y="-20620"/>
            <a:ext cx="7246002" cy="769441"/>
          </a:xfrm>
          <a:prstGeom prst="rect">
            <a:avLst/>
          </a:prstGeom>
          <a:noFill/>
        </p:spPr>
        <p:txBody>
          <a:bodyPr wrap="square" rtlCol="0">
            <a:spAutoFit/>
          </a:bodyPr>
          <a:lstStyle/>
          <a:p>
            <a:r>
              <a:rPr lang="en-US" sz="4400" b="1" dirty="0">
                <a:solidFill>
                  <a:schemeClr val="accent5">
                    <a:lumMod val="50000"/>
                  </a:schemeClr>
                </a:solidFill>
                <a:latin typeface="+mj-lt"/>
              </a:rPr>
              <a:t>MySQL Provisioning</a:t>
            </a:r>
            <a:endParaRPr lang="en-US" sz="4400" dirty="0">
              <a:solidFill>
                <a:schemeClr val="accent5">
                  <a:lumMod val="50000"/>
                </a:schemeClr>
              </a:solidFill>
            </a:endParaRPr>
          </a:p>
        </p:txBody>
      </p:sp>
      <p:sp>
        <p:nvSpPr>
          <p:cNvPr id="13" name="TextBox 12">
            <a:extLst>
              <a:ext uri="{FF2B5EF4-FFF2-40B4-BE49-F238E27FC236}">
                <a16:creationId xmlns:a16="http://schemas.microsoft.com/office/drawing/2014/main" id="{909A83AC-A449-48D7-9E8F-903754A29284}"/>
              </a:ext>
            </a:extLst>
          </p:cNvPr>
          <p:cNvSpPr txBox="1"/>
          <p:nvPr/>
        </p:nvSpPr>
        <p:spPr>
          <a:xfrm>
            <a:off x="553583" y="2006738"/>
            <a:ext cx="8837552" cy="2308324"/>
          </a:xfrm>
          <a:prstGeom prst="rect">
            <a:avLst/>
          </a:prstGeom>
          <a:noFill/>
        </p:spPr>
        <p:txBody>
          <a:bodyPr wrap="square" rtlCol="0">
            <a:spAutoFit/>
          </a:bodyPr>
          <a:lstStyle/>
          <a:p>
            <a:r>
              <a:rPr lang="en-US" b="0" i="0" dirty="0">
                <a:solidFill>
                  <a:schemeClr val="accent5">
                    <a:lumMod val="50000"/>
                  </a:schemeClr>
                </a:solidFill>
                <a:effectLst/>
              </a:rPr>
              <a:t>I’ve been using MySQL 8 on Linux for a couple years but the Linux repository version didn’t install the new MySQL Shell. So, I discovered the new MySQL Shell when I installed MySQL 8 (8.0.21) on Windows to teach my student how to use it to learn SQL commands. I encourage you to read the full </a:t>
            </a:r>
            <a:r>
              <a:rPr lang="en-US" b="0" i="0" u="sng" dirty="0">
                <a:solidFill>
                  <a:schemeClr val="accent5">
                    <a:lumMod val="50000"/>
                  </a:schemeClr>
                </a:solidFill>
                <a:effectLst/>
                <a:hlinkClick r:id="rId2">
                  <a:extLst>
                    <a:ext uri="{A12FA001-AC4F-418D-AE19-62706E023703}">
                      <ahyp:hlinkClr xmlns:ahyp="http://schemas.microsoft.com/office/drawing/2018/hyperlinkcolor" val="tx"/>
                    </a:ext>
                  </a:extLst>
                </a:hlinkClick>
              </a:rPr>
              <a:t>MySQL Shell document</a:t>
            </a:r>
            <a:r>
              <a:rPr lang="en-US" b="0" i="0" dirty="0">
                <a:solidFill>
                  <a:schemeClr val="accent5">
                    <a:lumMod val="50000"/>
                  </a:schemeClr>
                </a:solidFill>
                <a:effectLst/>
              </a:rPr>
              <a:t>.</a:t>
            </a:r>
          </a:p>
          <a:p>
            <a:endParaRPr lang="en-US" dirty="0">
              <a:solidFill>
                <a:schemeClr val="accent5">
                  <a:lumMod val="50000"/>
                </a:schemeClr>
              </a:solidFill>
            </a:endParaRPr>
          </a:p>
          <a:p>
            <a:r>
              <a:rPr lang="en-US" dirty="0">
                <a:solidFill>
                  <a:schemeClr val="accent5">
                    <a:lumMod val="50000"/>
                  </a:schemeClr>
                </a:solidFill>
              </a:rPr>
              <a:t>The following is a tutorial to provision a student user and a </a:t>
            </a:r>
            <a:r>
              <a:rPr lang="en-US" dirty="0" err="1">
                <a:solidFill>
                  <a:schemeClr val="accent5">
                    <a:lumMod val="50000"/>
                  </a:schemeClr>
                </a:solidFill>
                <a:latin typeface="Courier New" panose="02070309020205020404" pitchFamily="49" charset="0"/>
                <a:cs typeface="Courier New" panose="02070309020205020404" pitchFamily="49" charset="0"/>
              </a:rPr>
              <a:t>studentdb</a:t>
            </a:r>
            <a:r>
              <a:rPr lang="en-US" dirty="0">
                <a:solidFill>
                  <a:schemeClr val="accent5">
                    <a:lumMod val="50000"/>
                  </a:schemeClr>
                </a:solidFill>
              </a:rPr>
              <a:t> database in MySQL. It uses the MySQL Shell (</a:t>
            </a:r>
            <a:r>
              <a:rPr lang="en-US" dirty="0" err="1">
                <a:solidFill>
                  <a:schemeClr val="accent5">
                    <a:lumMod val="50000"/>
                  </a:schemeClr>
                </a:solidFill>
                <a:latin typeface="Courier New" panose="02070309020205020404" pitchFamily="49" charset="0"/>
                <a:cs typeface="Courier New" panose="02070309020205020404" pitchFamily="49" charset="0"/>
              </a:rPr>
              <a:t>mysqlsh</a:t>
            </a:r>
            <a:r>
              <a:rPr lang="en-US" dirty="0">
                <a:solidFill>
                  <a:schemeClr val="accent5">
                    <a:lumMod val="50000"/>
                  </a:schemeClr>
                </a:solidFill>
                <a:cs typeface="Courier New" panose="02070309020205020404" pitchFamily="49" charset="0"/>
              </a:rPr>
              <a:t>) and stages for the uploads of comma-separated values files. </a:t>
            </a:r>
          </a:p>
        </p:txBody>
      </p:sp>
    </p:spTree>
    <p:extLst>
      <p:ext uri="{BB962C8B-B14F-4D97-AF65-F5344CB8AC3E}">
        <p14:creationId xmlns:p14="http://schemas.microsoft.com/office/powerpoint/2010/main" val="3768174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11CEC-BD70-4A25-97A4-5B69FCB074BE}"/>
              </a:ext>
            </a:extLst>
          </p:cNvPr>
          <p:cNvSpPr txBox="1"/>
          <p:nvPr/>
        </p:nvSpPr>
        <p:spPr>
          <a:xfrm>
            <a:off x="494271" y="100917"/>
            <a:ext cx="7246002" cy="769441"/>
          </a:xfrm>
          <a:prstGeom prst="rect">
            <a:avLst/>
          </a:prstGeom>
          <a:noFill/>
        </p:spPr>
        <p:txBody>
          <a:bodyPr wrap="square" rtlCol="0">
            <a:spAutoFit/>
          </a:bodyPr>
          <a:lstStyle/>
          <a:p>
            <a:r>
              <a:rPr lang="en-US" sz="4400" b="1" dirty="0">
                <a:solidFill>
                  <a:schemeClr val="accent5">
                    <a:lumMod val="50000"/>
                  </a:schemeClr>
                </a:solidFill>
                <a:latin typeface="+mj-lt"/>
              </a:rPr>
              <a:t>MySQL Provisioning</a:t>
            </a:r>
            <a:endParaRPr lang="en-US" sz="4400" dirty="0">
              <a:solidFill>
                <a:schemeClr val="accent5">
                  <a:lumMod val="50000"/>
                </a:schemeClr>
              </a:solidFill>
            </a:endParaRPr>
          </a:p>
        </p:txBody>
      </p:sp>
      <p:sp>
        <p:nvSpPr>
          <p:cNvPr id="13" name="TextBox 12">
            <a:extLst>
              <a:ext uri="{FF2B5EF4-FFF2-40B4-BE49-F238E27FC236}">
                <a16:creationId xmlns:a16="http://schemas.microsoft.com/office/drawing/2014/main" id="{909A83AC-A449-48D7-9E8F-903754A29284}"/>
              </a:ext>
            </a:extLst>
          </p:cNvPr>
          <p:cNvSpPr txBox="1"/>
          <p:nvPr/>
        </p:nvSpPr>
        <p:spPr>
          <a:xfrm>
            <a:off x="494271" y="1370900"/>
            <a:ext cx="8837552" cy="1200329"/>
          </a:xfrm>
          <a:prstGeom prst="rect">
            <a:avLst/>
          </a:prstGeom>
          <a:noFill/>
        </p:spPr>
        <p:txBody>
          <a:bodyPr wrap="square" rtlCol="0">
            <a:spAutoFit/>
          </a:bodyPr>
          <a:lstStyle/>
          <a:p>
            <a:r>
              <a:rPr lang="en-US" b="0" i="0" dirty="0">
                <a:solidFill>
                  <a:schemeClr val="accent5">
                    <a:lumMod val="50000"/>
                  </a:schemeClr>
                </a:solidFill>
                <a:effectLst/>
              </a:rPr>
              <a:t>After installing MySQL on the Windows 10 OS, open the Window OS Command Line Interface (CLI) shell by entering the following in the search field at the bottom left:</a:t>
            </a:r>
            <a:endParaRPr lang="en-US" b="0" i="0" dirty="0">
              <a:solidFill>
                <a:schemeClr val="accent5">
                  <a:lumMod val="50000"/>
                </a:schemeClr>
              </a:solidFill>
              <a:effectLst/>
              <a:cs typeface="Courier New" panose="02070309020205020404" pitchFamily="49" charset="0"/>
            </a:endParaRPr>
          </a:p>
          <a:p>
            <a:endParaRPr lang="en-US" dirty="0">
              <a:solidFill>
                <a:schemeClr val="accent5">
                  <a:lumMod val="50000"/>
                </a:schemeClr>
              </a:solidFill>
              <a:cs typeface="Courier New" panose="02070309020205020404" pitchFamily="49" charset="0"/>
            </a:endParaRPr>
          </a:p>
          <a:p>
            <a:endParaRPr lang="en-US" dirty="0">
              <a:solidFill>
                <a:schemeClr val="accent5">
                  <a:lumMod val="50000"/>
                </a:schemeClr>
              </a:solidFill>
              <a:cs typeface="Courier New" panose="02070309020205020404" pitchFamily="49" charset="0"/>
            </a:endParaRPr>
          </a:p>
        </p:txBody>
      </p:sp>
      <p:graphicFrame>
        <p:nvGraphicFramePr>
          <p:cNvPr id="3" name="Table 3">
            <a:extLst>
              <a:ext uri="{FF2B5EF4-FFF2-40B4-BE49-F238E27FC236}">
                <a16:creationId xmlns:a16="http://schemas.microsoft.com/office/drawing/2014/main" id="{047BE070-839C-43D4-8801-82B0E0EA6A42}"/>
              </a:ext>
            </a:extLst>
          </p:cNvPr>
          <p:cNvGraphicFramePr>
            <a:graphicFrameLocks noGrp="1"/>
          </p:cNvGraphicFramePr>
          <p:nvPr>
            <p:extLst>
              <p:ext uri="{D42A27DB-BD31-4B8C-83A1-F6EECF244321}">
                <p14:modId xmlns:p14="http://schemas.microsoft.com/office/powerpoint/2010/main" val="2987266154"/>
              </p:ext>
            </p:extLst>
          </p:nvPr>
        </p:nvGraphicFramePr>
        <p:xfrm>
          <a:off x="934172" y="2114591"/>
          <a:ext cx="7957751" cy="370840"/>
        </p:xfrm>
        <a:graphic>
          <a:graphicData uri="http://schemas.openxmlformats.org/drawingml/2006/table">
            <a:tbl>
              <a:tblPr firstRow="1" bandRow="1">
                <a:tableStyleId>{D7AC3CCA-C797-4891-BE02-D94E43425B78}</a:tableStyleId>
              </a:tblPr>
              <a:tblGrid>
                <a:gridCol w="7957751">
                  <a:extLst>
                    <a:ext uri="{9D8B030D-6E8A-4147-A177-3AD203B41FA5}">
                      <a16:colId xmlns:a16="http://schemas.microsoft.com/office/drawing/2014/main" val="1325280384"/>
                    </a:ext>
                  </a:extLst>
                </a:gridCol>
              </a:tblGrid>
              <a:tr h="370840">
                <a:tc>
                  <a:txBody>
                    <a:bodyPr/>
                    <a:lstStyle/>
                    <a:p>
                      <a:r>
                        <a:rPr lang="en-US" b="0" dirty="0" err="1">
                          <a:latin typeface="Courier New" panose="02070309020205020404" pitchFamily="49" charset="0"/>
                          <a:cs typeface="Courier New" panose="02070309020205020404" pitchFamily="49" charset="0"/>
                        </a:rPr>
                        <a:t>cmd</a:t>
                      </a:r>
                      <a:endParaRPr lang="en-US" b="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892921841"/>
                  </a:ext>
                </a:extLst>
              </a:tr>
            </a:tbl>
          </a:graphicData>
        </a:graphic>
      </p:graphicFrame>
      <p:sp>
        <p:nvSpPr>
          <p:cNvPr id="4" name="TextBox 3">
            <a:extLst>
              <a:ext uri="{FF2B5EF4-FFF2-40B4-BE49-F238E27FC236}">
                <a16:creationId xmlns:a16="http://schemas.microsoft.com/office/drawing/2014/main" id="{0C542F5A-5462-44AC-B095-C7A93631E9AD}"/>
              </a:ext>
            </a:extLst>
          </p:cNvPr>
          <p:cNvSpPr txBox="1"/>
          <p:nvPr/>
        </p:nvSpPr>
        <p:spPr>
          <a:xfrm>
            <a:off x="494271" y="2948197"/>
            <a:ext cx="8837552" cy="1200329"/>
          </a:xfrm>
          <a:prstGeom prst="rect">
            <a:avLst/>
          </a:prstGeom>
          <a:noFill/>
        </p:spPr>
        <p:txBody>
          <a:bodyPr wrap="square" rtlCol="0">
            <a:spAutoFit/>
          </a:bodyPr>
          <a:lstStyle/>
          <a:p>
            <a:r>
              <a:rPr lang="en-US" b="0" i="0" dirty="0">
                <a:solidFill>
                  <a:schemeClr val="accent5">
                    <a:lumMod val="50000"/>
                  </a:schemeClr>
                </a:solidFill>
                <a:effectLst/>
              </a:rPr>
              <a:t>It launches a CLI interface to the Windows OS. The </a:t>
            </a:r>
            <a:r>
              <a:rPr lang="en-US" b="0" i="0" dirty="0" err="1">
                <a:solidFill>
                  <a:schemeClr val="accent5">
                    <a:lumMod val="50000"/>
                  </a:schemeClr>
                </a:solidFill>
                <a:effectLst/>
              </a:rPr>
              <a:t>cmd</a:t>
            </a:r>
            <a:r>
              <a:rPr lang="en-US" b="0" i="0" dirty="0">
                <a:solidFill>
                  <a:schemeClr val="accent5">
                    <a:lumMod val="50000"/>
                  </a:schemeClr>
                </a:solidFill>
                <a:effectLst/>
              </a:rPr>
              <a:t> (command) utility opens the CLI in the following directory (where you substitute your user’s name for the username placeholder below):</a:t>
            </a:r>
            <a:endParaRPr lang="en-US" dirty="0">
              <a:solidFill>
                <a:schemeClr val="accent5">
                  <a:lumMod val="50000"/>
                </a:schemeClr>
              </a:solidFill>
              <a:cs typeface="Courier New" panose="02070309020205020404" pitchFamily="49" charset="0"/>
            </a:endParaRPr>
          </a:p>
          <a:p>
            <a:endParaRPr lang="en-US" dirty="0">
              <a:solidFill>
                <a:schemeClr val="accent5">
                  <a:lumMod val="50000"/>
                </a:schemeClr>
              </a:solidFill>
              <a:cs typeface="Courier New" panose="02070309020205020404" pitchFamily="49" charset="0"/>
            </a:endParaRPr>
          </a:p>
        </p:txBody>
      </p:sp>
      <p:graphicFrame>
        <p:nvGraphicFramePr>
          <p:cNvPr id="6" name="Table 3">
            <a:extLst>
              <a:ext uri="{FF2B5EF4-FFF2-40B4-BE49-F238E27FC236}">
                <a16:creationId xmlns:a16="http://schemas.microsoft.com/office/drawing/2014/main" id="{AC29A41E-1435-4053-9ED4-B4720C0175EA}"/>
              </a:ext>
            </a:extLst>
          </p:cNvPr>
          <p:cNvGraphicFramePr>
            <a:graphicFrameLocks noGrp="1"/>
          </p:cNvGraphicFramePr>
          <p:nvPr>
            <p:extLst>
              <p:ext uri="{D42A27DB-BD31-4B8C-83A1-F6EECF244321}">
                <p14:modId xmlns:p14="http://schemas.microsoft.com/office/powerpoint/2010/main" val="3386744899"/>
              </p:ext>
            </p:extLst>
          </p:nvPr>
        </p:nvGraphicFramePr>
        <p:xfrm>
          <a:off x="934172" y="3905559"/>
          <a:ext cx="7957751" cy="370840"/>
        </p:xfrm>
        <a:graphic>
          <a:graphicData uri="http://schemas.openxmlformats.org/drawingml/2006/table">
            <a:tbl>
              <a:tblPr firstRow="1" bandRow="1">
                <a:tableStyleId>{D7AC3CCA-C797-4891-BE02-D94E43425B78}</a:tableStyleId>
              </a:tblPr>
              <a:tblGrid>
                <a:gridCol w="7957751">
                  <a:extLst>
                    <a:ext uri="{9D8B030D-6E8A-4147-A177-3AD203B41FA5}">
                      <a16:colId xmlns:a16="http://schemas.microsoft.com/office/drawing/2014/main" val="1325280384"/>
                    </a:ext>
                  </a:extLst>
                </a:gridCol>
              </a:tblGrid>
              <a:tr h="370840">
                <a:tc>
                  <a:txBody>
                    <a:bodyPr/>
                    <a:lstStyle/>
                    <a:p>
                      <a:r>
                        <a:rPr lang="en-US" b="0" dirty="0">
                          <a:latin typeface="Courier New" panose="02070309020205020404" pitchFamily="49" charset="0"/>
                          <a:cs typeface="Courier New" panose="02070309020205020404" pitchFamily="49" charset="0"/>
                        </a:rPr>
                        <a:t>C:\Users\username</a:t>
                      </a:r>
                    </a:p>
                  </a:txBody>
                  <a:tcPr/>
                </a:tc>
                <a:extLst>
                  <a:ext uri="{0D108BD9-81ED-4DB2-BD59-A6C34878D82A}">
                    <a16:rowId xmlns:a16="http://schemas.microsoft.com/office/drawing/2014/main" val="892921841"/>
                  </a:ext>
                </a:extLst>
              </a:tr>
            </a:tbl>
          </a:graphicData>
        </a:graphic>
      </p:graphicFrame>
      <p:sp>
        <p:nvSpPr>
          <p:cNvPr id="8" name="TextBox 7">
            <a:extLst>
              <a:ext uri="{FF2B5EF4-FFF2-40B4-BE49-F238E27FC236}">
                <a16:creationId xmlns:a16="http://schemas.microsoft.com/office/drawing/2014/main" id="{107419A1-0767-47DB-B9A5-D6C1D99430B4}"/>
              </a:ext>
            </a:extLst>
          </p:cNvPr>
          <p:cNvSpPr txBox="1"/>
          <p:nvPr/>
        </p:nvSpPr>
        <p:spPr>
          <a:xfrm>
            <a:off x="494271" y="4772643"/>
            <a:ext cx="8837552" cy="1200329"/>
          </a:xfrm>
          <a:prstGeom prst="rect">
            <a:avLst/>
          </a:prstGeom>
          <a:noFill/>
        </p:spPr>
        <p:txBody>
          <a:bodyPr wrap="square" rtlCol="0">
            <a:spAutoFit/>
          </a:bodyPr>
          <a:lstStyle/>
          <a:p>
            <a:r>
              <a:rPr lang="en-US" b="0" i="0" dirty="0">
                <a:solidFill>
                  <a:schemeClr val="accent5">
                    <a:lumMod val="50000"/>
                  </a:schemeClr>
                </a:solidFill>
                <a:effectLst/>
              </a:rPr>
              <a:t>At the command prompt, you would enter </a:t>
            </a:r>
            <a:r>
              <a:rPr lang="en-US" b="0" i="0" dirty="0" err="1">
                <a:solidFill>
                  <a:schemeClr val="accent5">
                    <a:lumMod val="50000"/>
                  </a:schemeClr>
                </a:solidFill>
                <a:effectLst/>
                <a:latin typeface="Courier New" panose="02070309020205020404" pitchFamily="49" charset="0"/>
                <a:cs typeface="Courier New" panose="02070309020205020404" pitchFamily="49" charset="0"/>
              </a:rPr>
              <a:t>mysql</a:t>
            </a:r>
            <a:r>
              <a:rPr lang="en-US" b="0" i="0" dirty="0">
                <a:solidFill>
                  <a:schemeClr val="accent5">
                    <a:lumMod val="50000"/>
                  </a:schemeClr>
                </a:solidFill>
                <a:effectLst/>
              </a:rPr>
              <a:t> to launch the old MySQL CLI. Instead of that, you </a:t>
            </a:r>
            <a:r>
              <a:rPr lang="en-US" dirty="0">
                <a:solidFill>
                  <a:schemeClr val="accent5">
                    <a:lumMod val="50000"/>
                  </a:schemeClr>
                </a:solidFill>
              </a:rPr>
              <a:t>enter </a:t>
            </a:r>
            <a:r>
              <a:rPr lang="en-US" dirty="0" err="1">
                <a:solidFill>
                  <a:schemeClr val="accent5">
                    <a:lumMod val="50000"/>
                  </a:schemeClr>
                </a:solidFill>
                <a:latin typeface="Courier New" panose="02070309020205020404" pitchFamily="49" charset="0"/>
                <a:cs typeface="Courier New" panose="02070309020205020404" pitchFamily="49" charset="0"/>
              </a:rPr>
              <a:t>mysqlsh</a:t>
            </a:r>
            <a:r>
              <a:rPr lang="en-US" dirty="0">
                <a:solidFill>
                  <a:schemeClr val="accent5">
                    <a:lumMod val="50000"/>
                  </a:schemeClr>
                </a:solidFill>
              </a:rPr>
              <a:t> to launch the new MySQL CLI as the root user. The command to launch the MySQL Shell as the root user is:</a:t>
            </a:r>
            <a:endParaRPr lang="en-US" dirty="0">
              <a:solidFill>
                <a:schemeClr val="accent5">
                  <a:lumMod val="50000"/>
                </a:schemeClr>
              </a:solidFill>
              <a:cs typeface="Courier New" panose="02070309020205020404" pitchFamily="49" charset="0"/>
            </a:endParaRPr>
          </a:p>
          <a:p>
            <a:endParaRPr lang="en-US" dirty="0">
              <a:solidFill>
                <a:schemeClr val="accent5">
                  <a:lumMod val="50000"/>
                </a:schemeClr>
              </a:solidFill>
              <a:cs typeface="Courier New" panose="02070309020205020404" pitchFamily="49" charset="0"/>
            </a:endParaRPr>
          </a:p>
        </p:txBody>
      </p:sp>
      <p:graphicFrame>
        <p:nvGraphicFramePr>
          <p:cNvPr id="10" name="Table 3">
            <a:extLst>
              <a:ext uri="{FF2B5EF4-FFF2-40B4-BE49-F238E27FC236}">
                <a16:creationId xmlns:a16="http://schemas.microsoft.com/office/drawing/2014/main" id="{92EECC29-65A7-4C2C-85BA-00B4F66D43AE}"/>
              </a:ext>
            </a:extLst>
          </p:cNvPr>
          <p:cNvGraphicFramePr>
            <a:graphicFrameLocks noGrp="1"/>
          </p:cNvGraphicFramePr>
          <p:nvPr>
            <p:extLst>
              <p:ext uri="{D42A27DB-BD31-4B8C-83A1-F6EECF244321}">
                <p14:modId xmlns:p14="http://schemas.microsoft.com/office/powerpoint/2010/main" val="3517759526"/>
              </p:ext>
            </p:extLst>
          </p:nvPr>
        </p:nvGraphicFramePr>
        <p:xfrm>
          <a:off x="934172" y="5787552"/>
          <a:ext cx="7957751" cy="370840"/>
        </p:xfrm>
        <a:graphic>
          <a:graphicData uri="http://schemas.openxmlformats.org/drawingml/2006/table">
            <a:tbl>
              <a:tblPr firstRow="1" bandRow="1">
                <a:tableStyleId>{D7AC3CCA-C797-4891-BE02-D94E43425B78}</a:tableStyleId>
              </a:tblPr>
              <a:tblGrid>
                <a:gridCol w="7957751">
                  <a:extLst>
                    <a:ext uri="{9D8B030D-6E8A-4147-A177-3AD203B41FA5}">
                      <a16:colId xmlns:a16="http://schemas.microsoft.com/office/drawing/2014/main" val="1325280384"/>
                    </a:ext>
                  </a:extLst>
                </a:gridCol>
              </a:tblGrid>
              <a:tr h="370840">
                <a:tc>
                  <a:txBody>
                    <a:bodyPr/>
                    <a:lstStyle/>
                    <a:p>
                      <a:r>
                        <a:rPr lang="en-US" b="0" dirty="0" err="1">
                          <a:latin typeface="Courier New" panose="02070309020205020404" pitchFamily="49" charset="0"/>
                          <a:cs typeface="Courier New" panose="02070309020205020404" pitchFamily="49" charset="0"/>
                        </a:rPr>
                        <a:t>Mysqlsh</a:t>
                      </a:r>
                      <a:r>
                        <a:rPr lang="en-US" b="0" dirty="0">
                          <a:latin typeface="Courier New" panose="02070309020205020404" pitchFamily="49" charset="0"/>
                          <a:cs typeface="Courier New" panose="02070309020205020404" pitchFamily="49" charset="0"/>
                        </a:rPr>
                        <a:t> –</a:t>
                      </a:r>
                      <a:r>
                        <a:rPr lang="en-US" b="0" dirty="0" err="1">
                          <a:latin typeface="Courier New" panose="02070309020205020404" pitchFamily="49" charset="0"/>
                          <a:cs typeface="Courier New" panose="02070309020205020404" pitchFamily="49" charset="0"/>
                        </a:rPr>
                        <a:t>uroot</a:t>
                      </a:r>
                      <a:r>
                        <a:rPr lang="en-US" b="0" dirty="0">
                          <a:latin typeface="Courier New" panose="02070309020205020404" pitchFamily="49" charset="0"/>
                          <a:cs typeface="Courier New" panose="02070309020205020404" pitchFamily="49" charset="0"/>
                        </a:rPr>
                        <a:t> -p</a:t>
                      </a:r>
                    </a:p>
                  </a:txBody>
                  <a:tcPr/>
                </a:tc>
                <a:extLst>
                  <a:ext uri="{0D108BD9-81ED-4DB2-BD59-A6C34878D82A}">
                    <a16:rowId xmlns:a16="http://schemas.microsoft.com/office/drawing/2014/main" val="892921841"/>
                  </a:ext>
                </a:extLst>
              </a:tr>
            </a:tbl>
          </a:graphicData>
        </a:graphic>
      </p:graphicFrame>
    </p:spTree>
    <p:extLst>
      <p:ext uri="{BB962C8B-B14F-4D97-AF65-F5344CB8AC3E}">
        <p14:creationId xmlns:p14="http://schemas.microsoft.com/office/powerpoint/2010/main" val="4089396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11CEC-BD70-4A25-97A4-5B69FCB074BE}"/>
              </a:ext>
            </a:extLst>
          </p:cNvPr>
          <p:cNvSpPr txBox="1"/>
          <p:nvPr/>
        </p:nvSpPr>
        <p:spPr>
          <a:xfrm>
            <a:off x="494271" y="100917"/>
            <a:ext cx="7246002" cy="769441"/>
          </a:xfrm>
          <a:prstGeom prst="rect">
            <a:avLst/>
          </a:prstGeom>
          <a:noFill/>
        </p:spPr>
        <p:txBody>
          <a:bodyPr wrap="square" rtlCol="0">
            <a:spAutoFit/>
          </a:bodyPr>
          <a:lstStyle/>
          <a:p>
            <a:r>
              <a:rPr lang="en-US" sz="4400" b="1" dirty="0">
                <a:solidFill>
                  <a:schemeClr val="accent5">
                    <a:lumMod val="50000"/>
                  </a:schemeClr>
                </a:solidFill>
                <a:latin typeface="+mj-lt"/>
              </a:rPr>
              <a:t>MySQL Provisioning</a:t>
            </a:r>
            <a:endParaRPr lang="en-US" sz="4400" dirty="0">
              <a:solidFill>
                <a:schemeClr val="accent5">
                  <a:lumMod val="50000"/>
                </a:schemeClr>
              </a:solidFill>
            </a:endParaRPr>
          </a:p>
        </p:txBody>
      </p:sp>
      <p:sp>
        <p:nvSpPr>
          <p:cNvPr id="13" name="TextBox 12">
            <a:extLst>
              <a:ext uri="{FF2B5EF4-FFF2-40B4-BE49-F238E27FC236}">
                <a16:creationId xmlns:a16="http://schemas.microsoft.com/office/drawing/2014/main" id="{909A83AC-A449-48D7-9E8F-903754A29284}"/>
              </a:ext>
            </a:extLst>
          </p:cNvPr>
          <p:cNvSpPr txBox="1"/>
          <p:nvPr/>
        </p:nvSpPr>
        <p:spPr>
          <a:xfrm>
            <a:off x="494271" y="917025"/>
            <a:ext cx="8837552" cy="1200329"/>
          </a:xfrm>
          <a:prstGeom prst="rect">
            <a:avLst/>
          </a:prstGeom>
          <a:noFill/>
        </p:spPr>
        <p:txBody>
          <a:bodyPr wrap="square" rtlCol="0">
            <a:spAutoFit/>
          </a:bodyPr>
          <a:lstStyle/>
          <a:p>
            <a:r>
              <a:rPr lang="en-US" b="0" i="0" dirty="0">
                <a:solidFill>
                  <a:schemeClr val="accent5">
                    <a:lumMod val="50000"/>
                  </a:schemeClr>
                </a:solidFill>
                <a:effectLst/>
              </a:rPr>
              <a:t>It should return the following and prompt you for a single character entry to save the password for the Operating System user. As a rule, in a development instance that’s a good idea and practice</a:t>
            </a:r>
            <a:r>
              <a:rPr lang="en-US" b="0" i="0" dirty="0">
                <a:solidFill>
                  <a:srgbClr val="222222"/>
                </a:solidFill>
                <a:effectLst/>
                <a:latin typeface="Lucida Grande"/>
              </a:rPr>
              <a:t>.</a:t>
            </a:r>
            <a:endParaRPr lang="en-US" dirty="0">
              <a:solidFill>
                <a:schemeClr val="accent5">
                  <a:lumMod val="50000"/>
                </a:schemeClr>
              </a:solidFill>
              <a:cs typeface="Courier New" panose="02070309020205020404" pitchFamily="49" charset="0"/>
            </a:endParaRPr>
          </a:p>
          <a:p>
            <a:endParaRPr lang="en-US" dirty="0">
              <a:solidFill>
                <a:schemeClr val="accent5">
                  <a:lumMod val="50000"/>
                </a:schemeClr>
              </a:solidFill>
              <a:cs typeface="Courier New" panose="02070309020205020404" pitchFamily="49" charset="0"/>
            </a:endParaRPr>
          </a:p>
        </p:txBody>
      </p:sp>
      <p:graphicFrame>
        <p:nvGraphicFramePr>
          <p:cNvPr id="3" name="Table 3">
            <a:extLst>
              <a:ext uri="{FF2B5EF4-FFF2-40B4-BE49-F238E27FC236}">
                <a16:creationId xmlns:a16="http://schemas.microsoft.com/office/drawing/2014/main" id="{047BE070-839C-43D4-8801-82B0E0EA6A42}"/>
              </a:ext>
            </a:extLst>
          </p:cNvPr>
          <p:cNvGraphicFramePr>
            <a:graphicFrameLocks noGrp="1"/>
          </p:cNvGraphicFramePr>
          <p:nvPr>
            <p:extLst>
              <p:ext uri="{D42A27DB-BD31-4B8C-83A1-F6EECF244321}">
                <p14:modId xmlns:p14="http://schemas.microsoft.com/office/powerpoint/2010/main" val="3762817540"/>
              </p:ext>
            </p:extLst>
          </p:nvPr>
        </p:nvGraphicFramePr>
        <p:xfrm>
          <a:off x="939114" y="2164020"/>
          <a:ext cx="7947867" cy="4114800"/>
        </p:xfrm>
        <a:graphic>
          <a:graphicData uri="http://schemas.openxmlformats.org/drawingml/2006/table">
            <a:tbl>
              <a:tblPr firstRow="1" bandRow="1">
                <a:tableStyleId>{793D81CF-94F2-401A-BA57-92F5A7B2D0C5}</a:tableStyleId>
              </a:tblPr>
              <a:tblGrid>
                <a:gridCol w="7947867">
                  <a:extLst>
                    <a:ext uri="{9D8B030D-6E8A-4147-A177-3AD203B41FA5}">
                      <a16:colId xmlns:a16="http://schemas.microsoft.com/office/drawing/2014/main" val="1325280384"/>
                    </a:ext>
                  </a:extLst>
                </a:gridCol>
              </a:tblGrid>
              <a:tr h="182880">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MySQL Shell 8.0.21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92921841"/>
                  </a:ext>
                </a:extLst>
              </a:tr>
              <a:tr h="182880">
                <a:tc>
                  <a:txBody>
                    <a:bodyPr/>
                    <a:lstStyle/>
                    <a:p>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89775373"/>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Copyright (c) 2016, 2020, Oracle and/or its affiliates. All rights reserved.</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63644315"/>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Oracle is a registered trademark of Oracle Corporation and/or its affiliates.</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05214129"/>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Other names may be trademarks of their respective owners.</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94064049"/>
                  </a:ext>
                </a:extLst>
              </a:tr>
              <a:tr h="182880">
                <a:tc>
                  <a:txBody>
                    <a:bodyPr/>
                    <a:lstStyle/>
                    <a:p>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9799562"/>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Type '\help' or '\?' for help; '\quit' to exit.</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17986430"/>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Creating a session to '</a:t>
                      </a:r>
                      <a:r>
                        <a:rPr lang="en-US" sz="1200" dirty="0" err="1">
                          <a:solidFill>
                            <a:schemeClr val="accent5">
                              <a:lumMod val="50000"/>
                            </a:schemeClr>
                          </a:solidFill>
                          <a:latin typeface="Courier New" panose="02070309020205020404" pitchFamily="49" charset="0"/>
                          <a:cs typeface="Courier New" panose="02070309020205020404" pitchFamily="49" charset="0"/>
                        </a:rPr>
                        <a:t>root@localhost</a:t>
                      </a:r>
                      <a:r>
                        <a:rPr lang="en-US" sz="1200" dirty="0">
                          <a:solidFill>
                            <a:schemeClr val="accent5">
                              <a:lumMod val="50000"/>
                            </a:schemeClr>
                          </a:solidFill>
                          <a:latin typeface="Courier New" panose="02070309020205020404" pitchFamily="49" charset="0"/>
                          <a:cs typeface="Courier New" panose="02070309020205020404" pitchFamily="49" charset="0"/>
                        </a:rPr>
                        <a:t>'</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8736078"/>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Please provide the password for 'root@localhost:33060': ********</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5104351"/>
                  </a:ext>
                </a:extLst>
              </a:tr>
              <a:tr h="182880">
                <a:tc>
                  <a:txBody>
                    <a:bodyPr/>
                    <a:lstStyle/>
                    <a:p>
                      <a:r>
                        <a:rPr lang="es-ES" sz="1200" dirty="0" err="1">
                          <a:solidFill>
                            <a:schemeClr val="accent5">
                              <a:lumMod val="50000"/>
                            </a:schemeClr>
                          </a:solidFill>
                          <a:latin typeface="Courier New" panose="02070309020205020404" pitchFamily="49" charset="0"/>
                          <a:cs typeface="Courier New" panose="02070309020205020404" pitchFamily="49" charset="0"/>
                        </a:rPr>
                        <a:t>Save</a:t>
                      </a:r>
                      <a:r>
                        <a:rPr lang="es-ES" sz="1200" dirty="0">
                          <a:solidFill>
                            <a:schemeClr val="accent5">
                              <a:lumMod val="50000"/>
                            </a:schemeClr>
                          </a:solidFill>
                          <a:latin typeface="Courier New" panose="02070309020205020404" pitchFamily="49" charset="0"/>
                          <a:cs typeface="Courier New" panose="02070309020205020404" pitchFamily="49" charset="0"/>
                        </a:rPr>
                        <a:t> </a:t>
                      </a:r>
                      <a:r>
                        <a:rPr lang="es-ES" sz="1200" dirty="0" err="1">
                          <a:solidFill>
                            <a:schemeClr val="accent5">
                              <a:lumMod val="50000"/>
                            </a:schemeClr>
                          </a:solidFill>
                          <a:latin typeface="Courier New" panose="02070309020205020404" pitchFamily="49" charset="0"/>
                          <a:cs typeface="Courier New" panose="02070309020205020404" pitchFamily="49" charset="0"/>
                        </a:rPr>
                        <a:t>password</a:t>
                      </a:r>
                      <a:r>
                        <a:rPr lang="es-ES" sz="1200" dirty="0">
                          <a:solidFill>
                            <a:schemeClr val="accent5">
                              <a:lumMod val="50000"/>
                            </a:schemeClr>
                          </a:solidFill>
                          <a:latin typeface="Courier New" panose="02070309020205020404" pitchFamily="49" charset="0"/>
                          <a:cs typeface="Courier New" panose="02070309020205020404" pitchFamily="49" charset="0"/>
                        </a:rPr>
                        <a:t> </a:t>
                      </a:r>
                      <a:r>
                        <a:rPr lang="es-ES" sz="1200" dirty="0" err="1">
                          <a:solidFill>
                            <a:schemeClr val="accent5">
                              <a:lumMod val="50000"/>
                            </a:schemeClr>
                          </a:solidFill>
                          <a:latin typeface="Courier New" panose="02070309020205020404" pitchFamily="49" charset="0"/>
                          <a:cs typeface="Courier New" panose="02070309020205020404" pitchFamily="49" charset="0"/>
                        </a:rPr>
                        <a:t>for</a:t>
                      </a:r>
                      <a:r>
                        <a:rPr lang="es-ES" sz="1200" dirty="0">
                          <a:solidFill>
                            <a:schemeClr val="accent5">
                              <a:lumMod val="50000"/>
                            </a:schemeClr>
                          </a:solidFill>
                          <a:latin typeface="Courier New" panose="02070309020205020404" pitchFamily="49" charset="0"/>
                          <a:cs typeface="Courier New" panose="02070309020205020404" pitchFamily="49" charset="0"/>
                        </a:rPr>
                        <a:t> 'root@localhost:33060'? [Y]es/[N]o/Ne[v]</a:t>
                      </a:r>
                      <a:r>
                        <a:rPr lang="es-ES" sz="1200" dirty="0" err="1">
                          <a:solidFill>
                            <a:schemeClr val="accent5">
                              <a:lumMod val="50000"/>
                            </a:schemeClr>
                          </a:solidFill>
                          <a:latin typeface="Courier New" panose="02070309020205020404" pitchFamily="49" charset="0"/>
                          <a:cs typeface="Courier New" panose="02070309020205020404" pitchFamily="49" charset="0"/>
                        </a:rPr>
                        <a:t>er</a:t>
                      </a:r>
                      <a:r>
                        <a:rPr lang="es-ES" sz="1200" dirty="0">
                          <a:solidFill>
                            <a:schemeClr val="accent5">
                              <a:lumMod val="50000"/>
                            </a:schemeClr>
                          </a:solidFill>
                          <a:latin typeface="Courier New" panose="02070309020205020404" pitchFamily="49" charset="0"/>
                          <a:cs typeface="Courier New" panose="02070309020205020404" pitchFamily="49" charset="0"/>
                        </a:rPr>
                        <a:t> (default No): y</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51668219"/>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Fetching schema names for autocompletion... Press ^C to stop.</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37306003"/>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Your MySQL connection id is 9 (X protocol)</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42062605"/>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Server version: 8.0.21 MySQL Community Server – GPL</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76193586"/>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No default schema selected; type \use &lt;schema&gt; to set one.</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364756"/>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MySQL localhost:33060+ </a:t>
                      </a:r>
                      <a:r>
                        <a:rPr lang="en-US" sz="1200" dirty="0" err="1">
                          <a:solidFill>
                            <a:schemeClr val="accent5">
                              <a:lumMod val="50000"/>
                            </a:schemeClr>
                          </a:solidFill>
                          <a:latin typeface="Courier New" panose="02070309020205020404" pitchFamily="49" charset="0"/>
                          <a:cs typeface="Courier New" panose="02070309020205020404" pitchFamily="49" charset="0"/>
                        </a:rPr>
                        <a:t>ssl</a:t>
                      </a:r>
                      <a:r>
                        <a:rPr lang="en-US" sz="1200" dirty="0">
                          <a:solidFill>
                            <a:schemeClr val="accent5">
                              <a:lumMod val="50000"/>
                            </a:schemeClr>
                          </a:solidFill>
                          <a:latin typeface="Courier New" panose="02070309020205020404" pitchFamily="49" charset="0"/>
                          <a:cs typeface="Courier New" panose="02070309020205020404" pitchFamily="49" charset="0"/>
                        </a:rPr>
                        <a:t> JS &gt;</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22474640"/>
                  </a:ext>
                </a:extLst>
              </a:tr>
            </a:tbl>
          </a:graphicData>
        </a:graphic>
      </p:graphicFrame>
    </p:spTree>
    <p:extLst>
      <p:ext uri="{BB962C8B-B14F-4D97-AF65-F5344CB8AC3E}">
        <p14:creationId xmlns:p14="http://schemas.microsoft.com/office/powerpoint/2010/main" val="12612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11CEC-BD70-4A25-97A4-5B69FCB074BE}"/>
              </a:ext>
            </a:extLst>
          </p:cNvPr>
          <p:cNvSpPr txBox="1"/>
          <p:nvPr/>
        </p:nvSpPr>
        <p:spPr>
          <a:xfrm>
            <a:off x="494271" y="100917"/>
            <a:ext cx="7246002" cy="769441"/>
          </a:xfrm>
          <a:prstGeom prst="rect">
            <a:avLst/>
          </a:prstGeom>
          <a:noFill/>
        </p:spPr>
        <p:txBody>
          <a:bodyPr wrap="square" rtlCol="0">
            <a:spAutoFit/>
          </a:bodyPr>
          <a:lstStyle/>
          <a:p>
            <a:r>
              <a:rPr lang="en-US" sz="4400" b="1" dirty="0">
                <a:solidFill>
                  <a:schemeClr val="accent5">
                    <a:lumMod val="50000"/>
                  </a:schemeClr>
                </a:solidFill>
                <a:latin typeface="+mj-lt"/>
              </a:rPr>
              <a:t>MySQL Provisioning</a:t>
            </a:r>
            <a:endParaRPr lang="en-US" sz="4400" dirty="0">
              <a:solidFill>
                <a:schemeClr val="accent5">
                  <a:lumMod val="50000"/>
                </a:schemeClr>
              </a:solidFill>
            </a:endParaRPr>
          </a:p>
        </p:txBody>
      </p:sp>
      <p:sp>
        <p:nvSpPr>
          <p:cNvPr id="13" name="TextBox 12">
            <a:extLst>
              <a:ext uri="{FF2B5EF4-FFF2-40B4-BE49-F238E27FC236}">
                <a16:creationId xmlns:a16="http://schemas.microsoft.com/office/drawing/2014/main" id="{909A83AC-A449-48D7-9E8F-903754A29284}"/>
              </a:ext>
            </a:extLst>
          </p:cNvPr>
          <p:cNvSpPr txBox="1"/>
          <p:nvPr/>
        </p:nvSpPr>
        <p:spPr>
          <a:xfrm>
            <a:off x="494271" y="1370900"/>
            <a:ext cx="8837552" cy="1200329"/>
          </a:xfrm>
          <a:prstGeom prst="rect">
            <a:avLst/>
          </a:prstGeom>
          <a:noFill/>
        </p:spPr>
        <p:txBody>
          <a:bodyPr wrap="square" rtlCol="0">
            <a:spAutoFit/>
          </a:bodyPr>
          <a:lstStyle/>
          <a:p>
            <a:r>
              <a:rPr lang="en-US" b="0" i="0" dirty="0">
                <a:solidFill>
                  <a:schemeClr val="accent5">
                    <a:lumMod val="50000"/>
                  </a:schemeClr>
                </a:solidFill>
                <a:effectLst/>
              </a:rPr>
              <a:t>The prompt will not accept SQL commands because it always initializes in the JavaScript (</a:t>
            </a:r>
            <a:r>
              <a:rPr lang="en-US" b="0" i="0" dirty="0">
                <a:solidFill>
                  <a:schemeClr val="accent5">
                    <a:lumMod val="50000"/>
                  </a:schemeClr>
                </a:solidFill>
                <a:effectLst/>
                <a:latin typeface="Courier New" panose="02070309020205020404" pitchFamily="49" charset="0"/>
                <a:cs typeface="Courier New" panose="02070309020205020404" pitchFamily="49" charset="0"/>
              </a:rPr>
              <a:t>JS</a:t>
            </a:r>
            <a:r>
              <a:rPr lang="en-US" b="0" i="0" dirty="0">
                <a:solidFill>
                  <a:schemeClr val="accent5">
                    <a:lumMod val="50000"/>
                  </a:schemeClr>
                </a:solidFill>
                <a:effectLst/>
              </a:rPr>
              <a:t>) context. The MySQL Shell supports three interactive interfaces: JavaScript, Python, and SQL.</a:t>
            </a:r>
            <a:endParaRPr lang="en-US" b="0" i="0" dirty="0">
              <a:solidFill>
                <a:schemeClr val="accent5">
                  <a:lumMod val="50000"/>
                </a:schemeClr>
              </a:solidFill>
              <a:effectLst/>
              <a:cs typeface="Courier New" panose="02070309020205020404" pitchFamily="49" charset="0"/>
            </a:endParaRPr>
          </a:p>
          <a:p>
            <a:endParaRPr lang="en-US" dirty="0">
              <a:solidFill>
                <a:schemeClr val="accent5">
                  <a:lumMod val="50000"/>
                </a:schemeClr>
              </a:solidFill>
              <a:cs typeface="Courier New" panose="02070309020205020404" pitchFamily="49" charset="0"/>
            </a:endParaRPr>
          </a:p>
          <a:p>
            <a:endParaRPr lang="en-US" dirty="0">
              <a:solidFill>
                <a:schemeClr val="accent5">
                  <a:lumMod val="50000"/>
                </a:schemeClr>
              </a:solidFill>
              <a:cs typeface="Courier New" panose="02070309020205020404" pitchFamily="49" charset="0"/>
            </a:endParaRPr>
          </a:p>
        </p:txBody>
      </p:sp>
      <p:sp>
        <p:nvSpPr>
          <p:cNvPr id="4" name="TextBox 3">
            <a:extLst>
              <a:ext uri="{FF2B5EF4-FFF2-40B4-BE49-F238E27FC236}">
                <a16:creationId xmlns:a16="http://schemas.microsoft.com/office/drawing/2014/main" id="{0C542F5A-5462-44AC-B095-C7A93631E9AD}"/>
              </a:ext>
            </a:extLst>
          </p:cNvPr>
          <p:cNvSpPr txBox="1"/>
          <p:nvPr/>
        </p:nvSpPr>
        <p:spPr>
          <a:xfrm>
            <a:off x="494271" y="2948197"/>
            <a:ext cx="8837552" cy="923330"/>
          </a:xfrm>
          <a:prstGeom prst="rect">
            <a:avLst/>
          </a:prstGeom>
          <a:noFill/>
        </p:spPr>
        <p:txBody>
          <a:bodyPr wrap="square" rtlCol="0">
            <a:spAutoFit/>
          </a:bodyPr>
          <a:lstStyle/>
          <a:p>
            <a:r>
              <a:rPr lang="en-US" b="0" i="0" dirty="0">
                <a:solidFill>
                  <a:schemeClr val="accent5">
                    <a:lumMod val="50000"/>
                  </a:schemeClr>
                </a:solidFill>
                <a:effectLst/>
              </a:rPr>
              <a:t>You can verify the integrity of the shell from the JavaScript (</a:t>
            </a:r>
            <a:r>
              <a:rPr lang="en-US" b="0" i="0" dirty="0">
                <a:solidFill>
                  <a:schemeClr val="accent5">
                    <a:lumMod val="50000"/>
                  </a:schemeClr>
                </a:solidFill>
                <a:effectLst/>
                <a:latin typeface="Courier New" panose="02070309020205020404" pitchFamily="49" charset="0"/>
                <a:cs typeface="Courier New" panose="02070309020205020404" pitchFamily="49" charset="0"/>
              </a:rPr>
              <a:t>JS</a:t>
            </a:r>
            <a:r>
              <a:rPr lang="en-US" b="0" i="0" dirty="0">
                <a:solidFill>
                  <a:schemeClr val="accent5">
                    <a:lumMod val="50000"/>
                  </a:schemeClr>
                </a:solidFill>
                <a:effectLst/>
              </a:rPr>
              <a:t>) context as the </a:t>
            </a:r>
            <a:r>
              <a:rPr lang="en-US" b="0" i="0" dirty="0">
                <a:solidFill>
                  <a:schemeClr val="accent5">
                    <a:lumMod val="50000"/>
                  </a:schemeClr>
                </a:solidFill>
                <a:effectLst/>
                <a:latin typeface="Courier New" panose="02070309020205020404" pitchFamily="49" charset="0"/>
                <a:cs typeface="Courier New" panose="02070309020205020404" pitchFamily="49" charset="0"/>
              </a:rPr>
              <a:t>root</a:t>
            </a:r>
            <a:r>
              <a:rPr lang="en-US" b="0" i="0" dirty="0">
                <a:solidFill>
                  <a:schemeClr val="accent5">
                    <a:lumMod val="50000"/>
                  </a:schemeClr>
                </a:solidFill>
                <a:effectLst/>
              </a:rPr>
              <a:t> user with the following command:</a:t>
            </a:r>
            <a:endParaRPr lang="en-US" dirty="0">
              <a:solidFill>
                <a:schemeClr val="accent5">
                  <a:lumMod val="50000"/>
                </a:schemeClr>
              </a:solidFill>
              <a:cs typeface="Courier New" panose="02070309020205020404" pitchFamily="49" charset="0"/>
            </a:endParaRPr>
          </a:p>
          <a:p>
            <a:endParaRPr lang="en-US" dirty="0">
              <a:solidFill>
                <a:schemeClr val="accent5">
                  <a:lumMod val="50000"/>
                </a:schemeClr>
              </a:solidFill>
              <a:cs typeface="Courier New" panose="02070309020205020404" pitchFamily="49" charset="0"/>
            </a:endParaRPr>
          </a:p>
        </p:txBody>
      </p:sp>
      <p:graphicFrame>
        <p:nvGraphicFramePr>
          <p:cNvPr id="6" name="Table 3">
            <a:extLst>
              <a:ext uri="{FF2B5EF4-FFF2-40B4-BE49-F238E27FC236}">
                <a16:creationId xmlns:a16="http://schemas.microsoft.com/office/drawing/2014/main" id="{AC29A41E-1435-4053-9ED4-B4720C0175EA}"/>
              </a:ext>
            </a:extLst>
          </p:cNvPr>
          <p:cNvGraphicFramePr>
            <a:graphicFrameLocks noGrp="1"/>
          </p:cNvGraphicFramePr>
          <p:nvPr>
            <p:extLst>
              <p:ext uri="{D42A27DB-BD31-4B8C-83A1-F6EECF244321}">
                <p14:modId xmlns:p14="http://schemas.microsoft.com/office/powerpoint/2010/main" val="1031714169"/>
              </p:ext>
            </p:extLst>
          </p:nvPr>
        </p:nvGraphicFramePr>
        <p:xfrm>
          <a:off x="934172" y="3905559"/>
          <a:ext cx="7957751" cy="370840"/>
        </p:xfrm>
        <a:graphic>
          <a:graphicData uri="http://schemas.openxmlformats.org/drawingml/2006/table">
            <a:tbl>
              <a:tblPr firstRow="1" bandRow="1">
                <a:tableStyleId>{D7AC3CCA-C797-4891-BE02-D94E43425B78}</a:tableStyleId>
              </a:tblPr>
              <a:tblGrid>
                <a:gridCol w="7957751">
                  <a:extLst>
                    <a:ext uri="{9D8B030D-6E8A-4147-A177-3AD203B41FA5}">
                      <a16:colId xmlns:a16="http://schemas.microsoft.com/office/drawing/2014/main" val="1325280384"/>
                    </a:ext>
                  </a:extLst>
                </a:gridCol>
              </a:tblGrid>
              <a:tr h="370840">
                <a:tc>
                  <a:txBody>
                    <a:bodyPr/>
                    <a:lstStyle/>
                    <a:p>
                      <a:pPr algn="l" fontAlgn="t"/>
                      <a:r>
                        <a:rPr lang="en-US" b="0" dirty="0">
                          <a:effectLst/>
                          <a:latin typeface="Courier New" panose="02070309020205020404" pitchFamily="49" charset="0"/>
                          <a:cs typeface="Courier New" panose="02070309020205020404" pitchFamily="49" charset="0"/>
                        </a:rPr>
                        <a:t>MySQL localhost:</a:t>
                      </a:r>
                      <a:r>
                        <a:rPr lang="en-US" b="0" dirty="0">
                          <a:solidFill>
                            <a:srgbClr val="008080"/>
                          </a:solidFill>
                          <a:effectLst/>
                          <a:latin typeface="Courier New" panose="02070309020205020404" pitchFamily="49" charset="0"/>
                          <a:cs typeface="Courier New" panose="02070309020205020404" pitchFamily="49" charset="0"/>
                        </a:rPr>
                        <a:t>33060</a:t>
                      </a:r>
                      <a:r>
                        <a:rPr lang="en-US" b="0" dirty="0">
                          <a:solidFill>
                            <a:srgbClr val="CC0099"/>
                          </a:solidFill>
                          <a:effectLst/>
                          <a:latin typeface="Courier New" panose="02070309020205020404" pitchFamily="49" charset="0"/>
                          <a:cs typeface="Courier New" panose="02070309020205020404" pitchFamily="49" charset="0"/>
                        </a:rPr>
                        <a:t>+</a:t>
                      </a:r>
                      <a:r>
                        <a:rPr lang="en-US" b="0" dirty="0">
                          <a:effectLst/>
                          <a:latin typeface="Courier New" panose="02070309020205020404" pitchFamily="49" charset="0"/>
                          <a:cs typeface="Courier New" panose="02070309020205020404" pitchFamily="49" charset="0"/>
                        </a:rPr>
                        <a:t> </a:t>
                      </a:r>
                      <a:r>
                        <a:rPr lang="en-US" b="0" dirty="0" err="1">
                          <a:solidFill>
                            <a:srgbClr val="990099"/>
                          </a:solidFill>
                          <a:effectLst/>
                          <a:latin typeface="Courier New" panose="02070309020205020404" pitchFamily="49" charset="0"/>
                          <a:cs typeface="Courier New" panose="02070309020205020404" pitchFamily="49" charset="0"/>
                        </a:rPr>
                        <a:t>ssl</a:t>
                      </a:r>
                      <a:r>
                        <a:rPr lang="en-US" b="0" dirty="0">
                          <a:effectLst/>
                          <a:latin typeface="Courier New" panose="02070309020205020404" pitchFamily="49" charset="0"/>
                          <a:cs typeface="Courier New" panose="02070309020205020404" pitchFamily="49" charset="0"/>
                        </a:rPr>
                        <a:t> JS </a:t>
                      </a:r>
                      <a:r>
                        <a:rPr lang="en-US" b="0" dirty="0">
                          <a:solidFill>
                            <a:srgbClr val="CC0099"/>
                          </a:solidFill>
                          <a:effectLst/>
                          <a:latin typeface="Courier New" panose="02070309020205020404" pitchFamily="49" charset="0"/>
                          <a:cs typeface="Courier New" panose="02070309020205020404" pitchFamily="49" charset="0"/>
                        </a:rPr>
                        <a:t>&gt;</a:t>
                      </a:r>
                      <a:r>
                        <a:rPr lang="en-US" b="0" dirty="0">
                          <a:effectLst/>
                          <a:latin typeface="Courier New" panose="02070309020205020404" pitchFamily="49" charset="0"/>
                          <a:cs typeface="Courier New" panose="02070309020205020404" pitchFamily="49" charset="0"/>
                        </a:rPr>
                        <a:t> </a:t>
                      </a:r>
                      <a:r>
                        <a:rPr lang="en-US" b="0" dirty="0" err="1">
                          <a:effectLst/>
                          <a:latin typeface="Courier New" panose="02070309020205020404" pitchFamily="49" charset="0"/>
                          <a:cs typeface="Courier New" panose="02070309020205020404" pitchFamily="49" charset="0"/>
                        </a:rPr>
                        <a:t>shell.</a:t>
                      </a:r>
                      <a:r>
                        <a:rPr lang="en-US" b="0" dirty="0" err="1">
                          <a:solidFill>
                            <a:srgbClr val="990099"/>
                          </a:solidFill>
                          <a:effectLst/>
                          <a:latin typeface="Courier New" panose="02070309020205020404" pitchFamily="49" charset="0"/>
                          <a:cs typeface="Courier New" panose="02070309020205020404" pitchFamily="49" charset="0"/>
                        </a:rPr>
                        <a:t>status</a:t>
                      </a:r>
                      <a:r>
                        <a:rPr lang="en-US" b="0" dirty="0">
                          <a:solidFill>
                            <a:srgbClr val="FF00FF"/>
                          </a:solidFill>
                          <a:effectLst/>
                          <a:latin typeface="Courier New" panose="02070309020205020404" pitchFamily="49" charset="0"/>
                          <a:cs typeface="Courier New" panose="02070309020205020404" pitchFamily="49" charset="0"/>
                        </a:rPr>
                        <a:t>()</a:t>
                      </a:r>
                      <a:endParaRPr lang="en-US" b="0" dirty="0">
                        <a:effectLst/>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892921841"/>
                  </a:ext>
                </a:extLst>
              </a:tr>
            </a:tbl>
          </a:graphicData>
        </a:graphic>
      </p:graphicFrame>
    </p:spTree>
    <p:extLst>
      <p:ext uri="{BB962C8B-B14F-4D97-AF65-F5344CB8AC3E}">
        <p14:creationId xmlns:p14="http://schemas.microsoft.com/office/powerpoint/2010/main" val="2508487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11CEC-BD70-4A25-97A4-5B69FCB074BE}"/>
              </a:ext>
            </a:extLst>
          </p:cNvPr>
          <p:cNvSpPr txBox="1"/>
          <p:nvPr/>
        </p:nvSpPr>
        <p:spPr>
          <a:xfrm>
            <a:off x="499214" y="-235187"/>
            <a:ext cx="7246002" cy="769441"/>
          </a:xfrm>
          <a:prstGeom prst="rect">
            <a:avLst/>
          </a:prstGeom>
          <a:noFill/>
        </p:spPr>
        <p:txBody>
          <a:bodyPr wrap="square" rtlCol="0">
            <a:spAutoFit/>
          </a:bodyPr>
          <a:lstStyle/>
          <a:p>
            <a:r>
              <a:rPr lang="en-US" sz="4400" b="1" dirty="0">
                <a:solidFill>
                  <a:schemeClr val="accent5">
                    <a:lumMod val="50000"/>
                  </a:schemeClr>
                </a:solidFill>
                <a:latin typeface="+mj-lt"/>
              </a:rPr>
              <a:t>MySQL Provisioning</a:t>
            </a:r>
            <a:endParaRPr lang="en-US" sz="4400" dirty="0">
              <a:solidFill>
                <a:schemeClr val="accent5">
                  <a:lumMod val="50000"/>
                </a:schemeClr>
              </a:solidFill>
            </a:endParaRPr>
          </a:p>
        </p:txBody>
      </p:sp>
      <p:sp>
        <p:nvSpPr>
          <p:cNvPr id="13" name="TextBox 12">
            <a:extLst>
              <a:ext uri="{FF2B5EF4-FFF2-40B4-BE49-F238E27FC236}">
                <a16:creationId xmlns:a16="http://schemas.microsoft.com/office/drawing/2014/main" id="{909A83AC-A449-48D7-9E8F-903754A29284}"/>
              </a:ext>
            </a:extLst>
          </p:cNvPr>
          <p:cNvSpPr txBox="1"/>
          <p:nvPr/>
        </p:nvSpPr>
        <p:spPr>
          <a:xfrm>
            <a:off x="499214" y="534254"/>
            <a:ext cx="8837552" cy="646331"/>
          </a:xfrm>
          <a:prstGeom prst="rect">
            <a:avLst/>
          </a:prstGeom>
          <a:noFill/>
        </p:spPr>
        <p:txBody>
          <a:bodyPr wrap="square" rtlCol="0">
            <a:spAutoFit/>
          </a:bodyPr>
          <a:lstStyle/>
          <a:p>
            <a:r>
              <a:rPr lang="en-US" b="0" i="0" dirty="0">
                <a:solidFill>
                  <a:schemeClr val="accent5">
                    <a:lumMod val="50000"/>
                  </a:schemeClr>
                </a:solidFill>
                <a:effectLst/>
              </a:rPr>
              <a:t>As the root user, it should return something like this:</a:t>
            </a:r>
            <a:endParaRPr lang="en-US" dirty="0">
              <a:solidFill>
                <a:schemeClr val="accent5">
                  <a:lumMod val="50000"/>
                </a:schemeClr>
              </a:solidFill>
              <a:cs typeface="Courier New" panose="02070309020205020404" pitchFamily="49" charset="0"/>
            </a:endParaRPr>
          </a:p>
          <a:p>
            <a:endParaRPr lang="en-US" dirty="0">
              <a:solidFill>
                <a:schemeClr val="accent5">
                  <a:lumMod val="50000"/>
                </a:schemeClr>
              </a:solidFill>
              <a:cs typeface="Courier New" panose="02070309020205020404" pitchFamily="49" charset="0"/>
            </a:endParaRPr>
          </a:p>
        </p:txBody>
      </p:sp>
      <p:graphicFrame>
        <p:nvGraphicFramePr>
          <p:cNvPr id="3" name="Table 3">
            <a:extLst>
              <a:ext uri="{FF2B5EF4-FFF2-40B4-BE49-F238E27FC236}">
                <a16:creationId xmlns:a16="http://schemas.microsoft.com/office/drawing/2014/main" id="{047BE070-839C-43D4-8801-82B0E0EA6A42}"/>
              </a:ext>
            </a:extLst>
          </p:cNvPr>
          <p:cNvGraphicFramePr>
            <a:graphicFrameLocks noGrp="1"/>
          </p:cNvGraphicFramePr>
          <p:nvPr>
            <p:extLst>
              <p:ext uri="{D42A27DB-BD31-4B8C-83A1-F6EECF244321}">
                <p14:modId xmlns:p14="http://schemas.microsoft.com/office/powerpoint/2010/main" val="4005086222"/>
              </p:ext>
            </p:extLst>
          </p:nvPr>
        </p:nvGraphicFramePr>
        <p:xfrm>
          <a:off x="944056" y="962944"/>
          <a:ext cx="7947868" cy="5486400"/>
        </p:xfrm>
        <a:graphic>
          <a:graphicData uri="http://schemas.openxmlformats.org/drawingml/2006/table">
            <a:tbl>
              <a:tblPr firstRow="1" bandRow="1">
                <a:tableStyleId>{793D81CF-94F2-401A-BA57-92F5A7B2D0C5}</a:tableStyleId>
              </a:tblPr>
              <a:tblGrid>
                <a:gridCol w="3074361">
                  <a:extLst>
                    <a:ext uri="{9D8B030D-6E8A-4147-A177-3AD203B41FA5}">
                      <a16:colId xmlns:a16="http://schemas.microsoft.com/office/drawing/2014/main" val="1325280384"/>
                    </a:ext>
                  </a:extLst>
                </a:gridCol>
                <a:gridCol w="4873507">
                  <a:extLst>
                    <a:ext uri="{9D8B030D-6E8A-4147-A177-3AD203B41FA5}">
                      <a16:colId xmlns:a16="http://schemas.microsoft.com/office/drawing/2014/main" val="4180350681"/>
                    </a:ext>
                  </a:extLst>
                </a:gridCol>
              </a:tblGrid>
              <a:tr h="182880">
                <a:tc gridSpan="2">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MySQL Shell 8.0.21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en-US"/>
                    </a:p>
                  </a:txBody>
                  <a:tcPr/>
                </a:tc>
                <a:extLst>
                  <a:ext uri="{0D108BD9-81ED-4DB2-BD59-A6C34878D82A}">
                    <a16:rowId xmlns:a16="http://schemas.microsoft.com/office/drawing/2014/main" val="892921841"/>
                  </a:ext>
                </a:extLst>
              </a:tr>
              <a:tr h="182880">
                <a:tc gridSpan="2">
                  <a:txBody>
                    <a:bodyPr/>
                    <a:lstStyle/>
                    <a:p>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489775373"/>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Connection Id:</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9</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63644315"/>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Default schema:</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05214129"/>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Current schema:</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94064049"/>
                  </a:ext>
                </a:extLst>
              </a:tr>
              <a:tr h="182880">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Current user:</a:t>
                      </a: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sz="1200" b="0" dirty="0" err="1">
                          <a:solidFill>
                            <a:schemeClr val="accent5">
                              <a:lumMod val="50000"/>
                            </a:schemeClr>
                          </a:solidFill>
                          <a:latin typeface="Courier New" panose="02070309020205020404" pitchFamily="49" charset="0"/>
                          <a:cs typeface="Courier New" panose="02070309020205020404" pitchFamily="49" charset="0"/>
                        </a:rPr>
                        <a:t>root@localhost</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9799562"/>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SSL:</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Cipher in use: </a:t>
                      </a:r>
                      <a:r>
                        <a:rPr lang="en-US" sz="1200" dirty="0">
                          <a:solidFill>
                            <a:schemeClr val="accent5">
                              <a:lumMod val="50000"/>
                            </a:schemeClr>
                          </a:solidFill>
                          <a:latin typeface="Courier New" panose="02070309020205020404" pitchFamily="49" charset="0"/>
                          <a:cs typeface="Courier New" panose="02070309020205020404" pitchFamily="49" charset="0"/>
                        </a:rPr>
                        <a:t>TLS_AES_256_GCM_SHA384 TLSv1.3</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17986430"/>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Using delimiter:</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8736078"/>
                  </a:ext>
                </a:extLst>
              </a:tr>
              <a:tr h="182880">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Server version:</a:t>
                      </a: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8.0.21 MySQL Community Server - GPL</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5104351"/>
                  </a:ext>
                </a:extLst>
              </a:tr>
              <a:tr h="182880">
                <a:tc>
                  <a:txBody>
                    <a:bodyPr/>
                    <a:lstStyle/>
                    <a:p>
                      <a:r>
                        <a:rPr lang="es-ES" sz="1200" dirty="0" err="1">
                          <a:solidFill>
                            <a:schemeClr val="accent5">
                              <a:lumMod val="50000"/>
                            </a:schemeClr>
                          </a:solidFill>
                          <a:latin typeface="Courier New" panose="02070309020205020404" pitchFamily="49" charset="0"/>
                          <a:cs typeface="Courier New" panose="02070309020205020404" pitchFamily="49" charset="0"/>
                        </a:rPr>
                        <a:t>Protocol</a:t>
                      </a:r>
                      <a:r>
                        <a:rPr lang="es-ES" sz="1200" dirty="0">
                          <a:solidFill>
                            <a:schemeClr val="accent5">
                              <a:lumMod val="50000"/>
                            </a:schemeClr>
                          </a:solidFill>
                          <a:latin typeface="Courier New" panose="02070309020205020404" pitchFamily="49" charset="0"/>
                          <a:cs typeface="Courier New" panose="02070309020205020404" pitchFamily="49" charset="0"/>
                        </a:rPr>
                        <a:t> versión:</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X protocol</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51668219"/>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Client library:</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8.0.21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37306003"/>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Connection:</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localhost via TCP/IP</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42062605"/>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TCP port:</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33060</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76193586"/>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Server </a:t>
                      </a:r>
                      <a:r>
                        <a:rPr lang="en-US" sz="1200" dirty="0" err="1">
                          <a:solidFill>
                            <a:schemeClr val="accent5">
                              <a:lumMod val="50000"/>
                            </a:schemeClr>
                          </a:solidFill>
                          <a:latin typeface="Courier New" panose="02070309020205020404" pitchFamily="49" charset="0"/>
                          <a:cs typeface="Courier New" panose="02070309020205020404" pitchFamily="49" charset="0"/>
                        </a:rPr>
                        <a:t>characterset</a:t>
                      </a:r>
                      <a:r>
                        <a:rPr lang="en-US" sz="1200" dirty="0">
                          <a:solidFill>
                            <a:schemeClr val="accent5">
                              <a:lumMod val="50000"/>
                            </a:schemeClr>
                          </a:solidFill>
                          <a:latin typeface="Courier New" panose="02070309020205020404" pitchFamily="49" charset="0"/>
                          <a:cs typeface="Courier New" panose="02070309020205020404" pitchFamily="49" charset="0"/>
                        </a:rPr>
                        <a:t>:</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utf8mb4</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364756"/>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Schema </a:t>
                      </a:r>
                      <a:r>
                        <a:rPr lang="en-US" sz="1200" dirty="0" err="1">
                          <a:solidFill>
                            <a:schemeClr val="accent5">
                              <a:lumMod val="50000"/>
                            </a:schemeClr>
                          </a:solidFill>
                          <a:latin typeface="Courier New" panose="02070309020205020404" pitchFamily="49" charset="0"/>
                          <a:cs typeface="Courier New" panose="02070309020205020404" pitchFamily="49" charset="0"/>
                        </a:rPr>
                        <a:t>characterset</a:t>
                      </a:r>
                      <a:r>
                        <a:rPr lang="en-US" sz="1200" dirty="0">
                          <a:solidFill>
                            <a:schemeClr val="accent5">
                              <a:lumMod val="50000"/>
                            </a:schemeClr>
                          </a:solidFill>
                          <a:latin typeface="Courier New" panose="02070309020205020404" pitchFamily="49" charset="0"/>
                          <a:cs typeface="Courier New" panose="02070309020205020404" pitchFamily="49" charset="0"/>
                        </a:rPr>
                        <a:t>:</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utf8mb4</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22474640"/>
                  </a:ext>
                </a:extLst>
              </a:tr>
              <a:tr h="182880">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Client </a:t>
                      </a:r>
                      <a:r>
                        <a:rPr lang="en-US" sz="1200" b="0" dirty="0" err="1">
                          <a:solidFill>
                            <a:schemeClr val="accent5">
                              <a:lumMod val="50000"/>
                            </a:schemeClr>
                          </a:solidFill>
                          <a:latin typeface="Courier New" panose="02070309020205020404" pitchFamily="49" charset="0"/>
                          <a:cs typeface="Courier New" panose="02070309020205020404" pitchFamily="49" charset="0"/>
                        </a:rPr>
                        <a:t>characterset</a:t>
                      </a:r>
                      <a:r>
                        <a:rPr lang="en-US" sz="1200" b="0" dirty="0">
                          <a:solidFill>
                            <a:schemeClr val="accent5">
                              <a:lumMod val="50000"/>
                            </a:schemeClr>
                          </a:solidFill>
                          <a:latin typeface="Courier New" panose="02070309020205020404" pitchFamily="49" charset="0"/>
                          <a:cs typeface="Courier New" panose="02070309020205020404" pitchFamily="49" charset="0"/>
                        </a:rPr>
                        <a:t>:</a:t>
                      </a: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utf8mb4</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18266601"/>
                  </a:ext>
                </a:extLst>
              </a:tr>
              <a:tr h="182880">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Conn. </a:t>
                      </a:r>
                      <a:r>
                        <a:rPr lang="en-US" sz="1200" b="0" dirty="0" err="1">
                          <a:solidFill>
                            <a:schemeClr val="accent5">
                              <a:lumMod val="50000"/>
                            </a:schemeClr>
                          </a:solidFill>
                          <a:latin typeface="Courier New" panose="02070309020205020404" pitchFamily="49" charset="0"/>
                          <a:cs typeface="Courier New" panose="02070309020205020404" pitchFamily="49" charset="0"/>
                        </a:rPr>
                        <a:t>characterset</a:t>
                      </a:r>
                      <a:r>
                        <a:rPr lang="en-US" sz="1200" b="0" dirty="0">
                          <a:solidFill>
                            <a:schemeClr val="accent5">
                              <a:lumMod val="50000"/>
                            </a:schemeClr>
                          </a:solidFill>
                          <a:latin typeface="Courier New" panose="02070309020205020404" pitchFamily="49" charset="0"/>
                          <a:cs typeface="Courier New" panose="02070309020205020404" pitchFamily="49" charset="0"/>
                        </a:rPr>
                        <a:t>:</a:t>
                      </a: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utf8mb4</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04583280"/>
                  </a:ext>
                </a:extLst>
              </a:tr>
              <a:tr h="182880">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Result </a:t>
                      </a:r>
                      <a:r>
                        <a:rPr lang="en-US" sz="1200" b="0" dirty="0" err="1">
                          <a:solidFill>
                            <a:schemeClr val="accent5">
                              <a:lumMod val="50000"/>
                            </a:schemeClr>
                          </a:solidFill>
                          <a:latin typeface="Courier New" panose="02070309020205020404" pitchFamily="49" charset="0"/>
                          <a:cs typeface="Courier New" panose="02070309020205020404" pitchFamily="49" charset="0"/>
                        </a:rPr>
                        <a:t>characterset</a:t>
                      </a:r>
                      <a:r>
                        <a:rPr lang="en-US" sz="1200" b="0" dirty="0">
                          <a:solidFill>
                            <a:schemeClr val="accent5">
                              <a:lumMod val="50000"/>
                            </a:schemeClr>
                          </a:solidFill>
                          <a:latin typeface="Courier New" panose="02070309020205020404" pitchFamily="49" charset="0"/>
                          <a:cs typeface="Courier New" panose="02070309020205020404" pitchFamily="49" charset="0"/>
                        </a:rPr>
                        <a:t>:</a:t>
                      </a: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utf8mb4</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25063697"/>
                  </a:ext>
                </a:extLst>
              </a:tr>
              <a:tr h="182880">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Compression:</a:t>
                      </a: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Enabled (DEFLATE_STREAM)</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59197015"/>
                  </a:ext>
                </a:extLst>
              </a:tr>
              <a:tr h="182880">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Uptime:</a:t>
                      </a: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20 hours 4 min 19.0000 sec</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46425493"/>
                  </a:ext>
                </a:extLst>
              </a:tr>
            </a:tbl>
          </a:graphicData>
        </a:graphic>
      </p:graphicFrame>
    </p:spTree>
    <p:extLst>
      <p:ext uri="{BB962C8B-B14F-4D97-AF65-F5344CB8AC3E}">
        <p14:creationId xmlns:p14="http://schemas.microsoft.com/office/powerpoint/2010/main" val="216349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DFD13112-8178-4935-B46E-107B00C0D16B}"/>
              </a:ext>
            </a:extLst>
          </p:cNvPr>
          <p:cNvSpPr txBox="1">
            <a:spLocks/>
          </p:cNvSpPr>
          <p:nvPr/>
        </p:nvSpPr>
        <p:spPr>
          <a:xfrm>
            <a:off x="762000" y="632192"/>
            <a:ext cx="9144000" cy="126364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5">
                    <a:lumMod val="50000"/>
                  </a:schemeClr>
                </a:solidFill>
              </a:rPr>
              <a:t>Relational Model Example</a:t>
            </a:r>
          </a:p>
        </p:txBody>
      </p:sp>
      <p:sp>
        <p:nvSpPr>
          <p:cNvPr id="3" name="Content Placeholder 4">
            <a:extLst>
              <a:ext uri="{FF2B5EF4-FFF2-40B4-BE49-F238E27FC236}">
                <a16:creationId xmlns:a16="http://schemas.microsoft.com/office/drawing/2014/main" id="{28A42D19-9933-491B-AE9F-3888B6A33F46}"/>
              </a:ext>
            </a:extLst>
          </p:cNvPr>
          <p:cNvSpPr txBox="1">
            <a:spLocks/>
          </p:cNvSpPr>
          <p:nvPr/>
        </p:nvSpPr>
        <p:spPr>
          <a:xfrm>
            <a:off x="762000" y="1642170"/>
            <a:ext cx="10668000" cy="6124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accent5">
                    <a:lumMod val="50000"/>
                  </a:schemeClr>
                </a:solidFill>
              </a:rPr>
              <a:t>The relational model stores data in tables. </a:t>
            </a:r>
          </a:p>
          <a:p>
            <a:pPr marL="0" indent="0">
              <a:buFont typeface="Arial" panose="020B0604020202020204" pitchFamily="34" charset="0"/>
              <a:buNone/>
            </a:pPr>
            <a:endParaRPr lang="en-US" dirty="0"/>
          </a:p>
        </p:txBody>
      </p:sp>
      <p:graphicFrame>
        <p:nvGraphicFramePr>
          <p:cNvPr id="4" name="Table 2">
            <a:extLst>
              <a:ext uri="{FF2B5EF4-FFF2-40B4-BE49-F238E27FC236}">
                <a16:creationId xmlns:a16="http://schemas.microsoft.com/office/drawing/2014/main" id="{4BEEDB06-BAD0-4A6B-899F-44B6A49342BC}"/>
              </a:ext>
            </a:extLst>
          </p:cNvPr>
          <p:cNvGraphicFramePr>
            <a:graphicFrameLocks noGrp="1"/>
          </p:cNvGraphicFramePr>
          <p:nvPr>
            <p:extLst>
              <p:ext uri="{D42A27DB-BD31-4B8C-83A1-F6EECF244321}">
                <p14:modId xmlns:p14="http://schemas.microsoft.com/office/powerpoint/2010/main" val="1757137327"/>
              </p:ext>
            </p:extLst>
          </p:nvPr>
        </p:nvGraphicFramePr>
        <p:xfrm>
          <a:off x="873761" y="2349558"/>
          <a:ext cx="8127999" cy="1112520"/>
        </p:xfrm>
        <a:graphic>
          <a:graphicData uri="http://schemas.openxmlformats.org/drawingml/2006/table">
            <a:tbl>
              <a:tblPr firstRow="1" bandRow="1"/>
              <a:tblGrid>
                <a:gridCol w="2709333">
                  <a:extLst>
                    <a:ext uri="{9D8B030D-6E8A-4147-A177-3AD203B41FA5}">
                      <a16:colId xmlns:a16="http://schemas.microsoft.com/office/drawing/2014/main" val="1472144141"/>
                    </a:ext>
                  </a:extLst>
                </a:gridCol>
                <a:gridCol w="2709333">
                  <a:extLst>
                    <a:ext uri="{9D8B030D-6E8A-4147-A177-3AD203B41FA5}">
                      <a16:colId xmlns:a16="http://schemas.microsoft.com/office/drawing/2014/main" val="682134713"/>
                    </a:ext>
                  </a:extLst>
                </a:gridCol>
                <a:gridCol w="2709333">
                  <a:extLst>
                    <a:ext uri="{9D8B030D-6E8A-4147-A177-3AD203B41FA5}">
                      <a16:colId xmlns:a16="http://schemas.microsoft.com/office/drawing/2014/main" val="640463926"/>
                    </a:ext>
                  </a:extLst>
                </a:gridCol>
              </a:tblGrid>
              <a:tr h="370840">
                <a:tc>
                  <a:txBody>
                    <a:bodyPr/>
                    <a:lstStyle>
                      <a:lvl1pPr marL="0" algn="l" defTabSz="914400" rtl="0" eaLnBrk="1" latinLnBrk="0" hangingPunct="1">
                        <a:defRPr sz="1800" b="1" kern="1200">
                          <a:solidFill>
                            <a:schemeClr val="lt1"/>
                          </a:solidFill>
                          <a:latin typeface="Verdana Pro"/>
                        </a:defRPr>
                      </a:lvl1pPr>
                      <a:lvl2pPr marL="457200" algn="l" defTabSz="914400" rtl="0" eaLnBrk="1" latinLnBrk="0" hangingPunct="1">
                        <a:defRPr sz="1800" b="1" kern="1200">
                          <a:solidFill>
                            <a:schemeClr val="lt1"/>
                          </a:solidFill>
                          <a:latin typeface="Verdana Pro"/>
                        </a:defRPr>
                      </a:lvl2pPr>
                      <a:lvl3pPr marL="914400" algn="l" defTabSz="914400" rtl="0" eaLnBrk="1" latinLnBrk="0" hangingPunct="1">
                        <a:defRPr sz="1800" b="1" kern="1200">
                          <a:solidFill>
                            <a:schemeClr val="lt1"/>
                          </a:solidFill>
                          <a:latin typeface="Verdana Pro"/>
                        </a:defRPr>
                      </a:lvl3pPr>
                      <a:lvl4pPr marL="1371600" algn="l" defTabSz="914400" rtl="0" eaLnBrk="1" latinLnBrk="0" hangingPunct="1">
                        <a:defRPr sz="1800" b="1" kern="1200">
                          <a:solidFill>
                            <a:schemeClr val="lt1"/>
                          </a:solidFill>
                          <a:latin typeface="Verdana Pro"/>
                        </a:defRPr>
                      </a:lvl4pPr>
                      <a:lvl5pPr marL="1828800" algn="l" defTabSz="914400" rtl="0" eaLnBrk="1" latinLnBrk="0" hangingPunct="1">
                        <a:defRPr sz="1800" b="1" kern="1200">
                          <a:solidFill>
                            <a:schemeClr val="lt1"/>
                          </a:solidFill>
                          <a:latin typeface="Verdana Pro"/>
                        </a:defRPr>
                      </a:lvl5pPr>
                      <a:lvl6pPr marL="2286000" algn="l" defTabSz="914400" rtl="0" eaLnBrk="1" latinLnBrk="0" hangingPunct="1">
                        <a:defRPr sz="1800" b="1" kern="1200">
                          <a:solidFill>
                            <a:schemeClr val="lt1"/>
                          </a:solidFill>
                          <a:latin typeface="Verdana Pro"/>
                        </a:defRPr>
                      </a:lvl6pPr>
                      <a:lvl7pPr marL="2743200" algn="l" defTabSz="914400" rtl="0" eaLnBrk="1" latinLnBrk="0" hangingPunct="1">
                        <a:defRPr sz="1800" b="1" kern="1200">
                          <a:solidFill>
                            <a:schemeClr val="lt1"/>
                          </a:solidFill>
                          <a:latin typeface="Verdana Pro"/>
                        </a:defRPr>
                      </a:lvl7pPr>
                      <a:lvl8pPr marL="3200400" algn="l" defTabSz="914400" rtl="0" eaLnBrk="1" latinLnBrk="0" hangingPunct="1">
                        <a:defRPr sz="1800" b="1" kern="1200">
                          <a:solidFill>
                            <a:schemeClr val="lt1"/>
                          </a:solidFill>
                          <a:latin typeface="Verdana Pro"/>
                        </a:defRPr>
                      </a:lvl8pPr>
                      <a:lvl9pPr marL="3657600" algn="l" defTabSz="914400" rtl="0" eaLnBrk="1" latinLnBrk="0" hangingPunct="1">
                        <a:defRPr sz="1800" b="1" kern="1200">
                          <a:solidFill>
                            <a:schemeClr val="lt1"/>
                          </a:solidFill>
                          <a:latin typeface="Verdana Pro"/>
                        </a:defRPr>
                      </a:lvl9pPr>
                    </a:lstStyle>
                    <a:p>
                      <a:r>
                        <a:rPr lang="en-US" dirty="0"/>
                        <a:t>cust_id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9CA2AB"/>
                    </a:solidFill>
                  </a:tcPr>
                </a:tc>
                <a:tc>
                  <a:txBody>
                    <a:bodyPr/>
                    <a:lstStyle>
                      <a:lvl1pPr marL="0" algn="l" defTabSz="914400" rtl="0" eaLnBrk="1" latinLnBrk="0" hangingPunct="1">
                        <a:defRPr sz="1800" b="1" kern="1200">
                          <a:solidFill>
                            <a:schemeClr val="lt1"/>
                          </a:solidFill>
                          <a:latin typeface="Verdana Pro"/>
                        </a:defRPr>
                      </a:lvl1pPr>
                      <a:lvl2pPr marL="457200" algn="l" defTabSz="914400" rtl="0" eaLnBrk="1" latinLnBrk="0" hangingPunct="1">
                        <a:defRPr sz="1800" b="1" kern="1200">
                          <a:solidFill>
                            <a:schemeClr val="lt1"/>
                          </a:solidFill>
                          <a:latin typeface="Verdana Pro"/>
                        </a:defRPr>
                      </a:lvl2pPr>
                      <a:lvl3pPr marL="914400" algn="l" defTabSz="914400" rtl="0" eaLnBrk="1" latinLnBrk="0" hangingPunct="1">
                        <a:defRPr sz="1800" b="1" kern="1200">
                          <a:solidFill>
                            <a:schemeClr val="lt1"/>
                          </a:solidFill>
                          <a:latin typeface="Verdana Pro"/>
                        </a:defRPr>
                      </a:lvl3pPr>
                      <a:lvl4pPr marL="1371600" algn="l" defTabSz="914400" rtl="0" eaLnBrk="1" latinLnBrk="0" hangingPunct="1">
                        <a:defRPr sz="1800" b="1" kern="1200">
                          <a:solidFill>
                            <a:schemeClr val="lt1"/>
                          </a:solidFill>
                          <a:latin typeface="Verdana Pro"/>
                        </a:defRPr>
                      </a:lvl4pPr>
                      <a:lvl5pPr marL="1828800" algn="l" defTabSz="914400" rtl="0" eaLnBrk="1" latinLnBrk="0" hangingPunct="1">
                        <a:defRPr sz="1800" b="1" kern="1200">
                          <a:solidFill>
                            <a:schemeClr val="lt1"/>
                          </a:solidFill>
                          <a:latin typeface="Verdana Pro"/>
                        </a:defRPr>
                      </a:lvl5pPr>
                      <a:lvl6pPr marL="2286000" algn="l" defTabSz="914400" rtl="0" eaLnBrk="1" latinLnBrk="0" hangingPunct="1">
                        <a:defRPr sz="1800" b="1" kern="1200">
                          <a:solidFill>
                            <a:schemeClr val="lt1"/>
                          </a:solidFill>
                          <a:latin typeface="Verdana Pro"/>
                        </a:defRPr>
                      </a:lvl6pPr>
                      <a:lvl7pPr marL="2743200" algn="l" defTabSz="914400" rtl="0" eaLnBrk="1" latinLnBrk="0" hangingPunct="1">
                        <a:defRPr sz="1800" b="1" kern="1200">
                          <a:solidFill>
                            <a:schemeClr val="lt1"/>
                          </a:solidFill>
                          <a:latin typeface="Verdana Pro"/>
                        </a:defRPr>
                      </a:lvl7pPr>
                      <a:lvl8pPr marL="3200400" algn="l" defTabSz="914400" rtl="0" eaLnBrk="1" latinLnBrk="0" hangingPunct="1">
                        <a:defRPr sz="1800" b="1" kern="1200">
                          <a:solidFill>
                            <a:schemeClr val="lt1"/>
                          </a:solidFill>
                          <a:latin typeface="Verdana Pro"/>
                        </a:defRPr>
                      </a:lvl8pPr>
                      <a:lvl9pPr marL="3657600" algn="l" defTabSz="914400" rtl="0" eaLnBrk="1" latinLnBrk="0" hangingPunct="1">
                        <a:defRPr sz="1800" b="1" kern="1200">
                          <a:solidFill>
                            <a:schemeClr val="lt1"/>
                          </a:solidFill>
                          <a:latin typeface="Verdana Pro"/>
                        </a:defRPr>
                      </a:lvl9pPr>
                    </a:lstStyle>
                    <a:p>
                      <a:r>
                        <a:rPr lang="en-US" dirty="0"/>
                        <a:t>fname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9CA2AB"/>
                    </a:solidFill>
                  </a:tcPr>
                </a:tc>
                <a:tc>
                  <a:txBody>
                    <a:bodyPr/>
                    <a:lstStyle>
                      <a:lvl1pPr marL="0" algn="l" defTabSz="914400" rtl="0" eaLnBrk="1" latinLnBrk="0" hangingPunct="1">
                        <a:defRPr sz="1800" b="1" kern="1200">
                          <a:solidFill>
                            <a:schemeClr val="lt1"/>
                          </a:solidFill>
                          <a:latin typeface="Verdana Pro"/>
                        </a:defRPr>
                      </a:lvl1pPr>
                      <a:lvl2pPr marL="457200" algn="l" defTabSz="914400" rtl="0" eaLnBrk="1" latinLnBrk="0" hangingPunct="1">
                        <a:defRPr sz="1800" b="1" kern="1200">
                          <a:solidFill>
                            <a:schemeClr val="lt1"/>
                          </a:solidFill>
                          <a:latin typeface="Verdana Pro"/>
                        </a:defRPr>
                      </a:lvl2pPr>
                      <a:lvl3pPr marL="914400" algn="l" defTabSz="914400" rtl="0" eaLnBrk="1" latinLnBrk="0" hangingPunct="1">
                        <a:defRPr sz="1800" b="1" kern="1200">
                          <a:solidFill>
                            <a:schemeClr val="lt1"/>
                          </a:solidFill>
                          <a:latin typeface="Verdana Pro"/>
                        </a:defRPr>
                      </a:lvl3pPr>
                      <a:lvl4pPr marL="1371600" algn="l" defTabSz="914400" rtl="0" eaLnBrk="1" latinLnBrk="0" hangingPunct="1">
                        <a:defRPr sz="1800" b="1" kern="1200">
                          <a:solidFill>
                            <a:schemeClr val="lt1"/>
                          </a:solidFill>
                          <a:latin typeface="Verdana Pro"/>
                        </a:defRPr>
                      </a:lvl4pPr>
                      <a:lvl5pPr marL="1828800" algn="l" defTabSz="914400" rtl="0" eaLnBrk="1" latinLnBrk="0" hangingPunct="1">
                        <a:defRPr sz="1800" b="1" kern="1200">
                          <a:solidFill>
                            <a:schemeClr val="lt1"/>
                          </a:solidFill>
                          <a:latin typeface="Verdana Pro"/>
                        </a:defRPr>
                      </a:lvl5pPr>
                      <a:lvl6pPr marL="2286000" algn="l" defTabSz="914400" rtl="0" eaLnBrk="1" latinLnBrk="0" hangingPunct="1">
                        <a:defRPr sz="1800" b="1" kern="1200">
                          <a:solidFill>
                            <a:schemeClr val="lt1"/>
                          </a:solidFill>
                          <a:latin typeface="Verdana Pro"/>
                        </a:defRPr>
                      </a:lvl6pPr>
                      <a:lvl7pPr marL="2743200" algn="l" defTabSz="914400" rtl="0" eaLnBrk="1" latinLnBrk="0" hangingPunct="1">
                        <a:defRPr sz="1800" b="1" kern="1200">
                          <a:solidFill>
                            <a:schemeClr val="lt1"/>
                          </a:solidFill>
                          <a:latin typeface="Verdana Pro"/>
                        </a:defRPr>
                      </a:lvl7pPr>
                      <a:lvl8pPr marL="3200400" algn="l" defTabSz="914400" rtl="0" eaLnBrk="1" latinLnBrk="0" hangingPunct="1">
                        <a:defRPr sz="1800" b="1" kern="1200">
                          <a:solidFill>
                            <a:schemeClr val="lt1"/>
                          </a:solidFill>
                          <a:latin typeface="Verdana Pro"/>
                        </a:defRPr>
                      </a:lvl8pPr>
                      <a:lvl9pPr marL="3657600" algn="l" defTabSz="914400" rtl="0" eaLnBrk="1" latinLnBrk="0" hangingPunct="1">
                        <a:defRPr sz="1800" b="1" kern="1200">
                          <a:solidFill>
                            <a:schemeClr val="lt1"/>
                          </a:solidFill>
                          <a:latin typeface="Verdana Pro"/>
                        </a:defRPr>
                      </a:lvl9pPr>
                    </a:lstStyle>
                    <a:p>
                      <a:r>
                        <a:rPr lang="en-US" dirty="0"/>
                        <a:t>lname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9CA2AB"/>
                    </a:solidFill>
                  </a:tcPr>
                </a:tc>
                <a:extLst>
                  <a:ext uri="{0D108BD9-81ED-4DB2-BD59-A6C34878D82A}">
                    <a16:rowId xmlns:a16="http://schemas.microsoft.com/office/drawing/2014/main" val="604555265"/>
                  </a:ext>
                </a:extLst>
              </a:tr>
              <a:tr h="370840">
                <a:tc>
                  <a:txBody>
                    <a:bodyPr/>
                    <a:lstStyle>
                      <a:lvl1pPr marL="0" algn="l" defTabSz="914400" rtl="0" eaLnBrk="1" latinLnBrk="0" hangingPunct="1">
                        <a:defRPr sz="1800" kern="1200">
                          <a:solidFill>
                            <a:schemeClr val="dk1"/>
                          </a:solidFill>
                          <a:latin typeface="Verdana Pro"/>
                        </a:defRPr>
                      </a:lvl1pPr>
                      <a:lvl2pPr marL="457200" algn="l" defTabSz="914400" rtl="0" eaLnBrk="1" latinLnBrk="0" hangingPunct="1">
                        <a:defRPr sz="1800" kern="1200">
                          <a:solidFill>
                            <a:schemeClr val="dk1"/>
                          </a:solidFill>
                          <a:latin typeface="Verdana Pro"/>
                        </a:defRPr>
                      </a:lvl2pPr>
                      <a:lvl3pPr marL="914400" algn="l" defTabSz="914400" rtl="0" eaLnBrk="1" latinLnBrk="0" hangingPunct="1">
                        <a:defRPr sz="1800" kern="1200">
                          <a:solidFill>
                            <a:schemeClr val="dk1"/>
                          </a:solidFill>
                          <a:latin typeface="Verdana Pro"/>
                        </a:defRPr>
                      </a:lvl3pPr>
                      <a:lvl4pPr marL="1371600" algn="l" defTabSz="914400" rtl="0" eaLnBrk="1" latinLnBrk="0" hangingPunct="1">
                        <a:defRPr sz="1800" kern="1200">
                          <a:solidFill>
                            <a:schemeClr val="dk1"/>
                          </a:solidFill>
                          <a:latin typeface="Verdana Pro"/>
                        </a:defRPr>
                      </a:lvl4pPr>
                      <a:lvl5pPr marL="1828800" algn="l" defTabSz="914400" rtl="0" eaLnBrk="1" latinLnBrk="0" hangingPunct="1">
                        <a:defRPr sz="1800" kern="1200">
                          <a:solidFill>
                            <a:schemeClr val="dk1"/>
                          </a:solidFill>
                          <a:latin typeface="Verdana Pro"/>
                        </a:defRPr>
                      </a:lvl5pPr>
                      <a:lvl6pPr marL="2286000" algn="l" defTabSz="914400" rtl="0" eaLnBrk="1" latinLnBrk="0" hangingPunct="1">
                        <a:defRPr sz="1800" kern="1200">
                          <a:solidFill>
                            <a:schemeClr val="dk1"/>
                          </a:solidFill>
                          <a:latin typeface="Verdana Pro"/>
                        </a:defRPr>
                      </a:lvl6pPr>
                      <a:lvl7pPr marL="2743200" algn="l" defTabSz="914400" rtl="0" eaLnBrk="1" latinLnBrk="0" hangingPunct="1">
                        <a:defRPr sz="1800" kern="1200">
                          <a:solidFill>
                            <a:schemeClr val="dk1"/>
                          </a:solidFill>
                          <a:latin typeface="Verdana Pro"/>
                        </a:defRPr>
                      </a:lvl7pPr>
                      <a:lvl8pPr marL="3200400" algn="l" defTabSz="914400" rtl="0" eaLnBrk="1" latinLnBrk="0" hangingPunct="1">
                        <a:defRPr sz="1800" kern="1200">
                          <a:solidFill>
                            <a:schemeClr val="dk1"/>
                          </a:solidFill>
                          <a:latin typeface="Verdana Pro"/>
                        </a:defRPr>
                      </a:lvl8pPr>
                      <a:lvl9pPr marL="3657600" algn="l" defTabSz="914400" rtl="0" eaLnBrk="1" latinLnBrk="0" hangingPunct="1">
                        <a:defRPr sz="1800" kern="1200">
                          <a:solidFill>
                            <a:schemeClr val="dk1"/>
                          </a:solidFill>
                          <a:latin typeface="Verdana Pro"/>
                        </a:defRPr>
                      </a:lvl9pPr>
                    </a:lstStyle>
                    <a:p>
                      <a:r>
                        <a:rPr lang="en-US" dirty="0"/>
                        <a:t>1</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CA2AB">
                        <a:tint val="40000"/>
                      </a:srgbClr>
                    </a:solidFill>
                  </a:tcPr>
                </a:tc>
                <a:tc>
                  <a:txBody>
                    <a:bodyPr/>
                    <a:lstStyle>
                      <a:lvl1pPr marL="0" algn="l" defTabSz="914400" rtl="0" eaLnBrk="1" latinLnBrk="0" hangingPunct="1">
                        <a:defRPr sz="1800" kern="1200">
                          <a:solidFill>
                            <a:schemeClr val="dk1"/>
                          </a:solidFill>
                          <a:latin typeface="Verdana Pro"/>
                        </a:defRPr>
                      </a:lvl1pPr>
                      <a:lvl2pPr marL="457200" algn="l" defTabSz="914400" rtl="0" eaLnBrk="1" latinLnBrk="0" hangingPunct="1">
                        <a:defRPr sz="1800" kern="1200">
                          <a:solidFill>
                            <a:schemeClr val="dk1"/>
                          </a:solidFill>
                          <a:latin typeface="Verdana Pro"/>
                        </a:defRPr>
                      </a:lvl2pPr>
                      <a:lvl3pPr marL="914400" algn="l" defTabSz="914400" rtl="0" eaLnBrk="1" latinLnBrk="0" hangingPunct="1">
                        <a:defRPr sz="1800" kern="1200">
                          <a:solidFill>
                            <a:schemeClr val="dk1"/>
                          </a:solidFill>
                          <a:latin typeface="Verdana Pro"/>
                        </a:defRPr>
                      </a:lvl3pPr>
                      <a:lvl4pPr marL="1371600" algn="l" defTabSz="914400" rtl="0" eaLnBrk="1" latinLnBrk="0" hangingPunct="1">
                        <a:defRPr sz="1800" kern="1200">
                          <a:solidFill>
                            <a:schemeClr val="dk1"/>
                          </a:solidFill>
                          <a:latin typeface="Verdana Pro"/>
                        </a:defRPr>
                      </a:lvl4pPr>
                      <a:lvl5pPr marL="1828800" algn="l" defTabSz="914400" rtl="0" eaLnBrk="1" latinLnBrk="0" hangingPunct="1">
                        <a:defRPr sz="1800" kern="1200">
                          <a:solidFill>
                            <a:schemeClr val="dk1"/>
                          </a:solidFill>
                          <a:latin typeface="Verdana Pro"/>
                        </a:defRPr>
                      </a:lvl5pPr>
                      <a:lvl6pPr marL="2286000" algn="l" defTabSz="914400" rtl="0" eaLnBrk="1" latinLnBrk="0" hangingPunct="1">
                        <a:defRPr sz="1800" kern="1200">
                          <a:solidFill>
                            <a:schemeClr val="dk1"/>
                          </a:solidFill>
                          <a:latin typeface="Verdana Pro"/>
                        </a:defRPr>
                      </a:lvl6pPr>
                      <a:lvl7pPr marL="2743200" algn="l" defTabSz="914400" rtl="0" eaLnBrk="1" latinLnBrk="0" hangingPunct="1">
                        <a:defRPr sz="1800" kern="1200">
                          <a:solidFill>
                            <a:schemeClr val="dk1"/>
                          </a:solidFill>
                          <a:latin typeface="Verdana Pro"/>
                        </a:defRPr>
                      </a:lvl7pPr>
                      <a:lvl8pPr marL="3200400" algn="l" defTabSz="914400" rtl="0" eaLnBrk="1" latinLnBrk="0" hangingPunct="1">
                        <a:defRPr sz="1800" kern="1200">
                          <a:solidFill>
                            <a:schemeClr val="dk1"/>
                          </a:solidFill>
                          <a:latin typeface="Verdana Pro"/>
                        </a:defRPr>
                      </a:lvl8pPr>
                      <a:lvl9pPr marL="3657600" algn="l" defTabSz="914400" rtl="0" eaLnBrk="1" latinLnBrk="0" hangingPunct="1">
                        <a:defRPr sz="1800" kern="1200">
                          <a:solidFill>
                            <a:schemeClr val="dk1"/>
                          </a:solidFill>
                          <a:latin typeface="Verdana Pro"/>
                        </a:defRPr>
                      </a:lvl9pPr>
                    </a:lstStyle>
                    <a:p>
                      <a:r>
                        <a:rPr lang="en-US" dirty="0"/>
                        <a:t>George</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CA2AB">
                        <a:tint val="40000"/>
                      </a:srgbClr>
                    </a:solidFill>
                  </a:tcPr>
                </a:tc>
                <a:tc>
                  <a:txBody>
                    <a:bodyPr/>
                    <a:lstStyle>
                      <a:lvl1pPr marL="0" algn="l" defTabSz="914400" rtl="0" eaLnBrk="1" latinLnBrk="0" hangingPunct="1">
                        <a:defRPr sz="1800" kern="1200">
                          <a:solidFill>
                            <a:schemeClr val="dk1"/>
                          </a:solidFill>
                          <a:latin typeface="Verdana Pro"/>
                        </a:defRPr>
                      </a:lvl1pPr>
                      <a:lvl2pPr marL="457200" algn="l" defTabSz="914400" rtl="0" eaLnBrk="1" latinLnBrk="0" hangingPunct="1">
                        <a:defRPr sz="1800" kern="1200">
                          <a:solidFill>
                            <a:schemeClr val="dk1"/>
                          </a:solidFill>
                          <a:latin typeface="Verdana Pro"/>
                        </a:defRPr>
                      </a:lvl2pPr>
                      <a:lvl3pPr marL="914400" algn="l" defTabSz="914400" rtl="0" eaLnBrk="1" latinLnBrk="0" hangingPunct="1">
                        <a:defRPr sz="1800" kern="1200">
                          <a:solidFill>
                            <a:schemeClr val="dk1"/>
                          </a:solidFill>
                          <a:latin typeface="Verdana Pro"/>
                        </a:defRPr>
                      </a:lvl3pPr>
                      <a:lvl4pPr marL="1371600" algn="l" defTabSz="914400" rtl="0" eaLnBrk="1" latinLnBrk="0" hangingPunct="1">
                        <a:defRPr sz="1800" kern="1200">
                          <a:solidFill>
                            <a:schemeClr val="dk1"/>
                          </a:solidFill>
                          <a:latin typeface="Verdana Pro"/>
                        </a:defRPr>
                      </a:lvl4pPr>
                      <a:lvl5pPr marL="1828800" algn="l" defTabSz="914400" rtl="0" eaLnBrk="1" latinLnBrk="0" hangingPunct="1">
                        <a:defRPr sz="1800" kern="1200">
                          <a:solidFill>
                            <a:schemeClr val="dk1"/>
                          </a:solidFill>
                          <a:latin typeface="Verdana Pro"/>
                        </a:defRPr>
                      </a:lvl5pPr>
                      <a:lvl6pPr marL="2286000" algn="l" defTabSz="914400" rtl="0" eaLnBrk="1" latinLnBrk="0" hangingPunct="1">
                        <a:defRPr sz="1800" kern="1200">
                          <a:solidFill>
                            <a:schemeClr val="dk1"/>
                          </a:solidFill>
                          <a:latin typeface="Verdana Pro"/>
                        </a:defRPr>
                      </a:lvl6pPr>
                      <a:lvl7pPr marL="2743200" algn="l" defTabSz="914400" rtl="0" eaLnBrk="1" latinLnBrk="0" hangingPunct="1">
                        <a:defRPr sz="1800" kern="1200">
                          <a:solidFill>
                            <a:schemeClr val="dk1"/>
                          </a:solidFill>
                          <a:latin typeface="Verdana Pro"/>
                        </a:defRPr>
                      </a:lvl7pPr>
                      <a:lvl8pPr marL="3200400" algn="l" defTabSz="914400" rtl="0" eaLnBrk="1" latinLnBrk="0" hangingPunct="1">
                        <a:defRPr sz="1800" kern="1200">
                          <a:solidFill>
                            <a:schemeClr val="dk1"/>
                          </a:solidFill>
                          <a:latin typeface="Verdana Pro"/>
                        </a:defRPr>
                      </a:lvl8pPr>
                      <a:lvl9pPr marL="3657600" algn="l" defTabSz="914400" rtl="0" eaLnBrk="1" latinLnBrk="0" hangingPunct="1">
                        <a:defRPr sz="1800" kern="1200">
                          <a:solidFill>
                            <a:schemeClr val="dk1"/>
                          </a:solidFill>
                          <a:latin typeface="Verdana Pro"/>
                        </a:defRPr>
                      </a:lvl9pPr>
                    </a:lstStyle>
                    <a:p>
                      <a:r>
                        <a:rPr lang="en-US" dirty="0"/>
                        <a:t>Blake</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CA2AB">
                        <a:tint val="40000"/>
                      </a:srgbClr>
                    </a:solidFill>
                  </a:tcPr>
                </a:tc>
                <a:extLst>
                  <a:ext uri="{0D108BD9-81ED-4DB2-BD59-A6C34878D82A}">
                    <a16:rowId xmlns:a16="http://schemas.microsoft.com/office/drawing/2014/main" val="24219107"/>
                  </a:ext>
                </a:extLst>
              </a:tr>
              <a:tr h="370840">
                <a:tc>
                  <a:txBody>
                    <a:bodyPr/>
                    <a:lstStyle>
                      <a:lvl1pPr marL="0" algn="l" defTabSz="914400" rtl="0" eaLnBrk="1" latinLnBrk="0" hangingPunct="1">
                        <a:defRPr sz="1800" kern="1200">
                          <a:solidFill>
                            <a:schemeClr val="dk1"/>
                          </a:solidFill>
                          <a:latin typeface="Verdana Pro"/>
                        </a:defRPr>
                      </a:lvl1pPr>
                      <a:lvl2pPr marL="457200" algn="l" defTabSz="914400" rtl="0" eaLnBrk="1" latinLnBrk="0" hangingPunct="1">
                        <a:defRPr sz="1800" kern="1200">
                          <a:solidFill>
                            <a:schemeClr val="dk1"/>
                          </a:solidFill>
                          <a:latin typeface="Verdana Pro"/>
                        </a:defRPr>
                      </a:lvl2pPr>
                      <a:lvl3pPr marL="914400" algn="l" defTabSz="914400" rtl="0" eaLnBrk="1" latinLnBrk="0" hangingPunct="1">
                        <a:defRPr sz="1800" kern="1200">
                          <a:solidFill>
                            <a:schemeClr val="dk1"/>
                          </a:solidFill>
                          <a:latin typeface="Verdana Pro"/>
                        </a:defRPr>
                      </a:lvl3pPr>
                      <a:lvl4pPr marL="1371600" algn="l" defTabSz="914400" rtl="0" eaLnBrk="1" latinLnBrk="0" hangingPunct="1">
                        <a:defRPr sz="1800" kern="1200">
                          <a:solidFill>
                            <a:schemeClr val="dk1"/>
                          </a:solidFill>
                          <a:latin typeface="Verdana Pro"/>
                        </a:defRPr>
                      </a:lvl4pPr>
                      <a:lvl5pPr marL="1828800" algn="l" defTabSz="914400" rtl="0" eaLnBrk="1" latinLnBrk="0" hangingPunct="1">
                        <a:defRPr sz="1800" kern="1200">
                          <a:solidFill>
                            <a:schemeClr val="dk1"/>
                          </a:solidFill>
                          <a:latin typeface="Verdana Pro"/>
                        </a:defRPr>
                      </a:lvl5pPr>
                      <a:lvl6pPr marL="2286000" algn="l" defTabSz="914400" rtl="0" eaLnBrk="1" latinLnBrk="0" hangingPunct="1">
                        <a:defRPr sz="1800" kern="1200">
                          <a:solidFill>
                            <a:schemeClr val="dk1"/>
                          </a:solidFill>
                          <a:latin typeface="Verdana Pro"/>
                        </a:defRPr>
                      </a:lvl6pPr>
                      <a:lvl7pPr marL="2743200" algn="l" defTabSz="914400" rtl="0" eaLnBrk="1" latinLnBrk="0" hangingPunct="1">
                        <a:defRPr sz="1800" kern="1200">
                          <a:solidFill>
                            <a:schemeClr val="dk1"/>
                          </a:solidFill>
                          <a:latin typeface="Verdana Pro"/>
                        </a:defRPr>
                      </a:lvl7pPr>
                      <a:lvl8pPr marL="3200400" algn="l" defTabSz="914400" rtl="0" eaLnBrk="1" latinLnBrk="0" hangingPunct="1">
                        <a:defRPr sz="1800" kern="1200">
                          <a:solidFill>
                            <a:schemeClr val="dk1"/>
                          </a:solidFill>
                          <a:latin typeface="Verdana Pro"/>
                        </a:defRPr>
                      </a:lvl8pPr>
                      <a:lvl9pPr marL="3657600" algn="l" defTabSz="914400" rtl="0" eaLnBrk="1" latinLnBrk="0" hangingPunct="1">
                        <a:defRPr sz="1800" kern="1200">
                          <a:solidFill>
                            <a:schemeClr val="dk1"/>
                          </a:solidFill>
                          <a:latin typeface="Verdana Pro"/>
                        </a:defRPr>
                      </a:lvl9pPr>
                    </a:lstStyle>
                    <a:p>
                      <a:r>
                        <a:rPr lang="en-US" dirty="0"/>
                        <a:t>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CA2AB">
                        <a:tint val="20000"/>
                      </a:srgbClr>
                    </a:solidFill>
                  </a:tcPr>
                </a:tc>
                <a:tc>
                  <a:txBody>
                    <a:bodyPr/>
                    <a:lstStyle>
                      <a:lvl1pPr marL="0" algn="l" defTabSz="914400" rtl="0" eaLnBrk="1" latinLnBrk="0" hangingPunct="1">
                        <a:defRPr sz="1800" kern="1200">
                          <a:solidFill>
                            <a:schemeClr val="dk1"/>
                          </a:solidFill>
                          <a:latin typeface="Verdana Pro"/>
                        </a:defRPr>
                      </a:lvl1pPr>
                      <a:lvl2pPr marL="457200" algn="l" defTabSz="914400" rtl="0" eaLnBrk="1" latinLnBrk="0" hangingPunct="1">
                        <a:defRPr sz="1800" kern="1200">
                          <a:solidFill>
                            <a:schemeClr val="dk1"/>
                          </a:solidFill>
                          <a:latin typeface="Verdana Pro"/>
                        </a:defRPr>
                      </a:lvl2pPr>
                      <a:lvl3pPr marL="914400" algn="l" defTabSz="914400" rtl="0" eaLnBrk="1" latinLnBrk="0" hangingPunct="1">
                        <a:defRPr sz="1800" kern="1200">
                          <a:solidFill>
                            <a:schemeClr val="dk1"/>
                          </a:solidFill>
                          <a:latin typeface="Verdana Pro"/>
                        </a:defRPr>
                      </a:lvl3pPr>
                      <a:lvl4pPr marL="1371600" algn="l" defTabSz="914400" rtl="0" eaLnBrk="1" latinLnBrk="0" hangingPunct="1">
                        <a:defRPr sz="1800" kern="1200">
                          <a:solidFill>
                            <a:schemeClr val="dk1"/>
                          </a:solidFill>
                          <a:latin typeface="Verdana Pro"/>
                        </a:defRPr>
                      </a:lvl4pPr>
                      <a:lvl5pPr marL="1828800" algn="l" defTabSz="914400" rtl="0" eaLnBrk="1" latinLnBrk="0" hangingPunct="1">
                        <a:defRPr sz="1800" kern="1200">
                          <a:solidFill>
                            <a:schemeClr val="dk1"/>
                          </a:solidFill>
                          <a:latin typeface="Verdana Pro"/>
                        </a:defRPr>
                      </a:lvl5pPr>
                      <a:lvl6pPr marL="2286000" algn="l" defTabSz="914400" rtl="0" eaLnBrk="1" latinLnBrk="0" hangingPunct="1">
                        <a:defRPr sz="1800" kern="1200">
                          <a:solidFill>
                            <a:schemeClr val="dk1"/>
                          </a:solidFill>
                          <a:latin typeface="Verdana Pro"/>
                        </a:defRPr>
                      </a:lvl6pPr>
                      <a:lvl7pPr marL="2743200" algn="l" defTabSz="914400" rtl="0" eaLnBrk="1" latinLnBrk="0" hangingPunct="1">
                        <a:defRPr sz="1800" kern="1200">
                          <a:solidFill>
                            <a:schemeClr val="dk1"/>
                          </a:solidFill>
                          <a:latin typeface="Verdana Pro"/>
                        </a:defRPr>
                      </a:lvl7pPr>
                      <a:lvl8pPr marL="3200400" algn="l" defTabSz="914400" rtl="0" eaLnBrk="1" latinLnBrk="0" hangingPunct="1">
                        <a:defRPr sz="1800" kern="1200">
                          <a:solidFill>
                            <a:schemeClr val="dk1"/>
                          </a:solidFill>
                          <a:latin typeface="Verdana Pro"/>
                        </a:defRPr>
                      </a:lvl8pPr>
                      <a:lvl9pPr marL="3657600" algn="l" defTabSz="914400" rtl="0" eaLnBrk="1" latinLnBrk="0" hangingPunct="1">
                        <a:defRPr sz="1800" kern="1200">
                          <a:solidFill>
                            <a:schemeClr val="dk1"/>
                          </a:solidFill>
                          <a:latin typeface="Verdana Pro"/>
                        </a:defRPr>
                      </a:lvl9pPr>
                    </a:lstStyle>
                    <a:p>
                      <a:r>
                        <a:rPr lang="en-US" dirty="0"/>
                        <a:t>Sue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CA2AB">
                        <a:tint val="20000"/>
                      </a:srgbClr>
                    </a:solidFill>
                  </a:tcPr>
                </a:tc>
                <a:tc>
                  <a:txBody>
                    <a:bodyPr/>
                    <a:lstStyle>
                      <a:lvl1pPr marL="0" algn="l" defTabSz="914400" rtl="0" eaLnBrk="1" latinLnBrk="0" hangingPunct="1">
                        <a:defRPr sz="1800" kern="1200">
                          <a:solidFill>
                            <a:schemeClr val="dk1"/>
                          </a:solidFill>
                          <a:latin typeface="Verdana Pro"/>
                        </a:defRPr>
                      </a:lvl1pPr>
                      <a:lvl2pPr marL="457200" algn="l" defTabSz="914400" rtl="0" eaLnBrk="1" latinLnBrk="0" hangingPunct="1">
                        <a:defRPr sz="1800" kern="1200">
                          <a:solidFill>
                            <a:schemeClr val="dk1"/>
                          </a:solidFill>
                          <a:latin typeface="Verdana Pro"/>
                        </a:defRPr>
                      </a:lvl2pPr>
                      <a:lvl3pPr marL="914400" algn="l" defTabSz="914400" rtl="0" eaLnBrk="1" latinLnBrk="0" hangingPunct="1">
                        <a:defRPr sz="1800" kern="1200">
                          <a:solidFill>
                            <a:schemeClr val="dk1"/>
                          </a:solidFill>
                          <a:latin typeface="Verdana Pro"/>
                        </a:defRPr>
                      </a:lvl3pPr>
                      <a:lvl4pPr marL="1371600" algn="l" defTabSz="914400" rtl="0" eaLnBrk="1" latinLnBrk="0" hangingPunct="1">
                        <a:defRPr sz="1800" kern="1200">
                          <a:solidFill>
                            <a:schemeClr val="dk1"/>
                          </a:solidFill>
                          <a:latin typeface="Verdana Pro"/>
                        </a:defRPr>
                      </a:lvl4pPr>
                      <a:lvl5pPr marL="1828800" algn="l" defTabSz="914400" rtl="0" eaLnBrk="1" latinLnBrk="0" hangingPunct="1">
                        <a:defRPr sz="1800" kern="1200">
                          <a:solidFill>
                            <a:schemeClr val="dk1"/>
                          </a:solidFill>
                          <a:latin typeface="Verdana Pro"/>
                        </a:defRPr>
                      </a:lvl5pPr>
                      <a:lvl6pPr marL="2286000" algn="l" defTabSz="914400" rtl="0" eaLnBrk="1" latinLnBrk="0" hangingPunct="1">
                        <a:defRPr sz="1800" kern="1200">
                          <a:solidFill>
                            <a:schemeClr val="dk1"/>
                          </a:solidFill>
                          <a:latin typeface="Verdana Pro"/>
                        </a:defRPr>
                      </a:lvl6pPr>
                      <a:lvl7pPr marL="2743200" algn="l" defTabSz="914400" rtl="0" eaLnBrk="1" latinLnBrk="0" hangingPunct="1">
                        <a:defRPr sz="1800" kern="1200">
                          <a:solidFill>
                            <a:schemeClr val="dk1"/>
                          </a:solidFill>
                          <a:latin typeface="Verdana Pro"/>
                        </a:defRPr>
                      </a:lvl7pPr>
                      <a:lvl8pPr marL="3200400" algn="l" defTabSz="914400" rtl="0" eaLnBrk="1" latinLnBrk="0" hangingPunct="1">
                        <a:defRPr sz="1800" kern="1200">
                          <a:solidFill>
                            <a:schemeClr val="dk1"/>
                          </a:solidFill>
                          <a:latin typeface="Verdana Pro"/>
                        </a:defRPr>
                      </a:lvl8pPr>
                      <a:lvl9pPr marL="3657600" algn="l" defTabSz="914400" rtl="0" eaLnBrk="1" latinLnBrk="0" hangingPunct="1">
                        <a:defRPr sz="1800" kern="1200">
                          <a:solidFill>
                            <a:schemeClr val="dk1"/>
                          </a:solidFill>
                          <a:latin typeface="Verdana Pro"/>
                        </a:defRPr>
                      </a:lvl9pPr>
                    </a:lstStyle>
                    <a:p>
                      <a:r>
                        <a:rPr lang="en-US" dirty="0"/>
                        <a:t>Smith</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CA2AB">
                        <a:tint val="20000"/>
                      </a:srgbClr>
                    </a:solidFill>
                  </a:tcPr>
                </a:tc>
                <a:extLst>
                  <a:ext uri="{0D108BD9-81ED-4DB2-BD59-A6C34878D82A}">
                    <a16:rowId xmlns:a16="http://schemas.microsoft.com/office/drawing/2014/main" val="3210791103"/>
                  </a:ext>
                </a:extLst>
              </a:tr>
            </a:tbl>
          </a:graphicData>
        </a:graphic>
      </p:graphicFrame>
      <p:graphicFrame>
        <p:nvGraphicFramePr>
          <p:cNvPr id="5" name="Table 5">
            <a:extLst>
              <a:ext uri="{FF2B5EF4-FFF2-40B4-BE49-F238E27FC236}">
                <a16:creationId xmlns:a16="http://schemas.microsoft.com/office/drawing/2014/main" id="{11767512-5553-4288-9A44-DAFF65540FBE}"/>
              </a:ext>
            </a:extLst>
          </p:cNvPr>
          <p:cNvGraphicFramePr>
            <a:graphicFrameLocks noGrp="1"/>
          </p:cNvGraphicFramePr>
          <p:nvPr>
            <p:extLst>
              <p:ext uri="{D42A27DB-BD31-4B8C-83A1-F6EECF244321}">
                <p14:modId xmlns:p14="http://schemas.microsoft.com/office/powerpoint/2010/main" val="3302200854"/>
              </p:ext>
            </p:extLst>
          </p:nvPr>
        </p:nvGraphicFramePr>
        <p:xfrm>
          <a:off x="873761" y="3820856"/>
          <a:ext cx="8128000" cy="1483360"/>
        </p:xfrm>
        <a:graphic>
          <a:graphicData uri="http://schemas.openxmlformats.org/drawingml/2006/table">
            <a:tbl>
              <a:tblPr firstRow="1" bandRow="1"/>
              <a:tblGrid>
                <a:gridCol w="2032000">
                  <a:extLst>
                    <a:ext uri="{9D8B030D-6E8A-4147-A177-3AD203B41FA5}">
                      <a16:colId xmlns:a16="http://schemas.microsoft.com/office/drawing/2014/main" val="2775415441"/>
                    </a:ext>
                  </a:extLst>
                </a:gridCol>
                <a:gridCol w="2032000">
                  <a:extLst>
                    <a:ext uri="{9D8B030D-6E8A-4147-A177-3AD203B41FA5}">
                      <a16:colId xmlns:a16="http://schemas.microsoft.com/office/drawing/2014/main" val="2893384803"/>
                    </a:ext>
                  </a:extLst>
                </a:gridCol>
                <a:gridCol w="2032000">
                  <a:extLst>
                    <a:ext uri="{9D8B030D-6E8A-4147-A177-3AD203B41FA5}">
                      <a16:colId xmlns:a16="http://schemas.microsoft.com/office/drawing/2014/main" val="1408238434"/>
                    </a:ext>
                  </a:extLst>
                </a:gridCol>
                <a:gridCol w="2032000">
                  <a:extLst>
                    <a:ext uri="{9D8B030D-6E8A-4147-A177-3AD203B41FA5}">
                      <a16:colId xmlns:a16="http://schemas.microsoft.com/office/drawing/2014/main" val="1028618646"/>
                    </a:ext>
                  </a:extLst>
                </a:gridCol>
              </a:tblGrid>
              <a:tr h="370840">
                <a:tc>
                  <a:txBody>
                    <a:bodyPr/>
                    <a:lstStyle>
                      <a:lvl1pPr marL="0" algn="l" defTabSz="914400" rtl="0" eaLnBrk="1" latinLnBrk="0" hangingPunct="1">
                        <a:defRPr sz="1800" b="1" kern="1200">
                          <a:solidFill>
                            <a:schemeClr val="lt1"/>
                          </a:solidFill>
                          <a:latin typeface="Verdana Pro"/>
                        </a:defRPr>
                      </a:lvl1pPr>
                      <a:lvl2pPr marL="457200" algn="l" defTabSz="914400" rtl="0" eaLnBrk="1" latinLnBrk="0" hangingPunct="1">
                        <a:defRPr sz="1800" b="1" kern="1200">
                          <a:solidFill>
                            <a:schemeClr val="lt1"/>
                          </a:solidFill>
                          <a:latin typeface="Verdana Pro"/>
                        </a:defRPr>
                      </a:lvl2pPr>
                      <a:lvl3pPr marL="914400" algn="l" defTabSz="914400" rtl="0" eaLnBrk="1" latinLnBrk="0" hangingPunct="1">
                        <a:defRPr sz="1800" b="1" kern="1200">
                          <a:solidFill>
                            <a:schemeClr val="lt1"/>
                          </a:solidFill>
                          <a:latin typeface="Verdana Pro"/>
                        </a:defRPr>
                      </a:lvl3pPr>
                      <a:lvl4pPr marL="1371600" algn="l" defTabSz="914400" rtl="0" eaLnBrk="1" latinLnBrk="0" hangingPunct="1">
                        <a:defRPr sz="1800" b="1" kern="1200">
                          <a:solidFill>
                            <a:schemeClr val="lt1"/>
                          </a:solidFill>
                          <a:latin typeface="Verdana Pro"/>
                        </a:defRPr>
                      </a:lvl4pPr>
                      <a:lvl5pPr marL="1828800" algn="l" defTabSz="914400" rtl="0" eaLnBrk="1" latinLnBrk="0" hangingPunct="1">
                        <a:defRPr sz="1800" b="1" kern="1200">
                          <a:solidFill>
                            <a:schemeClr val="lt1"/>
                          </a:solidFill>
                          <a:latin typeface="Verdana Pro"/>
                        </a:defRPr>
                      </a:lvl5pPr>
                      <a:lvl6pPr marL="2286000" algn="l" defTabSz="914400" rtl="0" eaLnBrk="1" latinLnBrk="0" hangingPunct="1">
                        <a:defRPr sz="1800" b="1" kern="1200">
                          <a:solidFill>
                            <a:schemeClr val="lt1"/>
                          </a:solidFill>
                          <a:latin typeface="Verdana Pro"/>
                        </a:defRPr>
                      </a:lvl6pPr>
                      <a:lvl7pPr marL="2743200" algn="l" defTabSz="914400" rtl="0" eaLnBrk="1" latinLnBrk="0" hangingPunct="1">
                        <a:defRPr sz="1800" b="1" kern="1200">
                          <a:solidFill>
                            <a:schemeClr val="lt1"/>
                          </a:solidFill>
                          <a:latin typeface="Verdana Pro"/>
                        </a:defRPr>
                      </a:lvl7pPr>
                      <a:lvl8pPr marL="3200400" algn="l" defTabSz="914400" rtl="0" eaLnBrk="1" latinLnBrk="0" hangingPunct="1">
                        <a:defRPr sz="1800" b="1" kern="1200">
                          <a:solidFill>
                            <a:schemeClr val="lt1"/>
                          </a:solidFill>
                          <a:latin typeface="Verdana Pro"/>
                        </a:defRPr>
                      </a:lvl8pPr>
                      <a:lvl9pPr marL="3657600" algn="l" defTabSz="914400" rtl="0" eaLnBrk="1" latinLnBrk="0" hangingPunct="1">
                        <a:defRPr sz="1800" b="1" kern="1200">
                          <a:solidFill>
                            <a:schemeClr val="lt1"/>
                          </a:solidFill>
                          <a:latin typeface="Verdana Pro"/>
                        </a:defRPr>
                      </a:lvl9pPr>
                    </a:lstStyle>
                    <a:p>
                      <a:r>
                        <a:rPr lang="en-US" dirty="0"/>
                        <a:t>account_id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9CA2AB"/>
                    </a:solidFill>
                  </a:tcPr>
                </a:tc>
                <a:tc>
                  <a:txBody>
                    <a:bodyPr/>
                    <a:lstStyle>
                      <a:lvl1pPr marL="0" algn="l" defTabSz="914400" rtl="0" eaLnBrk="1" latinLnBrk="0" hangingPunct="1">
                        <a:defRPr sz="1800" b="1" kern="1200">
                          <a:solidFill>
                            <a:schemeClr val="lt1"/>
                          </a:solidFill>
                          <a:latin typeface="Verdana Pro"/>
                        </a:defRPr>
                      </a:lvl1pPr>
                      <a:lvl2pPr marL="457200" algn="l" defTabSz="914400" rtl="0" eaLnBrk="1" latinLnBrk="0" hangingPunct="1">
                        <a:defRPr sz="1800" b="1" kern="1200">
                          <a:solidFill>
                            <a:schemeClr val="lt1"/>
                          </a:solidFill>
                          <a:latin typeface="Verdana Pro"/>
                        </a:defRPr>
                      </a:lvl2pPr>
                      <a:lvl3pPr marL="914400" algn="l" defTabSz="914400" rtl="0" eaLnBrk="1" latinLnBrk="0" hangingPunct="1">
                        <a:defRPr sz="1800" b="1" kern="1200">
                          <a:solidFill>
                            <a:schemeClr val="lt1"/>
                          </a:solidFill>
                          <a:latin typeface="Verdana Pro"/>
                        </a:defRPr>
                      </a:lvl3pPr>
                      <a:lvl4pPr marL="1371600" algn="l" defTabSz="914400" rtl="0" eaLnBrk="1" latinLnBrk="0" hangingPunct="1">
                        <a:defRPr sz="1800" b="1" kern="1200">
                          <a:solidFill>
                            <a:schemeClr val="lt1"/>
                          </a:solidFill>
                          <a:latin typeface="Verdana Pro"/>
                        </a:defRPr>
                      </a:lvl4pPr>
                      <a:lvl5pPr marL="1828800" algn="l" defTabSz="914400" rtl="0" eaLnBrk="1" latinLnBrk="0" hangingPunct="1">
                        <a:defRPr sz="1800" b="1" kern="1200">
                          <a:solidFill>
                            <a:schemeClr val="lt1"/>
                          </a:solidFill>
                          <a:latin typeface="Verdana Pro"/>
                        </a:defRPr>
                      </a:lvl5pPr>
                      <a:lvl6pPr marL="2286000" algn="l" defTabSz="914400" rtl="0" eaLnBrk="1" latinLnBrk="0" hangingPunct="1">
                        <a:defRPr sz="1800" b="1" kern="1200">
                          <a:solidFill>
                            <a:schemeClr val="lt1"/>
                          </a:solidFill>
                          <a:latin typeface="Verdana Pro"/>
                        </a:defRPr>
                      </a:lvl6pPr>
                      <a:lvl7pPr marL="2743200" algn="l" defTabSz="914400" rtl="0" eaLnBrk="1" latinLnBrk="0" hangingPunct="1">
                        <a:defRPr sz="1800" b="1" kern="1200">
                          <a:solidFill>
                            <a:schemeClr val="lt1"/>
                          </a:solidFill>
                          <a:latin typeface="Verdana Pro"/>
                        </a:defRPr>
                      </a:lvl7pPr>
                      <a:lvl8pPr marL="3200400" algn="l" defTabSz="914400" rtl="0" eaLnBrk="1" latinLnBrk="0" hangingPunct="1">
                        <a:defRPr sz="1800" b="1" kern="1200">
                          <a:solidFill>
                            <a:schemeClr val="lt1"/>
                          </a:solidFill>
                          <a:latin typeface="Verdana Pro"/>
                        </a:defRPr>
                      </a:lvl8pPr>
                      <a:lvl9pPr marL="3657600" algn="l" defTabSz="914400" rtl="0" eaLnBrk="1" latinLnBrk="0" hangingPunct="1">
                        <a:defRPr sz="1800" b="1" kern="1200">
                          <a:solidFill>
                            <a:schemeClr val="lt1"/>
                          </a:solidFill>
                          <a:latin typeface="Verdana Pro"/>
                        </a:defRPr>
                      </a:lvl9pPr>
                    </a:lstStyle>
                    <a:p>
                      <a:r>
                        <a:rPr lang="en-US" dirty="0"/>
                        <a:t>product_cd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9CA2AB"/>
                    </a:solidFill>
                  </a:tcPr>
                </a:tc>
                <a:tc>
                  <a:txBody>
                    <a:bodyPr/>
                    <a:lstStyle>
                      <a:lvl1pPr marL="0" algn="l" defTabSz="914400" rtl="0" eaLnBrk="1" latinLnBrk="0" hangingPunct="1">
                        <a:defRPr sz="1800" b="1" kern="1200">
                          <a:solidFill>
                            <a:schemeClr val="lt1"/>
                          </a:solidFill>
                          <a:latin typeface="Verdana Pro"/>
                        </a:defRPr>
                      </a:lvl1pPr>
                      <a:lvl2pPr marL="457200" algn="l" defTabSz="914400" rtl="0" eaLnBrk="1" latinLnBrk="0" hangingPunct="1">
                        <a:defRPr sz="1800" b="1" kern="1200">
                          <a:solidFill>
                            <a:schemeClr val="lt1"/>
                          </a:solidFill>
                          <a:latin typeface="Verdana Pro"/>
                        </a:defRPr>
                      </a:lvl2pPr>
                      <a:lvl3pPr marL="914400" algn="l" defTabSz="914400" rtl="0" eaLnBrk="1" latinLnBrk="0" hangingPunct="1">
                        <a:defRPr sz="1800" b="1" kern="1200">
                          <a:solidFill>
                            <a:schemeClr val="lt1"/>
                          </a:solidFill>
                          <a:latin typeface="Verdana Pro"/>
                        </a:defRPr>
                      </a:lvl3pPr>
                      <a:lvl4pPr marL="1371600" algn="l" defTabSz="914400" rtl="0" eaLnBrk="1" latinLnBrk="0" hangingPunct="1">
                        <a:defRPr sz="1800" b="1" kern="1200">
                          <a:solidFill>
                            <a:schemeClr val="lt1"/>
                          </a:solidFill>
                          <a:latin typeface="Verdana Pro"/>
                        </a:defRPr>
                      </a:lvl4pPr>
                      <a:lvl5pPr marL="1828800" algn="l" defTabSz="914400" rtl="0" eaLnBrk="1" latinLnBrk="0" hangingPunct="1">
                        <a:defRPr sz="1800" b="1" kern="1200">
                          <a:solidFill>
                            <a:schemeClr val="lt1"/>
                          </a:solidFill>
                          <a:latin typeface="Verdana Pro"/>
                        </a:defRPr>
                      </a:lvl5pPr>
                      <a:lvl6pPr marL="2286000" algn="l" defTabSz="914400" rtl="0" eaLnBrk="1" latinLnBrk="0" hangingPunct="1">
                        <a:defRPr sz="1800" b="1" kern="1200">
                          <a:solidFill>
                            <a:schemeClr val="lt1"/>
                          </a:solidFill>
                          <a:latin typeface="Verdana Pro"/>
                        </a:defRPr>
                      </a:lvl6pPr>
                      <a:lvl7pPr marL="2743200" algn="l" defTabSz="914400" rtl="0" eaLnBrk="1" latinLnBrk="0" hangingPunct="1">
                        <a:defRPr sz="1800" b="1" kern="1200">
                          <a:solidFill>
                            <a:schemeClr val="lt1"/>
                          </a:solidFill>
                          <a:latin typeface="Verdana Pro"/>
                        </a:defRPr>
                      </a:lvl7pPr>
                      <a:lvl8pPr marL="3200400" algn="l" defTabSz="914400" rtl="0" eaLnBrk="1" latinLnBrk="0" hangingPunct="1">
                        <a:defRPr sz="1800" b="1" kern="1200">
                          <a:solidFill>
                            <a:schemeClr val="lt1"/>
                          </a:solidFill>
                          <a:latin typeface="Verdana Pro"/>
                        </a:defRPr>
                      </a:lvl8pPr>
                      <a:lvl9pPr marL="3657600" algn="l" defTabSz="914400" rtl="0" eaLnBrk="1" latinLnBrk="0" hangingPunct="1">
                        <a:defRPr sz="1800" b="1" kern="1200">
                          <a:solidFill>
                            <a:schemeClr val="lt1"/>
                          </a:solidFill>
                          <a:latin typeface="Verdana Pro"/>
                        </a:defRPr>
                      </a:lvl9pPr>
                    </a:lstStyle>
                    <a:p>
                      <a:r>
                        <a:rPr lang="en-US" dirty="0"/>
                        <a:t>cust_id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9CA2AB"/>
                    </a:solidFill>
                  </a:tcPr>
                </a:tc>
                <a:tc>
                  <a:txBody>
                    <a:bodyPr/>
                    <a:lstStyle>
                      <a:lvl1pPr marL="0" algn="l" defTabSz="914400" rtl="0" eaLnBrk="1" latinLnBrk="0" hangingPunct="1">
                        <a:defRPr sz="1800" b="1" kern="1200">
                          <a:solidFill>
                            <a:schemeClr val="lt1"/>
                          </a:solidFill>
                          <a:latin typeface="Verdana Pro"/>
                        </a:defRPr>
                      </a:lvl1pPr>
                      <a:lvl2pPr marL="457200" algn="l" defTabSz="914400" rtl="0" eaLnBrk="1" latinLnBrk="0" hangingPunct="1">
                        <a:defRPr sz="1800" b="1" kern="1200">
                          <a:solidFill>
                            <a:schemeClr val="lt1"/>
                          </a:solidFill>
                          <a:latin typeface="Verdana Pro"/>
                        </a:defRPr>
                      </a:lvl2pPr>
                      <a:lvl3pPr marL="914400" algn="l" defTabSz="914400" rtl="0" eaLnBrk="1" latinLnBrk="0" hangingPunct="1">
                        <a:defRPr sz="1800" b="1" kern="1200">
                          <a:solidFill>
                            <a:schemeClr val="lt1"/>
                          </a:solidFill>
                          <a:latin typeface="Verdana Pro"/>
                        </a:defRPr>
                      </a:lvl3pPr>
                      <a:lvl4pPr marL="1371600" algn="l" defTabSz="914400" rtl="0" eaLnBrk="1" latinLnBrk="0" hangingPunct="1">
                        <a:defRPr sz="1800" b="1" kern="1200">
                          <a:solidFill>
                            <a:schemeClr val="lt1"/>
                          </a:solidFill>
                          <a:latin typeface="Verdana Pro"/>
                        </a:defRPr>
                      </a:lvl4pPr>
                      <a:lvl5pPr marL="1828800" algn="l" defTabSz="914400" rtl="0" eaLnBrk="1" latinLnBrk="0" hangingPunct="1">
                        <a:defRPr sz="1800" b="1" kern="1200">
                          <a:solidFill>
                            <a:schemeClr val="lt1"/>
                          </a:solidFill>
                          <a:latin typeface="Verdana Pro"/>
                        </a:defRPr>
                      </a:lvl5pPr>
                      <a:lvl6pPr marL="2286000" algn="l" defTabSz="914400" rtl="0" eaLnBrk="1" latinLnBrk="0" hangingPunct="1">
                        <a:defRPr sz="1800" b="1" kern="1200">
                          <a:solidFill>
                            <a:schemeClr val="lt1"/>
                          </a:solidFill>
                          <a:latin typeface="Verdana Pro"/>
                        </a:defRPr>
                      </a:lvl6pPr>
                      <a:lvl7pPr marL="2743200" algn="l" defTabSz="914400" rtl="0" eaLnBrk="1" latinLnBrk="0" hangingPunct="1">
                        <a:defRPr sz="1800" b="1" kern="1200">
                          <a:solidFill>
                            <a:schemeClr val="lt1"/>
                          </a:solidFill>
                          <a:latin typeface="Verdana Pro"/>
                        </a:defRPr>
                      </a:lvl7pPr>
                      <a:lvl8pPr marL="3200400" algn="l" defTabSz="914400" rtl="0" eaLnBrk="1" latinLnBrk="0" hangingPunct="1">
                        <a:defRPr sz="1800" b="1" kern="1200">
                          <a:solidFill>
                            <a:schemeClr val="lt1"/>
                          </a:solidFill>
                          <a:latin typeface="Verdana Pro"/>
                        </a:defRPr>
                      </a:lvl8pPr>
                      <a:lvl9pPr marL="3657600" algn="l" defTabSz="914400" rtl="0" eaLnBrk="1" latinLnBrk="0" hangingPunct="1">
                        <a:defRPr sz="1800" b="1" kern="1200">
                          <a:solidFill>
                            <a:schemeClr val="lt1"/>
                          </a:solidFill>
                          <a:latin typeface="Verdana Pro"/>
                        </a:defRPr>
                      </a:lvl9pPr>
                    </a:lstStyle>
                    <a:p>
                      <a:r>
                        <a:rPr lang="en-US" dirty="0"/>
                        <a:t>balance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9CA2AB"/>
                    </a:solidFill>
                  </a:tcPr>
                </a:tc>
                <a:extLst>
                  <a:ext uri="{0D108BD9-81ED-4DB2-BD59-A6C34878D82A}">
                    <a16:rowId xmlns:a16="http://schemas.microsoft.com/office/drawing/2014/main" val="1162963122"/>
                  </a:ext>
                </a:extLst>
              </a:tr>
              <a:tr h="370840">
                <a:tc>
                  <a:txBody>
                    <a:bodyPr/>
                    <a:lstStyle>
                      <a:lvl1pPr marL="0" algn="l" defTabSz="914400" rtl="0" eaLnBrk="1" latinLnBrk="0" hangingPunct="1">
                        <a:defRPr sz="1800" kern="1200">
                          <a:solidFill>
                            <a:schemeClr val="dk1"/>
                          </a:solidFill>
                          <a:latin typeface="Verdana Pro"/>
                        </a:defRPr>
                      </a:lvl1pPr>
                      <a:lvl2pPr marL="457200" algn="l" defTabSz="914400" rtl="0" eaLnBrk="1" latinLnBrk="0" hangingPunct="1">
                        <a:defRPr sz="1800" kern="1200">
                          <a:solidFill>
                            <a:schemeClr val="dk1"/>
                          </a:solidFill>
                          <a:latin typeface="Verdana Pro"/>
                        </a:defRPr>
                      </a:lvl2pPr>
                      <a:lvl3pPr marL="914400" algn="l" defTabSz="914400" rtl="0" eaLnBrk="1" latinLnBrk="0" hangingPunct="1">
                        <a:defRPr sz="1800" kern="1200">
                          <a:solidFill>
                            <a:schemeClr val="dk1"/>
                          </a:solidFill>
                          <a:latin typeface="Verdana Pro"/>
                        </a:defRPr>
                      </a:lvl3pPr>
                      <a:lvl4pPr marL="1371600" algn="l" defTabSz="914400" rtl="0" eaLnBrk="1" latinLnBrk="0" hangingPunct="1">
                        <a:defRPr sz="1800" kern="1200">
                          <a:solidFill>
                            <a:schemeClr val="dk1"/>
                          </a:solidFill>
                          <a:latin typeface="Verdana Pro"/>
                        </a:defRPr>
                      </a:lvl4pPr>
                      <a:lvl5pPr marL="1828800" algn="l" defTabSz="914400" rtl="0" eaLnBrk="1" latinLnBrk="0" hangingPunct="1">
                        <a:defRPr sz="1800" kern="1200">
                          <a:solidFill>
                            <a:schemeClr val="dk1"/>
                          </a:solidFill>
                          <a:latin typeface="Verdana Pro"/>
                        </a:defRPr>
                      </a:lvl5pPr>
                      <a:lvl6pPr marL="2286000" algn="l" defTabSz="914400" rtl="0" eaLnBrk="1" latinLnBrk="0" hangingPunct="1">
                        <a:defRPr sz="1800" kern="1200">
                          <a:solidFill>
                            <a:schemeClr val="dk1"/>
                          </a:solidFill>
                          <a:latin typeface="Verdana Pro"/>
                        </a:defRPr>
                      </a:lvl6pPr>
                      <a:lvl7pPr marL="2743200" algn="l" defTabSz="914400" rtl="0" eaLnBrk="1" latinLnBrk="0" hangingPunct="1">
                        <a:defRPr sz="1800" kern="1200">
                          <a:solidFill>
                            <a:schemeClr val="dk1"/>
                          </a:solidFill>
                          <a:latin typeface="Verdana Pro"/>
                        </a:defRPr>
                      </a:lvl7pPr>
                      <a:lvl8pPr marL="3200400" algn="l" defTabSz="914400" rtl="0" eaLnBrk="1" latinLnBrk="0" hangingPunct="1">
                        <a:defRPr sz="1800" kern="1200">
                          <a:solidFill>
                            <a:schemeClr val="dk1"/>
                          </a:solidFill>
                          <a:latin typeface="Verdana Pro"/>
                        </a:defRPr>
                      </a:lvl8pPr>
                      <a:lvl9pPr marL="3657600" algn="l" defTabSz="914400" rtl="0" eaLnBrk="1" latinLnBrk="0" hangingPunct="1">
                        <a:defRPr sz="1800" kern="1200">
                          <a:solidFill>
                            <a:schemeClr val="dk1"/>
                          </a:solidFill>
                          <a:latin typeface="Verdana Pro"/>
                        </a:defRPr>
                      </a:lvl9pPr>
                    </a:lstStyle>
                    <a:p>
                      <a:r>
                        <a:rPr lang="en-US" dirty="0"/>
                        <a:t>103</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CA2AB">
                        <a:tint val="40000"/>
                      </a:srgbClr>
                    </a:solidFill>
                  </a:tcPr>
                </a:tc>
                <a:tc>
                  <a:txBody>
                    <a:bodyPr/>
                    <a:lstStyle>
                      <a:lvl1pPr marL="0" algn="l" defTabSz="914400" rtl="0" eaLnBrk="1" latinLnBrk="0" hangingPunct="1">
                        <a:defRPr sz="1800" kern="1200">
                          <a:solidFill>
                            <a:schemeClr val="dk1"/>
                          </a:solidFill>
                          <a:latin typeface="Verdana Pro"/>
                        </a:defRPr>
                      </a:lvl1pPr>
                      <a:lvl2pPr marL="457200" algn="l" defTabSz="914400" rtl="0" eaLnBrk="1" latinLnBrk="0" hangingPunct="1">
                        <a:defRPr sz="1800" kern="1200">
                          <a:solidFill>
                            <a:schemeClr val="dk1"/>
                          </a:solidFill>
                          <a:latin typeface="Verdana Pro"/>
                        </a:defRPr>
                      </a:lvl2pPr>
                      <a:lvl3pPr marL="914400" algn="l" defTabSz="914400" rtl="0" eaLnBrk="1" latinLnBrk="0" hangingPunct="1">
                        <a:defRPr sz="1800" kern="1200">
                          <a:solidFill>
                            <a:schemeClr val="dk1"/>
                          </a:solidFill>
                          <a:latin typeface="Verdana Pro"/>
                        </a:defRPr>
                      </a:lvl3pPr>
                      <a:lvl4pPr marL="1371600" algn="l" defTabSz="914400" rtl="0" eaLnBrk="1" latinLnBrk="0" hangingPunct="1">
                        <a:defRPr sz="1800" kern="1200">
                          <a:solidFill>
                            <a:schemeClr val="dk1"/>
                          </a:solidFill>
                          <a:latin typeface="Verdana Pro"/>
                        </a:defRPr>
                      </a:lvl4pPr>
                      <a:lvl5pPr marL="1828800" algn="l" defTabSz="914400" rtl="0" eaLnBrk="1" latinLnBrk="0" hangingPunct="1">
                        <a:defRPr sz="1800" kern="1200">
                          <a:solidFill>
                            <a:schemeClr val="dk1"/>
                          </a:solidFill>
                          <a:latin typeface="Verdana Pro"/>
                        </a:defRPr>
                      </a:lvl5pPr>
                      <a:lvl6pPr marL="2286000" algn="l" defTabSz="914400" rtl="0" eaLnBrk="1" latinLnBrk="0" hangingPunct="1">
                        <a:defRPr sz="1800" kern="1200">
                          <a:solidFill>
                            <a:schemeClr val="dk1"/>
                          </a:solidFill>
                          <a:latin typeface="Verdana Pro"/>
                        </a:defRPr>
                      </a:lvl6pPr>
                      <a:lvl7pPr marL="2743200" algn="l" defTabSz="914400" rtl="0" eaLnBrk="1" latinLnBrk="0" hangingPunct="1">
                        <a:defRPr sz="1800" kern="1200">
                          <a:solidFill>
                            <a:schemeClr val="dk1"/>
                          </a:solidFill>
                          <a:latin typeface="Verdana Pro"/>
                        </a:defRPr>
                      </a:lvl7pPr>
                      <a:lvl8pPr marL="3200400" algn="l" defTabSz="914400" rtl="0" eaLnBrk="1" latinLnBrk="0" hangingPunct="1">
                        <a:defRPr sz="1800" kern="1200">
                          <a:solidFill>
                            <a:schemeClr val="dk1"/>
                          </a:solidFill>
                          <a:latin typeface="Verdana Pro"/>
                        </a:defRPr>
                      </a:lvl8pPr>
                      <a:lvl9pPr marL="3657600" algn="l" defTabSz="914400" rtl="0" eaLnBrk="1" latinLnBrk="0" hangingPunct="1">
                        <a:defRPr sz="1800" kern="1200">
                          <a:solidFill>
                            <a:schemeClr val="dk1"/>
                          </a:solidFill>
                          <a:latin typeface="Verdana Pro"/>
                        </a:defRPr>
                      </a:lvl9pPr>
                    </a:lstStyle>
                    <a:p>
                      <a:r>
                        <a:rPr lang="en-US" dirty="0"/>
                        <a:t>CHK</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CA2AB">
                        <a:tint val="40000"/>
                      </a:srgbClr>
                    </a:solidFill>
                  </a:tcPr>
                </a:tc>
                <a:tc>
                  <a:txBody>
                    <a:bodyPr/>
                    <a:lstStyle>
                      <a:lvl1pPr marL="0" algn="l" defTabSz="914400" rtl="0" eaLnBrk="1" latinLnBrk="0" hangingPunct="1">
                        <a:defRPr sz="1800" kern="1200">
                          <a:solidFill>
                            <a:schemeClr val="dk1"/>
                          </a:solidFill>
                          <a:latin typeface="Verdana Pro"/>
                        </a:defRPr>
                      </a:lvl1pPr>
                      <a:lvl2pPr marL="457200" algn="l" defTabSz="914400" rtl="0" eaLnBrk="1" latinLnBrk="0" hangingPunct="1">
                        <a:defRPr sz="1800" kern="1200">
                          <a:solidFill>
                            <a:schemeClr val="dk1"/>
                          </a:solidFill>
                          <a:latin typeface="Verdana Pro"/>
                        </a:defRPr>
                      </a:lvl2pPr>
                      <a:lvl3pPr marL="914400" algn="l" defTabSz="914400" rtl="0" eaLnBrk="1" latinLnBrk="0" hangingPunct="1">
                        <a:defRPr sz="1800" kern="1200">
                          <a:solidFill>
                            <a:schemeClr val="dk1"/>
                          </a:solidFill>
                          <a:latin typeface="Verdana Pro"/>
                        </a:defRPr>
                      </a:lvl3pPr>
                      <a:lvl4pPr marL="1371600" algn="l" defTabSz="914400" rtl="0" eaLnBrk="1" latinLnBrk="0" hangingPunct="1">
                        <a:defRPr sz="1800" kern="1200">
                          <a:solidFill>
                            <a:schemeClr val="dk1"/>
                          </a:solidFill>
                          <a:latin typeface="Verdana Pro"/>
                        </a:defRPr>
                      </a:lvl4pPr>
                      <a:lvl5pPr marL="1828800" algn="l" defTabSz="914400" rtl="0" eaLnBrk="1" latinLnBrk="0" hangingPunct="1">
                        <a:defRPr sz="1800" kern="1200">
                          <a:solidFill>
                            <a:schemeClr val="dk1"/>
                          </a:solidFill>
                          <a:latin typeface="Verdana Pro"/>
                        </a:defRPr>
                      </a:lvl5pPr>
                      <a:lvl6pPr marL="2286000" algn="l" defTabSz="914400" rtl="0" eaLnBrk="1" latinLnBrk="0" hangingPunct="1">
                        <a:defRPr sz="1800" kern="1200">
                          <a:solidFill>
                            <a:schemeClr val="dk1"/>
                          </a:solidFill>
                          <a:latin typeface="Verdana Pro"/>
                        </a:defRPr>
                      </a:lvl6pPr>
                      <a:lvl7pPr marL="2743200" algn="l" defTabSz="914400" rtl="0" eaLnBrk="1" latinLnBrk="0" hangingPunct="1">
                        <a:defRPr sz="1800" kern="1200">
                          <a:solidFill>
                            <a:schemeClr val="dk1"/>
                          </a:solidFill>
                          <a:latin typeface="Verdana Pro"/>
                        </a:defRPr>
                      </a:lvl7pPr>
                      <a:lvl8pPr marL="3200400" algn="l" defTabSz="914400" rtl="0" eaLnBrk="1" latinLnBrk="0" hangingPunct="1">
                        <a:defRPr sz="1800" kern="1200">
                          <a:solidFill>
                            <a:schemeClr val="dk1"/>
                          </a:solidFill>
                          <a:latin typeface="Verdana Pro"/>
                        </a:defRPr>
                      </a:lvl8pPr>
                      <a:lvl9pPr marL="3657600" algn="l" defTabSz="914400" rtl="0" eaLnBrk="1" latinLnBrk="0" hangingPunct="1">
                        <a:defRPr sz="1800" kern="1200">
                          <a:solidFill>
                            <a:schemeClr val="dk1"/>
                          </a:solidFill>
                          <a:latin typeface="Verdana Pro"/>
                        </a:defRPr>
                      </a:lvl9pPr>
                    </a:lstStyle>
                    <a:p>
                      <a:r>
                        <a:rPr lang="en-US" dirty="0"/>
                        <a:t>1</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CA2AB">
                        <a:tint val="40000"/>
                      </a:srgbClr>
                    </a:solidFill>
                  </a:tcPr>
                </a:tc>
                <a:tc>
                  <a:txBody>
                    <a:bodyPr/>
                    <a:lstStyle>
                      <a:lvl1pPr marL="0" algn="l" defTabSz="914400" rtl="0" eaLnBrk="1" latinLnBrk="0" hangingPunct="1">
                        <a:defRPr sz="1800" kern="1200">
                          <a:solidFill>
                            <a:schemeClr val="dk1"/>
                          </a:solidFill>
                          <a:latin typeface="Verdana Pro"/>
                        </a:defRPr>
                      </a:lvl1pPr>
                      <a:lvl2pPr marL="457200" algn="l" defTabSz="914400" rtl="0" eaLnBrk="1" latinLnBrk="0" hangingPunct="1">
                        <a:defRPr sz="1800" kern="1200">
                          <a:solidFill>
                            <a:schemeClr val="dk1"/>
                          </a:solidFill>
                          <a:latin typeface="Verdana Pro"/>
                        </a:defRPr>
                      </a:lvl2pPr>
                      <a:lvl3pPr marL="914400" algn="l" defTabSz="914400" rtl="0" eaLnBrk="1" latinLnBrk="0" hangingPunct="1">
                        <a:defRPr sz="1800" kern="1200">
                          <a:solidFill>
                            <a:schemeClr val="dk1"/>
                          </a:solidFill>
                          <a:latin typeface="Verdana Pro"/>
                        </a:defRPr>
                      </a:lvl3pPr>
                      <a:lvl4pPr marL="1371600" algn="l" defTabSz="914400" rtl="0" eaLnBrk="1" latinLnBrk="0" hangingPunct="1">
                        <a:defRPr sz="1800" kern="1200">
                          <a:solidFill>
                            <a:schemeClr val="dk1"/>
                          </a:solidFill>
                          <a:latin typeface="Verdana Pro"/>
                        </a:defRPr>
                      </a:lvl4pPr>
                      <a:lvl5pPr marL="1828800" algn="l" defTabSz="914400" rtl="0" eaLnBrk="1" latinLnBrk="0" hangingPunct="1">
                        <a:defRPr sz="1800" kern="1200">
                          <a:solidFill>
                            <a:schemeClr val="dk1"/>
                          </a:solidFill>
                          <a:latin typeface="Verdana Pro"/>
                        </a:defRPr>
                      </a:lvl5pPr>
                      <a:lvl6pPr marL="2286000" algn="l" defTabSz="914400" rtl="0" eaLnBrk="1" latinLnBrk="0" hangingPunct="1">
                        <a:defRPr sz="1800" kern="1200">
                          <a:solidFill>
                            <a:schemeClr val="dk1"/>
                          </a:solidFill>
                          <a:latin typeface="Verdana Pro"/>
                        </a:defRPr>
                      </a:lvl6pPr>
                      <a:lvl7pPr marL="2743200" algn="l" defTabSz="914400" rtl="0" eaLnBrk="1" latinLnBrk="0" hangingPunct="1">
                        <a:defRPr sz="1800" kern="1200">
                          <a:solidFill>
                            <a:schemeClr val="dk1"/>
                          </a:solidFill>
                          <a:latin typeface="Verdana Pro"/>
                        </a:defRPr>
                      </a:lvl7pPr>
                      <a:lvl8pPr marL="3200400" algn="l" defTabSz="914400" rtl="0" eaLnBrk="1" latinLnBrk="0" hangingPunct="1">
                        <a:defRPr sz="1800" kern="1200">
                          <a:solidFill>
                            <a:schemeClr val="dk1"/>
                          </a:solidFill>
                          <a:latin typeface="Verdana Pro"/>
                        </a:defRPr>
                      </a:lvl8pPr>
                      <a:lvl9pPr marL="3657600" algn="l" defTabSz="914400" rtl="0" eaLnBrk="1" latinLnBrk="0" hangingPunct="1">
                        <a:defRPr sz="1800" kern="1200">
                          <a:solidFill>
                            <a:schemeClr val="dk1"/>
                          </a:solidFill>
                          <a:latin typeface="Verdana Pro"/>
                        </a:defRPr>
                      </a:lvl9pPr>
                    </a:lstStyle>
                    <a:p>
                      <a:r>
                        <a:rPr lang="en-US" dirty="0"/>
                        <a:t>$75.00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CA2AB">
                        <a:tint val="40000"/>
                      </a:srgbClr>
                    </a:solidFill>
                  </a:tcPr>
                </a:tc>
                <a:extLst>
                  <a:ext uri="{0D108BD9-81ED-4DB2-BD59-A6C34878D82A}">
                    <a16:rowId xmlns:a16="http://schemas.microsoft.com/office/drawing/2014/main" val="4172710374"/>
                  </a:ext>
                </a:extLst>
              </a:tr>
              <a:tr h="370840">
                <a:tc>
                  <a:txBody>
                    <a:bodyPr/>
                    <a:lstStyle>
                      <a:lvl1pPr marL="0" algn="l" defTabSz="914400" rtl="0" eaLnBrk="1" latinLnBrk="0" hangingPunct="1">
                        <a:defRPr sz="1800" kern="1200">
                          <a:solidFill>
                            <a:schemeClr val="dk1"/>
                          </a:solidFill>
                          <a:latin typeface="Verdana Pro"/>
                        </a:defRPr>
                      </a:lvl1pPr>
                      <a:lvl2pPr marL="457200" algn="l" defTabSz="914400" rtl="0" eaLnBrk="1" latinLnBrk="0" hangingPunct="1">
                        <a:defRPr sz="1800" kern="1200">
                          <a:solidFill>
                            <a:schemeClr val="dk1"/>
                          </a:solidFill>
                          <a:latin typeface="Verdana Pro"/>
                        </a:defRPr>
                      </a:lvl2pPr>
                      <a:lvl3pPr marL="914400" algn="l" defTabSz="914400" rtl="0" eaLnBrk="1" latinLnBrk="0" hangingPunct="1">
                        <a:defRPr sz="1800" kern="1200">
                          <a:solidFill>
                            <a:schemeClr val="dk1"/>
                          </a:solidFill>
                          <a:latin typeface="Verdana Pro"/>
                        </a:defRPr>
                      </a:lvl3pPr>
                      <a:lvl4pPr marL="1371600" algn="l" defTabSz="914400" rtl="0" eaLnBrk="1" latinLnBrk="0" hangingPunct="1">
                        <a:defRPr sz="1800" kern="1200">
                          <a:solidFill>
                            <a:schemeClr val="dk1"/>
                          </a:solidFill>
                          <a:latin typeface="Verdana Pro"/>
                        </a:defRPr>
                      </a:lvl4pPr>
                      <a:lvl5pPr marL="1828800" algn="l" defTabSz="914400" rtl="0" eaLnBrk="1" latinLnBrk="0" hangingPunct="1">
                        <a:defRPr sz="1800" kern="1200">
                          <a:solidFill>
                            <a:schemeClr val="dk1"/>
                          </a:solidFill>
                          <a:latin typeface="Verdana Pro"/>
                        </a:defRPr>
                      </a:lvl5pPr>
                      <a:lvl6pPr marL="2286000" algn="l" defTabSz="914400" rtl="0" eaLnBrk="1" latinLnBrk="0" hangingPunct="1">
                        <a:defRPr sz="1800" kern="1200">
                          <a:solidFill>
                            <a:schemeClr val="dk1"/>
                          </a:solidFill>
                          <a:latin typeface="Verdana Pro"/>
                        </a:defRPr>
                      </a:lvl6pPr>
                      <a:lvl7pPr marL="2743200" algn="l" defTabSz="914400" rtl="0" eaLnBrk="1" latinLnBrk="0" hangingPunct="1">
                        <a:defRPr sz="1800" kern="1200">
                          <a:solidFill>
                            <a:schemeClr val="dk1"/>
                          </a:solidFill>
                          <a:latin typeface="Verdana Pro"/>
                        </a:defRPr>
                      </a:lvl7pPr>
                      <a:lvl8pPr marL="3200400" algn="l" defTabSz="914400" rtl="0" eaLnBrk="1" latinLnBrk="0" hangingPunct="1">
                        <a:defRPr sz="1800" kern="1200">
                          <a:solidFill>
                            <a:schemeClr val="dk1"/>
                          </a:solidFill>
                          <a:latin typeface="Verdana Pro"/>
                        </a:defRPr>
                      </a:lvl8pPr>
                      <a:lvl9pPr marL="3657600" algn="l" defTabSz="914400" rtl="0" eaLnBrk="1" latinLnBrk="0" hangingPunct="1">
                        <a:defRPr sz="1800" kern="1200">
                          <a:solidFill>
                            <a:schemeClr val="dk1"/>
                          </a:solidFill>
                          <a:latin typeface="Verdana Pro"/>
                        </a:defRPr>
                      </a:lvl9pPr>
                    </a:lstStyle>
                    <a:p>
                      <a:r>
                        <a:rPr lang="en-US" dirty="0"/>
                        <a:t>104</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CA2AB">
                        <a:tint val="20000"/>
                      </a:srgbClr>
                    </a:solidFill>
                  </a:tcPr>
                </a:tc>
                <a:tc>
                  <a:txBody>
                    <a:bodyPr/>
                    <a:lstStyle>
                      <a:lvl1pPr marL="0" algn="l" defTabSz="914400" rtl="0" eaLnBrk="1" latinLnBrk="0" hangingPunct="1">
                        <a:defRPr sz="1800" kern="1200">
                          <a:solidFill>
                            <a:schemeClr val="dk1"/>
                          </a:solidFill>
                          <a:latin typeface="Verdana Pro"/>
                        </a:defRPr>
                      </a:lvl1pPr>
                      <a:lvl2pPr marL="457200" algn="l" defTabSz="914400" rtl="0" eaLnBrk="1" latinLnBrk="0" hangingPunct="1">
                        <a:defRPr sz="1800" kern="1200">
                          <a:solidFill>
                            <a:schemeClr val="dk1"/>
                          </a:solidFill>
                          <a:latin typeface="Verdana Pro"/>
                        </a:defRPr>
                      </a:lvl2pPr>
                      <a:lvl3pPr marL="914400" algn="l" defTabSz="914400" rtl="0" eaLnBrk="1" latinLnBrk="0" hangingPunct="1">
                        <a:defRPr sz="1800" kern="1200">
                          <a:solidFill>
                            <a:schemeClr val="dk1"/>
                          </a:solidFill>
                          <a:latin typeface="Verdana Pro"/>
                        </a:defRPr>
                      </a:lvl3pPr>
                      <a:lvl4pPr marL="1371600" algn="l" defTabSz="914400" rtl="0" eaLnBrk="1" latinLnBrk="0" hangingPunct="1">
                        <a:defRPr sz="1800" kern="1200">
                          <a:solidFill>
                            <a:schemeClr val="dk1"/>
                          </a:solidFill>
                          <a:latin typeface="Verdana Pro"/>
                        </a:defRPr>
                      </a:lvl4pPr>
                      <a:lvl5pPr marL="1828800" algn="l" defTabSz="914400" rtl="0" eaLnBrk="1" latinLnBrk="0" hangingPunct="1">
                        <a:defRPr sz="1800" kern="1200">
                          <a:solidFill>
                            <a:schemeClr val="dk1"/>
                          </a:solidFill>
                          <a:latin typeface="Verdana Pro"/>
                        </a:defRPr>
                      </a:lvl5pPr>
                      <a:lvl6pPr marL="2286000" algn="l" defTabSz="914400" rtl="0" eaLnBrk="1" latinLnBrk="0" hangingPunct="1">
                        <a:defRPr sz="1800" kern="1200">
                          <a:solidFill>
                            <a:schemeClr val="dk1"/>
                          </a:solidFill>
                          <a:latin typeface="Verdana Pro"/>
                        </a:defRPr>
                      </a:lvl6pPr>
                      <a:lvl7pPr marL="2743200" algn="l" defTabSz="914400" rtl="0" eaLnBrk="1" latinLnBrk="0" hangingPunct="1">
                        <a:defRPr sz="1800" kern="1200">
                          <a:solidFill>
                            <a:schemeClr val="dk1"/>
                          </a:solidFill>
                          <a:latin typeface="Verdana Pro"/>
                        </a:defRPr>
                      </a:lvl7pPr>
                      <a:lvl8pPr marL="3200400" algn="l" defTabSz="914400" rtl="0" eaLnBrk="1" latinLnBrk="0" hangingPunct="1">
                        <a:defRPr sz="1800" kern="1200">
                          <a:solidFill>
                            <a:schemeClr val="dk1"/>
                          </a:solidFill>
                          <a:latin typeface="Verdana Pro"/>
                        </a:defRPr>
                      </a:lvl8pPr>
                      <a:lvl9pPr marL="3657600" algn="l" defTabSz="914400" rtl="0" eaLnBrk="1" latinLnBrk="0" hangingPunct="1">
                        <a:defRPr sz="1800" kern="1200">
                          <a:solidFill>
                            <a:schemeClr val="dk1"/>
                          </a:solidFill>
                          <a:latin typeface="Verdana Pro"/>
                        </a:defRPr>
                      </a:lvl9pPr>
                    </a:lstStyle>
                    <a:p>
                      <a:r>
                        <a:rPr lang="en-US" dirty="0"/>
                        <a:t>SAV</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CA2AB">
                        <a:tint val="20000"/>
                      </a:srgbClr>
                    </a:solidFill>
                  </a:tcPr>
                </a:tc>
                <a:tc>
                  <a:txBody>
                    <a:bodyPr/>
                    <a:lstStyle>
                      <a:lvl1pPr marL="0" algn="l" defTabSz="914400" rtl="0" eaLnBrk="1" latinLnBrk="0" hangingPunct="1">
                        <a:defRPr sz="1800" kern="1200">
                          <a:solidFill>
                            <a:schemeClr val="dk1"/>
                          </a:solidFill>
                          <a:latin typeface="Verdana Pro"/>
                        </a:defRPr>
                      </a:lvl1pPr>
                      <a:lvl2pPr marL="457200" algn="l" defTabSz="914400" rtl="0" eaLnBrk="1" latinLnBrk="0" hangingPunct="1">
                        <a:defRPr sz="1800" kern="1200">
                          <a:solidFill>
                            <a:schemeClr val="dk1"/>
                          </a:solidFill>
                          <a:latin typeface="Verdana Pro"/>
                        </a:defRPr>
                      </a:lvl2pPr>
                      <a:lvl3pPr marL="914400" algn="l" defTabSz="914400" rtl="0" eaLnBrk="1" latinLnBrk="0" hangingPunct="1">
                        <a:defRPr sz="1800" kern="1200">
                          <a:solidFill>
                            <a:schemeClr val="dk1"/>
                          </a:solidFill>
                          <a:latin typeface="Verdana Pro"/>
                        </a:defRPr>
                      </a:lvl3pPr>
                      <a:lvl4pPr marL="1371600" algn="l" defTabSz="914400" rtl="0" eaLnBrk="1" latinLnBrk="0" hangingPunct="1">
                        <a:defRPr sz="1800" kern="1200">
                          <a:solidFill>
                            <a:schemeClr val="dk1"/>
                          </a:solidFill>
                          <a:latin typeface="Verdana Pro"/>
                        </a:defRPr>
                      </a:lvl4pPr>
                      <a:lvl5pPr marL="1828800" algn="l" defTabSz="914400" rtl="0" eaLnBrk="1" latinLnBrk="0" hangingPunct="1">
                        <a:defRPr sz="1800" kern="1200">
                          <a:solidFill>
                            <a:schemeClr val="dk1"/>
                          </a:solidFill>
                          <a:latin typeface="Verdana Pro"/>
                        </a:defRPr>
                      </a:lvl5pPr>
                      <a:lvl6pPr marL="2286000" algn="l" defTabSz="914400" rtl="0" eaLnBrk="1" latinLnBrk="0" hangingPunct="1">
                        <a:defRPr sz="1800" kern="1200">
                          <a:solidFill>
                            <a:schemeClr val="dk1"/>
                          </a:solidFill>
                          <a:latin typeface="Verdana Pro"/>
                        </a:defRPr>
                      </a:lvl6pPr>
                      <a:lvl7pPr marL="2743200" algn="l" defTabSz="914400" rtl="0" eaLnBrk="1" latinLnBrk="0" hangingPunct="1">
                        <a:defRPr sz="1800" kern="1200">
                          <a:solidFill>
                            <a:schemeClr val="dk1"/>
                          </a:solidFill>
                          <a:latin typeface="Verdana Pro"/>
                        </a:defRPr>
                      </a:lvl7pPr>
                      <a:lvl8pPr marL="3200400" algn="l" defTabSz="914400" rtl="0" eaLnBrk="1" latinLnBrk="0" hangingPunct="1">
                        <a:defRPr sz="1800" kern="1200">
                          <a:solidFill>
                            <a:schemeClr val="dk1"/>
                          </a:solidFill>
                          <a:latin typeface="Verdana Pro"/>
                        </a:defRPr>
                      </a:lvl8pPr>
                      <a:lvl9pPr marL="3657600" algn="l" defTabSz="914400" rtl="0" eaLnBrk="1" latinLnBrk="0" hangingPunct="1">
                        <a:defRPr sz="1800" kern="1200">
                          <a:solidFill>
                            <a:schemeClr val="dk1"/>
                          </a:solidFill>
                          <a:latin typeface="Verdana Pro"/>
                        </a:defRPr>
                      </a:lvl9pPr>
                    </a:lstStyle>
                    <a:p>
                      <a:r>
                        <a:rPr lang="en-US" dirty="0"/>
                        <a:t>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CA2AB">
                        <a:tint val="20000"/>
                      </a:srgbClr>
                    </a:solidFill>
                  </a:tcPr>
                </a:tc>
                <a:tc>
                  <a:txBody>
                    <a:bodyPr/>
                    <a:lstStyle>
                      <a:lvl1pPr marL="0" algn="l" defTabSz="914400" rtl="0" eaLnBrk="1" latinLnBrk="0" hangingPunct="1">
                        <a:defRPr sz="1800" kern="1200">
                          <a:solidFill>
                            <a:schemeClr val="dk1"/>
                          </a:solidFill>
                          <a:latin typeface="Verdana Pro"/>
                        </a:defRPr>
                      </a:lvl1pPr>
                      <a:lvl2pPr marL="457200" algn="l" defTabSz="914400" rtl="0" eaLnBrk="1" latinLnBrk="0" hangingPunct="1">
                        <a:defRPr sz="1800" kern="1200">
                          <a:solidFill>
                            <a:schemeClr val="dk1"/>
                          </a:solidFill>
                          <a:latin typeface="Verdana Pro"/>
                        </a:defRPr>
                      </a:lvl2pPr>
                      <a:lvl3pPr marL="914400" algn="l" defTabSz="914400" rtl="0" eaLnBrk="1" latinLnBrk="0" hangingPunct="1">
                        <a:defRPr sz="1800" kern="1200">
                          <a:solidFill>
                            <a:schemeClr val="dk1"/>
                          </a:solidFill>
                          <a:latin typeface="Verdana Pro"/>
                        </a:defRPr>
                      </a:lvl3pPr>
                      <a:lvl4pPr marL="1371600" algn="l" defTabSz="914400" rtl="0" eaLnBrk="1" latinLnBrk="0" hangingPunct="1">
                        <a:defRPr sz="1800" kern="1200">
                          <a:solidFill>
                            <a:schemeClr val="dk1"/>
                          </a:solidFill>
                          <a:latin typeface="Verdana Pro"/>
                        </a:defRPr>
                      </a:lvl4pPr>
                      <a:lvl5pPr marL="1828800" algn="l" defTabSz="914400" rtl="0" eaLnBrk="1" latinLnBrk="0" hangingPunct="1">
                        <a:defRPr sz="1800" kern="1200">
                          <a:solidFill>
                            <a:schemeClr val="dk1"/>
                          </a:solidFill>
                          <a:latin typeface="Verdana Pro"/>
                        </a:defRPr>
                      </a:lvl5pPr>
                      <a:lvl6pPr marL="2286000" algn="l" defTabSz="914400" rtl="0" eaLnBrk="1" latinLnBrk="0" hangingPunct="1">
                        <a:defRPr sz="1800" kern="1200">
                          <a:solidFill>
                            <a:schemeClr val="dk1"/>
                          </a:solidFill>
                          <a:latin typeface="Verdana Pro"/>
                        </a:defRPr>
                      </a:lvl6pPr>
                      <a:lvl7pPr marL="2743200" algn="l" defTabSz="914400" rtl="0" eaLnBrk="1" latinLnBrk="0" hangingPunct="1">
                        <a:defRPr sz="1800" kern="1200">
                          <a:solidFill>
                            <a:schemeClr val="dk1"/>
                          </a:solidFill>
                          <a:latin typeface="Verdana Pro"/>
                        </a:defRPr>
                      </a:lvl7pPr>
                      <a:lvl8pPr marL="3200400" algn="l" defTabSz="914400" rtl="0" eaLnBrk="1" latinLnBrk="0" hangingPunct="1">
                        <a:defRPr sz="1800" kern="1200">
                          <a:solidFill>
                            <a:schemeClr val="dk1"/>
                          </a:solidFill>
                          <a:latin typeface="Verdana Pro"/>
                        </a:defRPr>
                      </a:lvl8pPr>
                      <a:lvl9pPr marL="3657600" algn="l" defTabSz="914400" rtl="0" eaLnBrk="1" latinLnBrk="0" hangingPunct="1">
                        <a:defRPr sz="1800" kern="1200">
                          <a:solidFill>
                            <a:schemeClr val="dk1"/>
                          </a:solidFill>
                          <a:latin typeface="Verdana Pro"/>
                        </a:defRPr>
                      </a:lvl9pPr>
                    </a:lstStyle>
                    <a:p>
                      <a:r>
                        <a:rPr lang="en-US" dirty="0"/>
                        <a:t>$250.00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CA2AB">
                        <a:tint val="20000"/>
                      </a:srgbClr>
                    </a:solidFill>
                  </a:tcPr>
                </a:tc>
                <a:extLst>
                  <a:ext uri="{0D108BD9-81ED-4DB2-BD59-A6C34878D82A}">
                    <a16:rowId xmlns:a16="http://schemas.microsoft.com/office/drawing/2014/main" val="2852256993"/>
                  </a:ext>
                </a:extLst>
              </a:tr>
              <a:tr h="370840">
                <a:tc>
                  <a:txBody>
                    <a:bodyPr/>
                    <a:lstStyle>
                      <a:lvl1pPr marL="0" algn="l" defTabSz="914400" rtl="0" eaLnBrk="1" latinLnBrk="0" hangingPunct="1">
                        <a:defRPr sz="1800" kern="1200">
                          <a:solidFill>
                            <a:schemeClr val="dk1"/>
                          </a:solidFill>
                          <a:latin typeface="Verdana Pro"/>
                        </a:defRPr>
                      </a:lvl1pPr>
                      <a:lvl2pPr marL="457200" algn="l" defTabSz="914400" rtl="0" eaLnBrk="1" latinLnBrk="0" hangingPunct="1">
                        <a:defRPr sz="1800" kern="1200">
                          <a:solidFill>
                            <a:schemeClr val="dk1"/>
                          </a:solidFill>
                          <a:latin typeface="Verdana Pro"/>
                        </a:defRPr>
                      </a:lvl2pPr>
                      <a:lvl3pPr marL="914400" algn="l" defTabSz="914400" rtl="0" eaLnBrk="1" latinLnBrk="0" hangingPunct="1">
                        <a:defRPr sz="1800" kern="1200">
                          <a:solidFill>
                            <a:schemeClr val="dk1"/>
                          </a:solidFill>
                          <a:latin typeface="Verdana Pro"/>
                        </a:defRPr>
                      </a:lvl3pPr>
                      <a:lvl4pPr marL="1371600" algn="l" defTabSz="914400" rtl="0" eaLnBrk="1" latinLnBrk="0" hangingPunct="1">
                        <a:defRPr sz="1800" kern="1200">
                          <a:solidFill>
                            <a:schemeClr val="dk1"/>
                          </a:solidFill>
                          <a:latin typeface="Verdana Pro"/>
                        </a:defRPr>
                      </a:lvl4pPr>
                      <a:lvl5pPr marL="1828800" algn="l" defTabSz="914400" rtl="0" eaLnBrk="1" latinLnBrk="0" hangingPunct="1">
                        <a:defRPr sz="1800" kern="1200">
                          <a:solidFill>
                            <a:schemeClr val="dk1"/>
                          </a:solidFill>
                          <a:latin typeface="Verdana Pro"/>
                        </a:defRPr>
                      </a:lvl5pPr>
                      <a:lvl6pPr marL="2286000" algn="l" defTabSz="914400" rtl="0" eaLnBrk="1" latinLnBrk="0" hangingPunct="1">
                        <a:defRPr sz="1800" kern="1200">
                          <a:solidFill>
                            <a:schemeClr val="dk1"/>
                          </a:solidFill>
                          <a:latin typeface="Verdana Pro"/>
                        </a:defRPr>
                      </a:lvl6pPr>
                      <a:lvl7pPr marL="2743200" algn="l" defTabSz="914400" rtl="0" eaLnBrk="1" latinLnBrk="0" hangingPunct="1">
                        <a:defRPr sz="1800" kern="1200">
                          <a:solidFill>
                            <a:schemeClr val="dk1"/>
                          </a:solidFill>
                          <a:latin typeface="Verdana Pro"/>
                        </a:defRPr>
                      </a:lvl7pPr>
                      <a:lvl8pPr marL="3200400" algn="l" defTabSz="914400" rtl="0" eaLnBrk="1" latinLnBrk="0" hangingPunct="1">
                        <a:defRPr sz="1800" kern="1200">
                          <a:solidFill>
                            <a:schemeClr val="dk1"/>
                          </a:solidFill>
                          <a:latin typeface="Verdana Pro"/>
                        </a:defRPr>
                      </a:lvl8pPr>
                      <a:lvl9pPr marL="3657600" algn="l" defTabSz="914400" rtl="0" eaLnBrk="1" latinLnBrk="0" hangingPunct="1">
                        <a:defRPr sz="1800" kern="1200">
                          <a:solidFill>
                            <a:schemeClr val="dk1"/>
                          </a:solidFill>
                          <a:latin typeface="Verdana Pro"/>
                        </a:defRPr>
                      </a:lvl9pPr>
                    </a:lstStyle>
                    <a:p>
                      <a:r>
                        <a:rPr lang="en-US" dirty="0"/>
                        <a:t>105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CA2AB">
                        <a:tint val="40000"/>
                      </a:srgbClr>
                    </a:solidFill>
                  </a:tcPr>
                </a:tc>
                <a:tc>
                  <a:txBody>
                    <a:bodyPr/>
                    <a:lstStyle>
                      <a:lvl1pPr marL="0" algn="l" defTabSz="914400" rtl="0" eaLnBrk="1" latinLnBrk="0" hangingPunct="1">
                        <a:defRPr sz="1800" kern="1200">
                          <a:solidFill>
                            <a:schemeClr val="dk1"/>
                          </a:solidFill>
                          <a:latin typeface="Verdana Pro"/>
                        </a:defRPr>
                      </a:lvl1pPr>
                      <a:lvl2pPr marL="457200" algn="l" defTabSz="914400" rtl="0" eaLnBrk="1" latinLnBrk="0" hangingPunct="1">
                        <a:defRPr sz="1800" kern="1200">
                          <a:solidFill>
                            <a:schemeClr val="dk1"/>
                          </a:solidFill>
                          <a:latin typeface="Verdana Pro"/>
                        </a:defRPr>
                      </a:lvl2pPr>
                      <a:lvl3pPr marL="914400" algn="l" defTabSz="914400" rtl="0" eaLnBrk="1" latinLnBrk="0" hangingPunct="1">
                        <a:defRPr sz="1800" kern="1200">
                          <a:solidFill>
                            <a:schemeClr val="dk1"/>
                          </a:solidFill>
                          <a:latin typeface="Verdana Pro"/>
                        </a:defRPr>
                      </a:lvl3pPr>
                      <a:lvl4pPr marL="1371600" algn="l" defTabSz="914400" rtl="0" eaLnBrk="1" latinLnBrk="0" hangingPunct="1">
                        <a:defRPr sz="1800" kern="1200">
                          <a:solidFill>
                            <a:schemeClr val="dk1"/>
                          </a:solidFill>
                          <a:latin typeface="Verdana Pro"/>
                        </a:defRPr>
                      </a:lvl4pPr>
                      <a:lvl5pPr marL="1828800" algn="l" defTabSz="914400" rtl="0" eaLnBrk="1" latinLnBrk="0" hangingPunct="1">
                        <a:defRPr sz="1800" kern="1200">
                          <a:solidFill>
                            <a:schemeClr val="dk1"/>
                          </a:solidFill>
                          <a:latin typeface="Verdana Pro"/>
                        </a:defRPr>
                      </a:lvl5pPr>
                      <a:lvl6pPr marL="2286000" algn="l" defTabSz="914400" rtl="0" eaLnBrk="1" latinLnBrk="0" hangingPunct="1">
                        <a:defRPr sz="1800" kern="1200">
                          <a:solidFill>
                            <a:schemeClr val="dk1"/>
                          </a:solidFill>
                          <a:latin typeface="Verdana Pro"/>
                        </a:defRPr>
                      </a:lvl6pPr>
                      <a:lvl7pPr marL="2743200" algn="l" defTabSz="914400" rtl="0" eaLnBrk="1" latinLnBrk="0" hangingPunct="1">
                        <a:defRPr sz="1800" kern="1200">
                          <a:solidFill>
                            <a:schemeClr val="dk1"/>
                          </a:solidFill>
                          <a:latin typeface="Verdana Pro"/>
                        </a:defRPr>
                      </a:lvl7pPr>
                      <a:lvl8pPr marL="3200400" algn="l" defTabSz="914400" rtl="0" eaLnBrk="1" latinLnBrk="0" hangingPunct="1">
                        <a:defRPr sz="1800" kern="1200">
                          <a:solidFill>
                            <a:schemeClr val="dk1"/>
                          </a:solidFill>
                          <a:latin typeface="Verdana Pro"/>
                        </a:defRPr>
                      </a:lvl8pPr>
                      <a:lvl9pPr marL="3657600" algn="l" defTabSz="914400" rtl="0" eaLnBrk="1" latinLnBrk="0" hangingPunct="1">
                        <a:defRPr sz="1800" kern="1200">
                          <a:solidFill>
                            <a:schemeClr val="dk1"/>
                          </a:solidFill>
                          <a:latin typeface="Verdana Pro"/>
                        </a:defRPr>
                      </a:lvl9pPr>
                    </a:lstStyle>
                    <a:p>
                      <a:r>
                        <a:rPr lang="en-US" dirty="0"/>
                        <a:t>CHK</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CA2AB">
                        <a:tint val="40000"/>
                      </a:srgbClr>
                    </a:solidFill>
                  </a:tcPr>
                </a:tc>
                <a:tc>
                  <a:txBody>
                    <a:bodyPr/>
                    <a:lstStyle>
                      <a:lvl1pPr marL="0" algn="l" defTabSz="914400" rtl="0" eaLnBrk="1" latinLnBrk="0" hangingPunct="1">
                        <a:defRPr sz="1800" kern="1200">
                          <a:solidFill>
                            <a:schemeClr val="dk1"/>
                          </a:solidFill>
                          <a:latin typeface="Verdana Pro"/>
                        </a:defRPr>
                      </a:lvl1pPr>
                      <a:lvl2pPr marL="457200" algn="l" defTabSz="914400" rtl="0" eaLnBrk="1" latinLnBrk="0" hangingPunct="1">
                        <a:defRPr sz="1800" kern="1200">
                          <a:solidFill>
                            <a:schemeClr val="dk1"/>
                          </a:solidFill>
                          <a:latin typeface="Verdana Pro"/>
                        </a:defRPr>
                      </a:lvl2pPr>
                      <a:lvl3pPr marL="914400" algn="l" defTabSz="914400" rtl="0" eaLnBrk="1" latinLnBrk="0" hangingPunct="1">
                        <a:defRPr sz="1800" kern="1200">
                          <a:solidFill>
                            <a:schemeClr val="dk1"/>
                          </a:solidFill>
                          <a:latin typeface="Verdana Pro"/>
                        </a:defRPr>
                      </a:lvl3pPr>
                      <a:lvl4pPr marL="1371600" algn="l" defTabSz="914400" rtl="0" eaLnBrk="1" latinLnBrk="0" hangingPunct="1">
                        <a:defRPr sz="1800" kern="1200">
                          <a:solidFill>
                            <a:schemeClr val="dk1"/>
                          </a:solidFill>
                          <a:latin typeface="Verdana Pro"/>
                        </a:defRPr>
                      </a:lvl4pPr>
                      <a:lvl5pPr marL="1828800" algn="l" defTabSz="914400" rtl="0" eaLnBrk="1" latinLnBrk="0" hangingPunct="1">
                        <a:defRPr sz="1800" kern="1200">
                          <a:solidFill>
                            <a:schemeClr val="dk1"/>
                          </a:solidFill>
                          <a:latin typeface="Verdana Pro"/>
                        </a:defRPr>
                      </a:lvl5pPr>
                      <a:lvl6pPr marL="2286000" algn="l" defTabSz="914400" rtl="0" eaLnBrk="1" latinLnBrk="0" hangingPunct="1">
                        <a:defRPr sz="1800" kern="1200">
                          <a:solidFill>
                            <a:schemeClr val="dk1"/>
                          </a:solidFill>
                          <a:latin typeface="Verdana Pro"/>
                        </a:defRPr>
                      </a:lvl6pPr>
                      <a:lvl7pPr marL="2743200" algn="l" defTabSz="914400" rtl="0" eaLnBrk="1" latinLnBrk="0" hangingPunct="1">
                        <a:defRPr sz="1800" kern="1200">
                          <a:solidFill>
                            <a:schemeClr val="dk1"/>
                          </a:solidFill>
                          <a:latin typeface="Verdana Pro"/>
                        </a:defRPr>
                      </a:lvl7pPr>
                      <a:lvl8pPr marL="3200400" algn="l" defTabSz="914400" rtl="0" eaLnBrk="1" latinLnBrk="0" hangingPunct="1">
                        <a:defRPr sz="1800" kern="1200">
                          <a:solidFill>
                            <a:schemeClr val="dk1"/>
                          </a:solidFill>
                          <a:latin typeface="Verdana Pro"/>
                        </a:defRPr>
                      </a:lvl8pPr>
                      <a:lvl9pPr marL="3657600" algn="l" defTabSz="914400" rtl="0" eaLnBrk="1" latinLnBrk="0" hangingPunct="1">
                        <a:defRPr sz="1800" kern="1200">
                          <a:solidFill>
                            <a:schemeClr val="dk1"/>
                          </a:solidFill>
                          <a:latin typeface="Verdana Pro"/>
                        </a:defRPr>
                      </a:lvl9pPr>
                    </a:lstStyle>
                    <a:p>
                      <a:r>
                        <a:rPr lang="en-US" dirty="0"/>
                        <a:t>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CA2AB">
                        <a:tint val="40000"/>
                      </a:srgbClr>
                    </a:solidFill>
                  </a:tcPr>
                </a:tc>
                <a:tc>
                  <a:txBody>
                    <a:bodyPr/>
                    <a:lstStyle>
                      <a:lvl1pPr marL="0" algn="l" defTabSz="914400" rtl="0" eaLnBrk="1" latinLnBrk="0" hangingPunct="1">
                        <a:defRPr sz="1800" kern="1200">
                          <a:solidFill>
                            <a:schemeClr val="dk1"/>
                          </a:solidFill>
                          <a:latin typeface="Verdana Pro"/>
                        </a:defRPr>
                      </a:lvl1pPr>
                      <a:lvl2pPr marL="457200" algn="l" defTabSz="914400" rtl="0" eaLnBrk="1" latinLnBrk="0" hangingPunct="1">
                        <a:defRPr sz="1800" kern="1200">
                          <a:solidFill>
                            <a:schemeClr val="dk1"/>
                          </a:solidFill>
                          <a:latin typeface="Verdana Pro"/>
                        </a:defRPr>
                      </a:lvl2pPr>
                      <a:lvl3pPr marL="914400" algn="l" defTabSz="914400" rtl="0" eaLnBrk="1" latinLnBrk="0" hangingPunct="1">
                        <a:defRPr sz="1800" kern="1200">
                          <a:solidFill>
                            <a:schemeClr val="dk1"/>
                          </a:solidFill>
                          <a:latin typeface="Verdana Pro"/>
                        </a:defRPr>
                      </a:lvl3pPr>
                      <a:lvl4pPr marL="1371600" algn="l" defTabSz="914400" rtl="0" eaLnBrk="1" latinLnBrk="0" hangingPunct="1">
                        <a:defRPr sz="1800" kern="1200">
                          <a:solidFill>
                            <a:schemeClr val="dk1"/>
                          </a:solidFill>
                          <a:latin typeface="Verdana Pro"/>
                        </a:defRPr>
                      </a:lvl4pPr>
                      <a:lvl5pPr marL="1828800" algn="l" defTabSz="914400" rtl="0" eaLnBrk="1" latinLnBrk="0" hangingPunct="1">
                        <a:defRPr sz="1800" kern="1200">
                          <a:solidFill>
                            <a:schemeClr val="dk1"/>
                          </a:solidFill>
                          <a:latin typeface="Verdana Pro"/>
                        </a:defRPr>
                      </a:lvl5pPr>
                      <a:lvl6pPr marL="2286000" algn="l" defTabSz="914400" rtl="0" eaLnBrk="1" latinLnBrk="0" hangingPunct="1">
                        <a:defRPr sz="1800" kern="1200">
                          <a:solidFill>
                            <a:schemeClr val="dk1"/>
                          </a:solidFill>
                          <a:latin typeface="Verdana Pro"/>
                        </a:defRPr>
                      </a:lvl6pPr>
                      <a:lvl7pPr marL="2743200" algn="l" defTabSz="914400" rtl="0" eaLnBrk="1" latinLnBrk="0" hangingPunct="1">
                        <a:defRPr sz="1800" kern="1200">
                          <a:solidFill>
                            <a:schemeClr val="dk1"/>
                          </a:solidFill>
                          <a:latin typeface="Verdana Pro"/>
                        </a:defRPr>
                      </a:lvl7pPr>
                      <a:lvl8pPr marL="3200400" algn="l" defTabSz="914400" rtl="0" eaLnBrk="1" latinLnBrk="0" hangingPunct="1">
                        <a:defRPr sz="1800" kern="1200">
                          <a:solidFill>
                            <a:schemeClr val="dk1"/>
                          </a:solidFill>
                          <a:latin typeface="Verdana Pro"/>
                        </a:defRPr>
                      </a:lvl8pPr>
                      <a:lvl9pPr marL="3657600" algn="l" defTabSz="914400" rtl="0" eaLnBrk="1" latinLnBrk="0" hangingPunct="1">
                        <a:defRPr sz="1800" kern="1200">
                          <a:solidFill>
                            <a:schemeClr val="dk1"/>
                          </a:solidFill>
                          <a:latin typeface="Verdana Pro"/>
                        </a:defRPr>
                      </a:lvl9pPr>
                    </a:lstStyle>
                    <a:p>
                      <a:r>
                        <a:rPr lang="en-US" dirty="0"/>
                        <a:t>$700.00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CA2AB">
                        <a:tint val="40000"/>
                      </a:srgbClr>
                    </a:solidFill>
                  </a:tcPr>
                </a:tc>
                <a:extLst>
                  <a:ext uri="{0D108BD9-81ED-4DB2-BD59-A6C34878D82A}">
                    <a16:rowId xmlns:a16="http://schemas.microsoft.com/office/drawing/2014/main" val="1695327978"/>
                  </a:ext>
                </a:extLst>
              </a:tr>
            </a:tbl>
          </a:graphicData>
        </a:graphic>
      </p:graphicFrame>
      <p:sp>
        <p:nvSpPr>
          <p:cNvPr id="6" name="TextBox 5">
            <a:extLst>
              <a:ext uri="{FF2B5EF4-FFF2-40B4-BE49-F238E27FC236}">
                <a16:creationId xmlns:a16="http://schemas.microsoft.com/office/drawing/2014/main" id="{321E2252-867D-4B83-8869-FF98E7E0DA94}"/>
              </a:ext>
            </a:extLst>
          </p:cNvPr>
          <p:cNvSpPr txBox="1"/>
          <p:nvPr/>
        </p:nvSpPr>
        <p:spPr>
          <a:xfrm>
            <a:off x="12382500" y="6271129"/>
            <a:ext cx="2477589" cy="261610"/>
          </a:xfrm>
          <a:prstGeom prst="rect">
            <a:avLst/>
          </a:prstGeom>
          <a:noFill/>
        </p:spPr>
        <p:txBody>
          <a:bodyPr wrap="square" rtlCol="0">
            <a:spAutoFit/>
          </a:bodyPr>
          <a:lstStyle/>
          <a:p>
            <a:r>
              <a:rPr lang="en-US" sz="1100" dirty="0">
                <a:solidFill>
                  <a:schemeClr val="accent5">
                    <a:lumMod val="50000"/>
                  </a:schemeClr>
                </a:solidFill>
                <a:latin typeface="Verdana Pro"/>
              </a:rPr>
              <a:t>Learning SQL – page 5</a:t>
            </a:r>
          </a:p>
        </p:txBody>
      </p:sp>
      <p:sp>
        <p:nvSpPr>
          <p:cNvPr id="7" name="TextBox 6"/>
          <p:cNvSpPr txBox="1"/>
          <p:nvPr/>
        </p:nvSpPr>
        <p:spPr>
          <a:xfrm>
            <a:off x="2308833" y="6248046"/>
            <a:ext cx="8641134" cy="307777"/>
          </a:xfrm>
          <a:prstGeom prst="rect">
            <a:avLst/>
          </a:prstGeom>
          <a:noFill/>
        </p:spPr>
        <p:txBody>
          <a:bodyPr wrap="square" rtlCol="0">
            <a:spAutoFit/>
          </a:bodyPr>
          <a:lstStyle/>
          <a:p>
            <a:r>
              <a:rPr lang="en-US" sz="1400" dirty="0">
                <a:solidFill>
                  <a:schemeClr val="accent5">
                    <a:lumMod val="50000"/>
                  </a:schemeClr>
                </a:solidFill>
              </a:rPr>
              <a:t>Beaulieu, A. (2020). </a:t>
            </a:r>
            <a:r>
              <a:rPr lang="en-US" sz="1400" i="1" dirty="0">
                <a:solidFill>
                  <a:schemeClr val="accent5">
                    <a:lumMod val="50000"/>
                  </a:schemeClr>
                </a:solidFill>
              </a:rPr>
              <a:t>Learning SQL: Generate, manipulate, and retrieve data</a:t>
            </a:r>
            <a:r>
              <a:rPr lang="en-US" sz="1400" dirty="0">
                <a:solidFill>
                  <a:schemeClr val="accent5">
                    <a:lumMod val="50000"/>
                  </a:schemeClr>
                </a:solidFill>
              </a:rPr>
              <a:t> (3</a:t>
            </a:r>
            <a:r>
              <a:rPr lang="en-US" sz="1400" baseline="30000" dirty="0">
                <a:solidFill>
                  <a:schemeClr val="accent5">
                    <a:lumMod val="50000"/>
                  </a:schemeClr>
                </a:solidFill>
              </a:rPr>
              <a:t>rd</a:t>
            </a:r>
            <a:r>
              <a:rPr lang="en-US" sz="1400" dirty="0">
                <a:solidFill>
                  <a:schemeClr val="accent5">
                    <a:lumMod val="50000"/>
                  </a:schemeClr>
                </a:solidFill>
              </a:rPr>
              <a:t> ed.). O’Reilly Media, Inc.</a:t>
            </a:r>
          </a:p>
        </p:txBody>
      </p:sp>
      <p:sp>
        <p:nvSpPr>
          <p:cNvPr id="9" name="Speech Bubble: Rectangle 8">
            <a:extLst>
              <a:ext uri="{FF2B5EF4-FFF2-40B4-BE49-F238E27FC236}">
                <a16:creationId xmlns:a16="http://schemas.microsoft.com/office/drawing/2014/main" id="{73C7F473-9AC1-4F4C-B7B8-F586C5CD6796}"/>
              </a:ext>
            </a:extLst>
          </p:cNvPr>
          <p:cNvSpPr/>
          <p:nvPr/>
        </p:nvSpPr>
        <p:spPr>
          <a:xfrm>
            <a:off x="9154739" y="3387387"/>
            <a:ext cx="1795228" cy="334049"/>
          </a:xfrm>
          <a:prstGeom prst="wedgeRectCallout">
            <a:avLst>
              <a:gd name="adj1" fmla="val -218017"/>
              <a:gd name="adj2" fmla="val 1085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Redundant Data</a:t>
            </a:r>
          </a:p>
        </p:txBody>
      </p:sp>
    </p:spTree>
    <p:extLst>
      <p:ext uri="{BB962C8B-B14F-4D97-AF65-F5344CB8AC3E}">
        <p14:creationId xmlns:p14="http://schemas.microsoft.com/office/powerpoint/2010/main" val="1595947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11CEC-BD70-4A25-97A4-5B69FCB074BE}"/>
              </a:ext>
            </a:extLst>
          </p:cNvPr>
          <p:cNvSpPr txBox="1"/>
          <p:nvPr/>
        </p:nvSpPr>
        <p:spPr>
          <a:xfrm>
            <a:off x="494271" y="100917"/>
            <a:ext cx="7246002" cy="769441"/>
          </a:xfrm>
          <a:prstGeom prst="rect">
            <a:avLst/>
          </a:prstGeom>
          <a:noFill/>
        </p:spPr>
        <p:txBody>
          <a:bodyPr wrap="square" rtlCol="0">
            <a:spAutoFit/>
          </a:bodyPr>
          <a:lstStyle/>
          <a:p>
            <a:r>
              <a:rPr lang="en-US" sz="4400" b="1" dirty="0">
                <a:solidFill>
                  <a:schemeClr val="accent5">
                    <a:lumMod val="50000"/>
                  </a:schemeClr>
                </a:solidFill>
                <a:latin typeface="+mj-lt"/>
              </a:rPr>
              <a:t>MySQL Provisioning</a:t>
            </a:r>
            <a:endParaRPr lang="en-US" sz="4400" dirty="0">
              <a:solidFill>
                <a:schemeClr val="accent5">
                  <a:lumMod val="50000"/>
                </a:schemeClr>
              </a:solidFill>
            </a:endParaRPr>
          </a:p>
        </p:txBody>
      </p:sp>
      <p:sp>
        <p:nvSpPr>
          <p:cNvPr id="13" name="TextBox 12">
            <a:extLst>
              <a:ext uri="{FF2B5EF4-FFF2-40B4-BE49-F238E27FC236}">
                <a16:creationId xmlns:a16="http://schemas.microsoft.com/office/drawing/2014/main" id="{909A83AC-A449-48D7-9E8F-903754A29284}"/>
              </a:ext>
            </a:extLst>
          </p:cNvPr>
          <p:cNvSpPr txBox="1"/>
          <p:nvPr/>
        </p:nvSpPr>
        <p:spPr>
          <a:xfrm>
            <a:off x="494271" y="1089056"/>
            <a:ext cx="8837552" cy="1477328"/>
          </a:xfrm>
          <a:prstGeom prst="rect">
            <a:avLst/>
          </a:prstGeom>
          <a:noFill/>
        </p:spPr>
        <p:txBody>
          <a:bodyPr wrap="square" rtlCol="0">
            <a:spAutoFit/>
          </a:bodyPr>
          <a:lstStyle/>
          <a:p>
            <a:r>
              <a:rPr lang="en-US" b="0" i="0" dirty="0">
                <a:solidFill>
                  <a:schemeClr val="accent5">
                    <a:lumMod val="50000"/>
                  </a:schemeClr>
                </a:solidFill>
                <a:effectLst/>
              </a:rPr>
              <a:t>You can switch to the SQL context as the </a:t>
            </a:r>
            <a:r>
              <a:rPr lang="en-US" b="0" i="0" dirty="0">
                <a:solidFill>
                  <a:schemeClr val="accent5">
                    <a:lumMod val="50000"/>
                  </a:schemeClr>
                </a:solidFill>
                <a:effectLst/>
                <a:latin typeface="Courier New" panose="02070309020205020404" pitchFamily="49" charset="0"/>
                <a:cs typeface="Courier New" panose="02070309020205020404" pitchFamily="49" charset="0"/>
              </a:rPr>
              <a:t>root</a:t>
            </a:r>
            <a:r>
              <a:rPr lang="en-US" b="0" i="0" dirty="0">
                <a:solidFill>
                  <a:schemeClr val="accent5">
                    <a:lumMod val="50000"/>
                  </a:schemeClr>
                </a:solidFill>
                <a:effectLst/>
              </a:rPr>
              <a:t> or any other user with this command. The switch only changes your form of interaction with the server and you remain connected as the </a:t>
            </a:r>
            <a:r>
              <a:rPr lang="en-US" b="0" i="0" dirty="0">
                <a:solidFill>
                  <a:schemeClr val="accent5">
                    <a:lumMod val="50000"/>
                  </a:schemeClr>
                </a:solidFill>
                <a:effectLst/>
                <a:latin typeface="Courier New" panose="02070309020205020404" pitchFamily="49" charset="0"/>
                <a:cs typeface="Courier New" panose="02070309020205020404" pitchFamily="49" charset="0"/>
              </a:rPr>
              <a:t>root</a:t>
            </a:r>
            <a:r>
              <a:rPr lang="en-US" b="0" i="0" dirty="0">
                <a:solidFill>
                  <a:schemeClr val="accent5">
                    <a:lumMod val="50000"/>
                  </a:schemeClr>
                </a:solidFill>
                <a:effectLst/>
              </a:rPr>
              <a:t> user:</a:t>
            </a:r>
            <a:endParaRPr lang="en-US" b="0" i="0" dirty="0">
              <a:solidFill>
                <a:schemeClr val="accent5">
                  <a:lumMod val="50000"/>
                </a:schemeClr>
              </a:solidFill>
              <a:effectLst/>
              <a:cs typeface="Courier New" panose="02070309020205020404" pitchFamily="49" charset="0"/>
            </a:endParaRPr>
          </a:p>
          <a:p>
            <a:endParaRPr lang="en-US" dirty="0">
              <a:solidFill>
                <a:schemeClr val="accent5">
                  <a:lumMod val="50000"/>
                </a:schemeClr>
              </a:solidFill>
              <a:cs typeface="Courier New" panose="02070309020205020404" pitchFamily="49" charset="0"/>
            </a:endParaRPr>
          </a:p>
          <a:p>
            <a:endParaRPr lang="en-US" dirty="0">
              <a:solidFill>
                <a:schemeClr val="accent5">
                  <a:lumMod val="50000"/>
                </a:schemeClr>
              </a:solidFill>
              <a:cs typeface="Courier New" panose="02070309020205020404" pitchFamily="49" charset="0"/>
            </a:endParaRPr>
          </a:p>
        </p:txBody>
      </p:sp>
      <p:graphicFrame>
        <p:nvGraphicFramePr>
          <p:cNvPr id="3" name="Table 3">
            <a:extLst>
              <a:ext uri="{FF2B5EF4-FFF2-40B4-BE49-F238E27FC236}">
                <a16:creationId xmlns:a16="http://schemas.microsoft.com/office/drawing/2014/main" id="{047BE070-839C-43D4-8801-82B0E0EA6A42}"/>
              </a:ext>
            </a:extLst>
          </p:cNvPr>
          <p:cNvGraphicFramePr>
            <a:graphicFrameLocks noGrp="1"/>
          </p:cNvGraphicFramePr>
          <p:nvPr>
            <p:extLst>
              <p:ext uri="{D42A27DB-BD31-4B8C-83A1-F6EECF244321}">
                <p14:modId xmlns:p14="http://schemas.microsoft.com/office/powerpoint/2010/main" val="532378586"/>
              </p:ext>
            </p:extLst>
          </p:nvPr>
        </p:nvGraphicFramePr>
        <p:xfrm>
          <a:off x="934172" y="2114591"/>
          <a:ext cx="7957751" cy="370840"/>
        </p:xfrm>
        <a:graphic>
          <a:graphicData uri="http://schemas.openxmlformats.org/drawingml/2006/table">
            <a:tbl>
              <a:tblPr firstRow="1" bandRow="1">
                <a:tableStyleId>{D7AC3CCA-C797-4891-BE02-D94E43425B78}</a:tableStyleId>
              </a:tblPr>
              <a:tblGrid>
                <a:gridCol w="7957751">
                  <a:extLst>
                    <a:ext uri="{9D8B030D-6E8A-4147-A177-3AD203B41FA5}">
                      <a16:colId xmlns:a16="http://schemas.microsoft.com/office/drawing/2014/main" val="1325280384"/>
                    </a:ext>
                  </a:extLst>
                </a:gridCol>
              </a:tblGrid>
              <a:tr h="370840">
                <a:tc>
                  <a:txBody>
                    <a:bodyPr/>
                    <a:lstStyle/>
                    <a:p>
                      <a:pPr algn="l" fontAlgn="t"/>
                      <a:r>
                        <a:rPr lang="en-US" b="0" dirty="0">
                          <a:effectLst/>
                          <a:latin typeface="Courier New" panose="02070309020205020404" pitchFamily="49" charset="0"/>
                          <a:cs typeface="Courier New" panose="02070309020205020404" pitchFamily="49" charset="0"/>
                        </a:rPr>
                        <a:t>MySQL localhost:</a:t>
                      </a:r>
                      <a:r>
                        <a:rPr lang="en-US" b="0" dirty="0">
                          <a:solidFill>
                            <a:srgbClr val="008080"/>
                          </a:solidFill>
                          <a:effectLst/>
                          <a:latin typeface="Courier New" panose="02070309020205020404" pitchFamily="49" charset="0"/>
                          <a:cs typeface="Courier New" panose="02070309020205020404" pitchFamily="49" charset="0"/>
                        </a:rPr>
                        <a:t>33060</a:t>
                      </a:r>
                      <a:r>
                        <a:rPr lang="en-US" b="0" dirty="0">
                          <a:solidFill>
                            <a:srgbClr val="CC0099"/>
                          </a:solidFill>
                          <a:effectLst/>
                          <a:latin typeface="Courier New" panose="02070309020205020404" pitchFamily="49" charset="0"/>
                          <a:cs typeface="Courier New" panose="02070309020205020404" pitchFamily="49" charset="0"/>
                        </a:rPr>
                        <a:t>+</a:t>
                      </a:r>
                      <a:r>
                        <a:rPr lang="en-US" b="0" dirty="0">
                          <a:effectLst/>
                          <a:latin typeface="Courier New" panose="02070309020205020404" pitchFamily="49" charset="0"/>
                          <a:cs typeface="Courier New" panose="02070309020205020404" pitchFamily="49" charset="0"/>
                        </a:rPr>
                        <a:t> </a:t>
                      </a:r>
                      <a:r>
                        <a:rPr lang="en-US" b="0" dirty="0" err="1">
                          <a:solidFill>
                            <a:srgbClr val="990099"/>
                          </a:solidFill>
                          <a:effectLst/>
                          <a:latin typeface="Courier New" panose="02070309020205020404" pitchFamily="49" charset="0"/>
                          <a:cs typeface="Courier New" panose="02070309020205020404" pitchFamily="49" charset="0"/>
                        </a:rPr>
                        <a:t>ssl</a:t>
                      </a:r>
                      <a:r>
                        <a:rPr lang="en-US" b="0" dirty="0">
                          <a:effectLst/>
                          <a:latin typeface="Courier New" panose="02070309020205020404" pitchFamily="49" charset="0"/>
                          <a:cs typeface="Courier New" panose="02070309020205020404" pitchFamily="49" charset="0"/>
                        </a:rPr>
                        <a:t> JS </a:t>
                      </a:r>
                      <a:r>
                        <a:rPr lang="en-US" b="0" dirty="0">
                          <a:solidFill>
                            <a:srgbClr val="CC0099"/>
                          </a:solidFill>
                          <a:effectLst/>
                          <a:latin typeface="Courier New" panose="02070309020205020404" pitchFamily="49" charset="0"/>
                          <a:cs typeface="Courier New" panose="02070309020205020404" pitchFamily="49" charset="0"/>
                        </a:rPr>
                        <a:t>&gt;</a:t>
                      </a:r>
                      <a:r>
                        <a:rPr lang="en-US" b="0" dirty="0">
                          <a:effectLst/>
                          <a:latin typeface="Courier New" panose="02070309020205020404" pitchFamily="49" charset="0"/>
                          <a:cs typeface="Courier New" panose="02070309020205020404" pitchFamily="49" charset="0"/>
                        </a:rPr>
                        <a:t> \</a:t>
                      </a:r>
                      <a:r>
                        <a:rPr lang="en-US" b="0" dirty="0" err="1">
                          <a:effectLst/>
                          <a:latin typeface="Courier New" panose="02070309020205020404" pitchFamily="49" charset="0"/>
                          <a:cs typeface="Courier New" panose="02070309020205020404" pitchFamily="49" charset="0"/>
                        </a:rPr>
                        <a:t>sql</a:t>
                      </a:r>
                      <a:endParaRPr lang="en-US" b="0" dirty="0">
                        <a:effectLst/>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892921841"/>
                  </a:ext>
                </a:extLst>
              </a:tr>
            </a:tbl>
          </a:graphicData>
        </a:graphic>
      </p:graphicFrame>
      <p:sp>
        <p:nvSpPr>
          <p:cNvPr id="4" name="TextBox 3">
            <a:extLst>
              <a:ext uri="{FF2B5EF4-FFF2-40B4-BE49-F238E27FC236}">
                <a16:creationId xmlns:a16="http://schemas.microsoft.com/office/drawing/2014/main" id="{0C542F5A-5462-44AC-B095-C7A93631E9AD}"/>
              </a:ext>
            </a:extLst>
          </p:cNvPr>
          <p:cNvSpPr txBox="1"/>
          <p:nvPr/>
        </p:nvSpPr>
        <p:spPr>
          <a:xfrm>
            <a:off x="494271" y="3042268"/>
            <a:ext cx="8837552" cy="923330"/>
          </a:xfrm>
          <a:prstGeom prst="rect">
            <a:avLst/>
          </a:prstGeom>
          <a:noFill/>
        </p:spPr>
        <p:txBody>
          <a:bodyPr wrap="square" rtlCol="0">
            <a:spAutoFit/>
          </a:bodyPr>
          <a:lstStyle/>
          <a:p>
            <a:r>
              <a:rPr lang="en-US" b="0" i="0" dirty="0">
                <a:solidFill>
                  <a:schemeClr val="accent5">
                    <a:lumMod val="50000"/>
                  </a:schemeClr>
                </a:solidFill>
                <a:effectLst/>
              </a:rPr>
              <a:t>You can verify that your session is still owned by the root user with the following </a:t>
            </a:r>
            <a:r>
              <a:rPr lang="en-US" b="0" i="0" dirty="0">
                <a:solidFill>
                  <a:schemeClr val="accent5">
                    <a:lumMod val="50000"/>
                  </a:schemeClr>
                </a:solidFill>
                <a:effectLst/>
                <a:latin typeface="Courier New" panose="02070309020205020404" pitchFamily="49" charset="0"/>
                <a:cs typeface="Courier New" panose="02070309020205020404" pitchFamily="49" charset="0"/>
              </a:rPr>
              <a:t>SELECT</a:t>
            </a:r>
            <a:r>
              <a:rPr lang="en-US" b="0" i="0" dirty="0">
                <a:solidFill>
                  <a:schemeClr val="accent5">
                    <a:lumMod val="50000"/>
                  </a:schemeClr>
                </a:solidFill>
                <a:effectLst/>
              </a:rPr>
              <a:t> statement:</a:t>
            </a:r>
            <a:endParaRPr lang="en-US" dirty="0">
              <a:solidFill>
                <a:schemeClr val="accent5">
                  <a:lumMod val="50000"/>
                </a:schemeClr>
              </a:solidFill>
              <a:cs typeface="Courier New" panose="02070309020205020404" pitchFamily="49" charset="0"/>
            </a:endParaRPr>
          </a:p>
          <a:p>
            <a:endParaRPr lang="en-US" dirty="0">
              <a:solidFill>
                <a:schemeClr val="accent5">
                  <a:lumMod val="50000"/>
                </a:schemeClr>
              </a:solidFill>
              <a:cs typeface="Courier New" panose="02070309020205020404" pitchFamily="49" charset="0"/>
            </a:endParaRPr>
          </a:p>
        </p:txBody>
      </p:sp>
      <p:graphicFrame>
        <p:nvGraphicFramePr>
          <p:cNvPr id="6" name="Table 3">
            <a:extLst>
              <a:ext uri="{FF2B5EF4-FFF2-40B4-BE49-F238E27FC236}">
                <a16:creationId xmlns:a16="http://schemas.microsoft.com/office/drawing/2014/main" id="{AC29A41E-1435-4053-9ED4-B4720C0175EA}"/>
              </a:ext>
            </a:extLst>
          </p:cNvPr>
          <p:cNvGraphicFramePr>
            <a:graphicFrameLocks noGrp="1"/>
          </p:cNvGraphicFramePr>
          <p:nvPr>
            <p:extLst>
              <p:ext uri="{D42A27DB-BD31-4B8C-83A1-F6EECF244321}">
                <p14:modId xmlns:p14="http://schemas.microsoft.com/office/powerpoint/2010/main" val="2849937429"/>
              </p:ext>
            </p:extLst>
          </p:nvPr>
        </p:nvGraphicFramePr>
        <p:xfrm>
          <a:off x="934172" y="3786929"/>
          <a:ext cx="7957751" cy="370840"/>
        </p:xfrm>
        <a:graphic>
          <a:graphicData uri="http://schemas.openxmlformats.org/drawingml/2006/table">
            <a:tbl>
              <a:tblPr firstRow="1" bandRow="1">
                <a:tableStyleId>{D7AC3CCA-C797-4891-BE02-D94E43425B78}</a:tableStyleId>
              </a:tblPr>
              <a:tblGrid>
                <a:gridCol w="7957751">
                  <a:extLst>
                    <a:ext uri="{9D8B030D-6E8A-4147-A177-3AD203B41FA5}">
                      <a16:colId xmlns:a16="http://schemas.microsoft.com/office/drawing/2014/main" val="132528038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effectLst/>
                          <a:latin typeface="Courier New" panose="02070309020205020404" pitchFamily="49" charset="0"/>
                          <a:cs typeface="Courier New" panose="02070309020205020404" pitchFamily="49" charset="0"/>
                        </a:rPr>
                        <a:t>MySQL localhost:</a:t>
                      </a:r>
                      <a:r>
                        <a:rPr lang="en-US" b="0" dirty="0">
                          <a:solidFill>
                            <a:srgbClr val="008080"/>
                          </a:solidFill>
                          <a:effectLst/>
                          <a:latin typeface="Courier New" panose="02070309020205020404" pitchFamily="49" charset="0"/>
                          <a:cs typeface="Courier New" panose="02070309020205020404" pitchFamily="49" charset="0"/>
                        </a:rPr>
                        <a:t>33060</a:t>
                      </a:r>
                      <a:r>
                        <a:rPr lang="en-US" b="0" dirty="0">
                          <a:solidFill>
                            <a:srgbClr val="CC0099"/>
                          </a:solidFill>
                          <a:effectLst/>
                          <a:latin typeface="Courier New" panose="02070309020205020404" pitchFamily="49" charset="0"/>
                          <a:cs typeface="Courier New" panose="02070309020205020404" pitchFamily="49" charset="0"/>
                        </a:rPr>
                        <a:t>+</a:t>
                      </a:r>
                      <a:r>
                        <a:rPr lang="en-US" b="0" dirty="0">
                          <a:effectLst/>
                          <a:latin typeface="Courier New" panose="02070309020205020404" pitchFamily="49" charset="0"/>
                          <a:cs typeface="Courier New" panose="02070309020205020404" pitchFamily="49" charset="0"/>
                        </a:rPr>
                        <a:t> </a:t>
                      </a:r>
                      <a:r>
                        <a:rPr lang="en-US" b="0" dirty="0" err="1">
                          <a:solidFill>
                            <a:srgbClr val="990099"/>
                          </a:solidFill>
                          <a:effectLst/>
                          <a:latin typeface="Courier New" panose="02070309020205020404" pitchFamily="49" charset="0"/>
                          <a:cs typeface="Courier New" panose="02070309020205020404" pitchFamily="49" charset="0"/>
                        </a:rPr>
                        <a:t>ssl</a:t>
                      </a:r>
                      <a:r>
                        <a:rPr lang="en-US" b="0" dirty="0">
                          <a:effectLst/>
                          <a:latin typeface="Courier New" panose="02070309020205020404" pitchFamily="49" charset="0"/>
                          <a:cs typeface="Courier New" panose="02070309020205020404" pitchFamily="49" charset="0"/>
                        </a:rPr>
                        <a:t> SQL </a:t>
                      </a:r>
                      <a:r>
                        <a:rPr lang="en-US" b="0" dirty="0">
                          <a:solidFill>
                            <a:srgbClr val="CC0099"/>
                          </a:solidFill>
                          <a:effectLst/>
                          <a:latin typeface="Courier New" panose="02070309020205020404" pitchFamily="49" charset="0"/>
                          <a:cs typeface="Courier New" panose="02070309020205020404" pitchFamily="49" charset="0"/>
                        </a:rPr>
                        <a:t>&gt;</a:t>
                      </a:r>
                      <a:r>
                        <a:rPr lang="en-US" b="0" dirty="0">
                          <a:effectLst/>
                          <a:latin typeface="Courier New" panose="02070309020205020404" pitchFamily="49" charset="0"/>
                          <a:cs typeface="Courier New" panose="02070309020205020404" pitchFamily="49" charset="0"/>
                        </a:rPr>
                        <a:t> </a:t>
                      </a:r>
                      <a:r>
                        <a:rPr lang="en-US" b="0" dirty="0">
                          <a:solidFill>
                            <a:srgbClr val="990099"/>
                          </a:solidFill>
                          <a:effectLst/>
                          <a:latin typeface="Courier New" panose="02070309020205020404" pitchFamily="49" charset="0"/>
                          <a:cs typeface="Courier New" panose="02070309020205020404" pitchFamily="49" charset="0"/>
                        </a:rPr>
                        <a:t>SELECT</a:t>
                      </a:r>
                      <a:r>
                        <a:rPr lang="en-US" b="0" dirty="0">
                          <a:latin typeface="Courier New" panose="02070309020205020404" pitchFamily="49" charset="0"/>
                          <a:cs typeface="Courier New" panose="02070309020205020404" pitchFamily="49" charset="0"/>
                        </a:rPr>
                        <a:t> </a:t>
                      </a:r>
                      <a:r>
                        <a:rPr lang="en-US" b="0" dirty="0">
                          <a:solidFill>
                            <a:srgbClr val="000099"/>
                          </a:solidFill>
                          <a:effectLst/>
                          <a:latin typeface="Courier New" panose="02070309020205020404" pitchFamily="49" charset="0"/>
                          <a:cs typeface="Courier New" panose="02070309020205020404" pitchFamily="49" charset="0"/>
                        </a:rPr>
                        <a:t>user</a:t>
                      </a:r>
                      <a:r>
                        <a:rPr lang="en-US" b="0" dirty="0">
                          <a:solidFill>
                            <a:srgbClr val="FF00FF"/>
                          </a:solidFill>
                          <a:effectLst/>
                          <a:latin typeface="Courier New" panose="02070309020205020404" pitchFamily="49" charset="0"/>
                          <a:cs typeface="Courier New" panose="02070309020205020404" pitchFamily="49" charset="0"/>
                        </a:rPr>
                        <a:t>()</a:t>
                      </a:r>
                      <a:r>
                        <a:rPr lang="en-US" b="0" dirty="0">
                          <a:solidFill>
                            <a:srgbClr val="000033"/>
                          </a:solidFill>
                          <a:effectLst/>
                          <a:latin typeface="Courier New" panose="02070309020205020404" pitchFamily="49" charset="0"/>
                          <a:cs typeface="Courier New" panose="02070309020205020404" pitchFamily="49" charset="0"/>
                        </a:rPr>
                        <a:t>;</a:t>
                      </a:r>
                      <a:endParaRPr lang="en-US" b="0" dirty="0">
                        <a:effectLst/>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892921841"/>
                  </a:ext>
                </a:extLst>
              </a:tr>
            </a:tbl>
          </a:graphicData>
        </a:graphic>
      </p:graphicFrame>
      <p:sp>
        <p:nvSpPr>
          <p:cNvPr id="8" name="TextBox 7">
            <a:extLst>
              <a:ext uri="{FF2B5EF4-FFF2-40B4-BE49-F238E27FC236}">
                <a16:creationId xmlns:a16="http://schemas.microsoft.com/office/drawing/2014/main" id="{107419A1-0767-47DB-B9A5-D6C1D99430B4}"/>
              </a:ext>
            </a:extLst>
          </p:cNvPr>
          <p:cNvSpPr txBox="1"/>
          <p:nvPr/>
        </p:nvSpPr>
        <p:spPr>
          <a:xfrm>
            <a:off x="494271" y="4441482"/>
            <a:ext cx="8837552" cy="646331"/>
          </a:xfrm>
          <a:prstGeom prst="rect">
            <a:avLst/>
          </a:prstGeom>
          <a:noFill/>
        </p:spPr>
        <p:txBody>
          <a:bodyPr wrap="square" rtlCol="0">
            <a:spAutoFit/>
          </a:bodyPr>
          <a:lstStyle/>
          <a:p>
            <a:r>
              <a:rPr lang="en-US" b="0" i="0" dirty="0">
                <a:solidFill>
                  <a:schemeClr val="accent5">
                    <a:lumMod val="50000"/>
                  </a:schemeClr>
                </a:solidFill>
                <a:effectLst/>
              </a:rPr>
              <a:t>It returns:</a:t>
            </a:r>
            <a:endParaRPr lang="en-US" dirty="0">
              <a:solidFill>
                <a:schemeClr val="accent5">
                  <a:lumMod val="50000"/>
                </a:schemeClr>
              </a:solidFill>
              <a:cs typeface="Courier New" panose="02070309020205020404" pitchFamily="49" charset="0"/>
            </a:endParaRPr>
          </a:p>
          <a:p>
            <a:endParaRPr lang="en-US" dirty="0">
              <a:solidFill>
                <a:schemeClr val="accent5">
                  <a:lumMod val="50000"/>
                </a:schemeClr>
              </a:solidFill>
              <a:cs typeface="Courier New" panose="02070309020205020404" pitchFamily="49" charset="0"/>
            </a:endParaRPr>
          </a:p>
        </p:txBody>
      </p:sp>
      <p:graphicFrame>
        <p:nvGraphicFramePr>
          <p:cNvPr id="7" name="Table 3">
            <a:extLst>
              <a:ext uri="{FF2B5EF4-FFF2-40B4-BE49-F238E27FC236}">
                <a16:creationId xmlns:a16="http://schemas.microsoft.com/office/drawing/2014/main" id="{C3C07BD2-0F8C-4750-8F3D-9E57A9BB47B9}"/>
              </a:ext>
            </a:extLst>
          </p:cNvPr>
          <p:cNvGraphicFramePr>
            <a:graphicFrameLocks noGrp="1"/>
          </p:cNvGraphicFramePr>
          <p:nvPr>
            <p:extLst>
              <p:ext uri="{D42A27DB-BD31-4B8C-83A1-F6EECF244321}">
                <p14:modId xmlns:p14="http://schemas.microsoft.com/office/powerpoint/2010/main" val="1794449232"/>
              </p:ext>
            </p:extLst>
          </p:nvPr>
        </p:nvGraphicFramePr>
        <p:xfrm>
          <a:off x="939113" y="4887449"/>
          <a:ext cx="7947867" cy="1645920"/>
        </p:xfrm>
        <a:graphic>
          <a:graphicData uri="http://schemas.openxmlformats.org/drawingml/2006/table">
            <a:tbl>
              <a:tblPr firstRow="1" bandRow="1">
                <a:tableStyleId>{793D81CF-94F2-401A-BA57-92F5A7B2D0C5}</a:tableStyleId>
              </a:tblPr>
              <a:tblGrid>
                <a:gridCol w="7947867">
                  <a:extLst>
                    <a:ext uri="{9D8B030D-6E8A-4147-A177-3AD203B41FA5}">
                      <a16:colId xmlns:a16="http://schemas.microsoft.com/office/drawing/2014/main" val="1325280384"/>
                    </a:ext>
                  </a:extLst>
                </a:gridCol>
              </a:tblGrid>
              <a:tr h="182880">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92921841"/>
                  </a:ext>
                </a:extLst>
              </a:tr>
              <a:tr h="182880">
                <a:tc>
                  <a:txBody>
                    <a:bodyPr/>
                    <a:lstStyle/>
                    <a:p>
                      <a:r>
                        <a:rPr lang="en-US" sz="1200" b="0" dirty="0">
                          <a:solidFill>
                            <a:schemeClr val="accent5">
                              <a:lumMod val="50000"/>
                            </a:schemeClr>
                          </a:solidFill>
                          <a:latin typeface="Courier New" panose="02070309020205020404" pitchFamily="49" charset="0"/>
                          <a:cs typeface="Courier New" panose="02070309020205020404" pitchFamily="49" charset="0"/>
                        </a:rPr>
                        <a:t>| user()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89775373"/>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63644315"/>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 </a:t>
                      </a:r>
                      <a:r>
                        <a:rPr lang="en-US" sz="1200" dirty="0" err="1">
                          <a:solidFill>
                            <a:schemeClr val="accent5">
                              <a:lumMod val="50000"/>
                            </a:schemeClr>
                          </a:solidFill>
                          <a:latin typeface="Courier New" panose="02070309020205020404" pitchFamily="49" charset="0"/>
                          <a:cs typeface="Courier New" panose="02070309020205020404" pitchFamily="49" charset="0"/>
                        </a:rPr>
                        <a:t>root@localhost</a:t>
                      </a:r>
                      <a:r>
                        <a:rPr lang="en-US" sz="1200" dirty="0">
                          <a:solidFill>
                            <a:schemeClr val="accent5">
                              <a:lumMod val="50000"/>
                            </a:schemeClr>
                          </a:solidFill>
                          <a:latin typeface="Courier New" panose="02070309020205020404" pitchFamily="49" charset="0"/>
                          <a:cs typeface="Courier New" panose="02070309020205020404" pitchFamily="49" charset="0"/>
                        </a:rPr>
                        <a:t> |</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05214129"/>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94064049"/>
                  </a:ext>
                </a:extLst>
              </a:tr>
              <a:tr h="182880">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1 row in set (0.0005 sec)</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9799562"/>
                  </a:ext>
                </a:extLst>
              </a:tr>
            </a:tbl>
          </a:graphicData>
        </a:graphic>
      </p:graphicFrame>
    </p:spTree>
    <p:extLst>
      <p:ext uri="{BB962C8B-B14F-4D97-AF65-F5344CB8AC3E}">
        <p14:creationId xmlns:p14="http://schemas.microsoft.com/office/powerpoint/2010/main" val="27431185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11CEC-BD70-4A25-97A4-5B69FCB074BE}"/>
              </a:ext>
            </a:extLst>
          </p:cNvPr>
          <p:cNvSpPr txBox="1"/>
          <p:nvPr/>
        </p:nvSpPr>
        <p:spPr>
          <a:xfrm>
            <a:off x="197709" y="0"/>
            <a:ext cx="7246002" cy="769441"/>
          </a:xfrm>
          <a:prstGeom prst="rect">
            <a:avLst/>
          </a:prstGeom>
          <a:noFill/>
        </p:spPr>
        <p:txBody>
          <a:bodyPr wrap="square" rtlCol="0">
            <a:spAutoFit/>
          </a:bodyPr>
          <a:lstStyle/>
          <a:p>
            <a:r>
              <a:rPr lang="en-US" sz="4400" b="1" dirty="0">
                <a:solidFill>
                  <a:schemeClr val="accent5">
                    <a:lumMod val="50000"/>
                  </a:schemeClr>
                </a:solidFill>
                <a:latin typeface="+mj-lt"/>
              </a:rPr>
              <a:t>MySQL Provisioning</a:t>
            </a:r>
            <a:endParaRPr lang="en-US" sz="4400" dirty="0">
              <a:solidFill>
                <a:schemeClr val="accent5">
                  <a:lumMod val="50000"/>
                </a:schemeClr>
              </a:solidFill>
            </a:endParaRPr>
          </a:p>
        </p:txBody>
      </p:sp>
      <p:sp>
        <p:nvSpPr>
          <p:cNvPr id="13" name="TextBox 12">
            <a:extLst>
              <a:ext uri="{FF2B5EF4-FFF2-40B4-BE49-F238E27FC236}">
                <a16:creationId xmlns:a16="http://schemas.microsoft.com/office/drawing/2014/main" id="{909A83AC-A449-48D7-9E8F-903754A29284}"/>
              </a:ext>
            </a:extLst>
          </p:cNvPr>
          <p:cNvSpPr txBox="1"/>
          <p:nvPr/>
        </p:nvSpPr>
        <p:spPr>
          <a:xfrm>
            <a:off x="197709" y="721343"/>
            <a:ext cx="8837552" cy="646331"/>
          </a:xfrm>
          <a:prstGeom prst="rect">
            <a:avLst/>
          </a:prstGeom>
          <a:noFill/>
        </p:spPr>
        <p:txBody>
          <a:bodyPr wrap="square" rtlCol="0">
            <a:spAutoFit/>
          </a:bodyPr>
          <a:lstStyle/>
          <a:p>
            <a:r>
              <a:rPr lang="en-US" b="0" i="0" dirty="0">
                <a:solidFill>
                  <a:schemeClr val="accent5">
                    <a:lumMod val="50000"/>
                  </a:schemeClr>
                </a:solidFill>
                <a:effectLst/>
              </a:rPr>
              <a:t>The next step shows you how to set up a sample </a:t>
            </a:r>
            <a:r>
              <a:rPr lang="en-US" b="0" i="0" dirty="0" err="1">
                <a:solidFill>
                  <a:schemeClr val="accent5">
                    <a:lumMod val="50000"/>
                  </a:schemeClr>
                </a:solidFill>
                <a:effectLst/>
                <a:latin typeface="Courier New" panose="02070309020205020404" pitchFamily="49" charset="0"/>
                <a:cs typeface="Courier New" panose="02070309020205020404" pitchFamily="49" charset="0"/>
              </a:rPr>
              <a:t>studentdb</a:t>
            </a:r>
            <a:r>
              <a:rPr lang="en-US" b="0" i="0" dirty="0">
                <a:solidFill>
                  <a:schemeClr val="accent5">
                    <a:lumMod val="50000"/>
                  </a:schemeClr>
                </a:solidFill>
                <a:effectLst/>
              </a:rPr>
              <a:t> database. Some syntax has changed from prior MySQL releases. Here are the three steps:</a:t>
            </a:r>
            <a:endParaRPr lang="en-US" dirty="0">
              <a:solidFill>
                <a:schemeClr val="accent5">
                  <a:lumMod val="50000"/>
                </a:schemeClr>
              </a:solidFill>
              <a:cs typeface="Courier New" panose="02070309020205020404" pitchFamily="49" charset="0"/>
            </a:endParaRPr>
          </a:p>
        </p:txBody>
      </p:sp>
      <p:graphicFrame>
        <p:nvGraphicFramePr>
          <p:cNvPr id="3" name="Table 3">
            <a:extLst>
              <a:ext uri="{FF2B5EF4-FFF2-40B4-BE49-F238E27FC236}">
                <a16:creationId xmlns:a16="http://schemas.microsoft.com/office/drawing/2014/main" id="{047BE070-839C-43D4-8801-82B0E0EA6A42}"/>
              </a:ext>
            </a:extLst>
          </p:cNvPr>
          <p:cNvGraphicFramePr>
            <a:graphicFrameLocks noGrp="1"/>
          </p:cNvGraphicFramePr>
          <p:nvPr>
            <p:extLst>
              <p:ext uri="{D42A27DB-BD31-4B8C-83A1-F6EECF244321}">
                <p14:modId xmlns:p14="http://schemas.microsoft.com/office/powerpoint/2010/main" val="3124935021"/>
              </p:ext>
            </p:extLst>
          </p:nvPr>
        </p:nvGraphicFramePr>
        <p:xfrm>
          <a:off x="993484" y="1903597"/>
          <a:ext cx="8644786" cy="370840"/>
        </p:xfrm>
        <a:graphic>
          <a:graphicData uri="http://schemas.openxmlformats.org/drawingml/2006/table">
            <a:tbl>
              <a:tblPr firstRow="1" bandRow="1">
                <a:tableStyleId>{D7AC3CCA-C797-4891-BE02-D94E43425B78}</a:tableStyleId>
              </a:tblPr>
              <a:tblGrid>
                <a:gridCol w="8644786">
                  <a:extLst>
                    <a:ext uri="{9D8B030D-6E8A-4147-A177-3AD203B41FA5}">
                      <a16:colId xmlns:a16="http://schemas.microsoft.com/office/drawing/2014/main" val="1325280384"/>
                    </a:ext>
                  </a:extLst>
                </a:gridCol>
              </a:tblGrid>
              <a:tr h="370840">
                <a:tc>
                  <a:txBody>
                    <a:bodyPr/>
                    <a:lstStyle/>
                    <a:p>
                      <a:r>
                        <a:rPr lang="en-US" sz="1200" b="0" dirty="0">
                          <a:latin typeface="Courier New" panose="02070309020205020404" pitchFamily="49" charset="0"/>
                          <a:cs typeface="Courier New" panose="02070309020205020404" pitchFamily="49" charset="0"/>
                        </a:rPr>
                        <a:t>MySQL  localhost:33060+ </a:t>
                      </a:r>
                      <a:r>
                        <a:rPr lang="en-US" sz="1200" b="0" dirty="0" err="1">
                          <a:latin typeface="Courier New" panose="02070309020205020404" pitchFamily="49" charset="0"/>
                          <a:cs typeface="Courier New" panose="02070309020205020404" pitchFamily="49" charset="0"/>
                        </a:rPr>
                        <a:t>ssl</a:t>
                      </a:r>
                      <a:r>
                        <a:rPr lang="en-US" sz="1200" b="0" dirty="0">
                          <a:latin typeface="Courier New" panose="02070309020205020404" pitchFamily="49" charset="0"/>
                          <a:cs typeface="Courier New" panose="02070309020205020404" pitchFamily="49" charset="0"/>
                        </a:rPr>
                        <a:t>  SQL &gt; CREATE DATABASE </a:t>
                      </a:r>
                      <a:r>
                        <a:rPr lang="en-US" sz="1200" b="0" dirty="0" err="1">
                          <a:latin typeface="Courier New" panose="02070309020205020404" pitchFamily="49" charset="0"/>
                          <a:cs typeface="Courier New" panose="02070309020205020404" pitchFamily="49" charset="0"/>
                        </a:rPr>
                        <a:t>studentdb</a:t>
                      </a:r>
                      <a:r>
                        <a:rPr lang="en-US" sz="1200" b="0"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892921841"/>
                  </a:ext>
                </a:extLst>
              </a:tr>
            </a:tbl>
          </a:graphicData>
        </a:graphic>
      </p:graphicFrame>
      <p:sp>
        <p:nvSpPr>
          <p:cNvPr id="7" name="TextBox 6">
            <a:extLst>
              <a:ext uri="{FF2B5EF4-FFF2-40B4-BE49-F238E27FC236}">
                <a16:creationId xmlns:a16="http://schemas.microsoft.com/office/drawing/2014/main" id="{12FFEBD4-D962-4C98-B8C2-E9DA965FCC73}"/>
              </a:ext>
            </a:extLst>
          </p:cNvPr>
          <p:cNvSpPr txBox="1"/>
          <p:nvPr/>
        </p:nvSpPr>
        <p:spPr>
          <a:xfrm>
            <a:off x="637610" y="1475806"/>
            <a:ext cx="8837552" cy="369332"/>
          </a:xfrm>
          <a:prstGeom prst="rect">
            <a:avLst/>
          </a:prstGeom>
          <a:noFill/>
        </p:spPr>
        <p:txBody>
          <a:bodyPr wrap="square" rtlCol="0">
            <a:spAutoFit/>
          </a:bodyPr>
          <a:lstStyle/>
          <a:p>
            <a:r>
              <a:rPr lang="en-US" dirty="0">
                <a:solidFill>
                  <a:schemeClr val="accent5">
                    <a:lumMod val="50000"/>
                  </a:schemeClr>
                </a:solidFill>
              </a:rPr>
              <a:t>1. Create the </a:t>
            </a:r>
            <a:r>
              <a:rPr lang="en-US" dirty="0" err="1">
                <a:solidFill>
                  <a:schemeClr val="accent5">
                    <a:lumMod val="50000"/>
                  </a:schemeClr>
                </a:solidFill>
                <a:latin typeface="Courier New" panose="02070309020205020404" pitchFamily="49" charset="0"/>
                <a:cs typeface="Courier New" panose="02070309020205020404" pitchFamily="49" charset="0"/>
              </a:rPr>
              <a:t>studentdb</a:t>
            </a:r>
            <a:r>
              <a:rPr lang="en-US" dirty="0">
                <a:solidFill>
                  <a:schemeClr val="accent5">
                    <a:lumMod val="50000"/>
                  </a:schemeClr>
                </a:solidFill>
              </a:rPr>
              <a:t> database with the following command as the MySQL </a:t>
            </a:r>
            <a:r>
              <a:rPr lang="en-US" dirty="0">
                <a:solidFill>
                  <a:schemeClr val="accent5">
                    <a:lumMod val="50000"/>
                  </a:schemeClr>
                </a:solidFill>
                <a:latin typeface="Courier New" panose="02070309020205020404" pitchFamily="49" charset="0"/>
                <a:cs typeface="Courier New" panose="02070309020205020404" pitchFamily="49" charset="0"/>
              </a:rPr>
              <a:t>root</a:t>
            </a:r>
            <a:r>
              <a:rPr lang="en-US" dirty="0">
                <a:solidFill>
                  <a:schemeClr val="accent5">
                    <a:lumMod val="50000"/>
                  </a:schemeClr>
                </a:solidFill>
              </a:rPr>
              <a:t> user:</a:t>
            </a:r>
          </a:p>
        </p:txBody>
      </p:sp>
      <p:graphicFrame>
        <p:nvGraphicFramePr>
          <p:cNvPr id="9" name="Table 3">
            <a:extLst>
              <a:ext uri="{FF2B5EF4-FFF2-40B4-BE49-F238E27FC236}">
                <a16:creationId xmlns:a16="http://schemas.microsoft.com/office/drawing/2014/main" id="{54000022-7614-4F31-BFD4-81D97BB93CB6}"/>
              </a:ext>
            </a:extLst>
          </p:cNvPr>
          <p:cNvGraphicFramePr>
            <a:graphicFrameLocks noGrp="1"/>
          </p:cNvGraphicFramePr>
          <p:nvPr>
            <p:extLst>
              <p:ext uri="{D42A27DB-BD31-4B8C-83A1-F6EECF244321}">
                <p14:modId xmlns:p14="http://schemas.microsoft.com/office/powerpoint/2010/main" val="1428645397"/>
              </p:ext>
            </p:extLst>
          </p:nvPr>
        </p:nvGraphicFramePr>
        <p:xfrm>
          <a:off x="993484" y="3014935"/>
          <a:ext cx="8644786" cy="370840"/>
        </p:xfrm>
        <a:graphic>
          <a:graphicData uri="http://schemas.openxmlformats.org/drawingml/2006/table">
            <a:tbl>
              <a:tblPr firstRow="1" bandRow="1">
                <a:tableStyleId>{D7AC3CCA-C797-4891-BE02-D94E43425B78}</a:tableStyleId>
              </a:tblPr>
              <a:tblGrid>
                <a:gridCol w="8644786">
                  <a:extLst>
                    <a:ext uri="{9D8B030D-6E8A-4147-A177-3AD203B41FA5}">
                      <a16:colId xmlns:a16="http://schemas.microsoft.com/office/drawing/2014/main" val="1325280384"/>
                    </a:ext>
                  </a:extLst>
                </a:gridCol>
              </a:tblGrid>
              <a:tr h="370840">
                <a:tc>
                  <a:txBody>
                    <a:bodyPr/>
                    <a:lstStyle/>
                    <a:p>
                      <a:r>
                        <a:rPr lang="en-US" sz="1200" b="0" dirty="0">
                          <a:latin typeface="Courier New" panose="02070309020205020404" pitchFamily="49" charset="0"/>
                          <a:cs typeface="Courier New" panose="02070309020205020404" pitchFamily="49" charset="0"/>
                        </a:rPr>
                        <a:t>MySQL localhost:</a:t>
                      </a:r>
                      <a:r>
                        <a:rPr lang="en-US" sz="1200" b="0" dirty="0">
                          <a:solidFill>
                            <a:srgbClr val="000000"/>
                          </a:solidFill>
                          <a:effectLst/>
                          <a:latin typeface="Courier New" panose="02070309020205020404" pitchFamily="49" charset="0"/>
                          <a:cs typeface="Courier New" panose="02070309020205020404" pitchFamily="49" charset="0"/>
                        </a:rPr>
                        <a:t>33060</a:t>
                      </a:r>
                      <a:r>
                        <a:rPr lang="en-US" sz="1200" b="0" dirty="0">
                          <a:latin typeface="Courier New" panose="02070309020205020404" pitchFamily="49" charset="0"/>
                          <a:cs typeface="Courier New" panose="02070309020205020404" pitchFamily="49" charset="0"/>
                        </a:rPr>
                        <a:t>+ </a:t>
                      </a:r>
                      <a:r>
                        <a:rPr lang="en-US" sz="1200" b="0" dirty="0" err="1">
                          <a:latin typeface="Courier New" panose="02070309020205020404" pitchFamily="49" charset="0"/>
                          <a:cs typeface="Courier New" panose="02070309020205020404" pitchFamily="49" charset="0"/>
                        </a:rPr>
                        <a:t>ssl</a:t>
                      </a:r>
                      <a:r>
                        <a:rPr lang="en-US" sz="1200" b="0" dirty="0">
                          <a:latin typeface="Courier New" panose="02070309020205020404" pitchFamily="49" charset="0"/>
                          <a:cs typeface="Courier New" panose="02070309020205020404" pitchFamily="49" charset="0"/>
                        </a:rPr>
                        <a:t> SQL </a:t>
                      </a:r>
                      <a:r>
                        <a:rPr lang="en-US" sz="1200" b="0" dirty="0">
                          <a:solidFill>
                            <a:srgbClr val="000000"/>
                          </a:solidFill>
                          <a:effectLst/>
                          <a:latin typeface="Courier New" panose="02070309020205020404" pitchFamily="49" charset="0"/>
                          <a:cs typeface="Courier New" panose="02070309020205020404" pitchFamily="49" charset="0"/>
                        </a:rPr>
                        <a:t>&gt;</a:t>
                      </a:r>
                      <a:r>
                        <a:rPr lang="en-US" sz="1200" b="0" dirty="0">
                          <a:latin typeface="Courier New" panose="02070309020205020404" pitchFamily="49" charset="0"/>
                          <a:cs typeface="Courier New" panose="02070309020205020404" pitchFamily="49" charset="0"/>
                        </a:rPr>
                        <a:t> GRANT ALL ON </a:t>
                      </a:r>
                      <a:r>
                        <a:rPr lang="en-US" sz="1200" b="0" dirty="0">
                          <a:solidFill>
                            <a:srgbClr val="000000"/>
                          </a:solidFill>
                          <a:effectLst/>
                          <a:latin typeface="Courier New" panose="02070309020205020404" pitchFamily="49" charset="0"/>
                          <a:cs typeface="Courier New" panose="02070309020205020404" pitchFamily="49" charset="0"/>
                        </a:rPr>
                        <a:t>*</a:t>
                      </a:r>
                      <a:r>
                        <a:rPr lang="en-US" sz="1200" b="0" dirty="0">
                          <a:latin typeface="Courier New" panose="02070309020205020404" pitchFamily="49" charset="0"/>
                          <a:cs typeface="Courier New" panose="02070309020205020404" pitchFamily="49" charset="0"/>
                        </a:rPr>
                        <a:t>.</a:t>
                      </a:r>
                      <a:r>
                        <a:rPr lang="en-US" sz="1200" b="0" dirty="0">
                          <a:solidFill>
                            <a:srgbClr val="000000"/>
                          </a:solidFill>
                          <a:effectLst/>
                          <a:latin typeface="Courier New" panose="02070309020205020404" pitchFamily="49" charset="0"/>
                          <a:cs typeface="Courier New" panose="02070309020205020404" pitchFamily="49" charset="0"/>
                        </a:rPr>
                        <a:t>*</a:t>
                      </a:r>
                      <a:r>
                        <a:rPr lang="en-US" sz="1200" b="0" dirty="0">
                          <a:latin typeface="Courier New" panose="02070309020205020404" pitchFamily="49" charset="0"/>
                          <a:cs typeface="Courier New" panose="02070309020205020404" pitchFamily="49" charset="0"/>
                        </a:rPr>
                        <a:t> TO </a:t>
                      </a:r>
                      <a:r>
                        <a:rPr lang="en-US" sz="1200" b="0" dirty="0">
                          <a:solidFill>
                            <a:srgbClr val="FF0000"/>
                          </a:solidFill>
                          <a:effectLst/>
                          <a:latin typeface="Courier New" panose="02070309020205020404" pitchFamily="49" charset="0"/>
                          <a:cs typeface="Courier New" panose="02070309020205020404" pitchFamily="49" charset="0"/>
                        </a:rPr>
                        <a:t>'</a:t>
                      </a:r>
                      <a:r>
                        <a:rPr lang="en-US" sz="1200" b="0" dirty="0" err="1">
                          <a:solidFill>
                            <a:srgbClr val="FF0000"/>
                          </a:solidFill>
                          <a:effectLst/>
                          <a:latin typeface="Courier New" panose="02070309020205020404" pitchFamily="49" charset="0"/>
                          <a:cs typeface="Courier New" panose="02070309020205020404" pitchFamily="49" charset="0"/>
                        </a:rPr>
                        <a:t>root'</a:t>
                      </a:r>
                      <a:r>
                        <a:rPr lang="en-US" sz="1200" b="0" dirty="0" err="1">
                          <a:solidFill>
                            <a:srgbClr val="000000"/>
                          </a:solidFill>
                          <a:effectLst/>
                          <a:latin typeface="Courier New" panose="02070309020205020404" pitchFamily="49" charset="0"/>
                          <a:cs typeface="Courier New" panose="02070309020205020404" pitchFamily="49" charset="0"/>
                        </a:rPr>
                        <a:t>@</a:t>
                      </a:r>
                      <a:r>
                        <a:rPr lang="en-US" sz="1200" b="0" dirty="0" err="1">
                          <a:solidFill>
                            <a:srgbClr val="FF0000"/>
                          </a:solidFill>
                          <a:effectLst/>
                          <a:latin typeface="Courier New" panose="02070309020205020404" pitchFamily="49" charset="0"/>
                          <a:cs typeface="Courier New" panose="02070309020205020404" pitchFamily="49" charset="0"/>
                        </a:rPr>
                        <a:t>'localhost</a:t>
                      </a:r>
                      <a:r>
                        <a:rPr lang="en-US" sz="1200" b="0" dirty="0">
                          <a:solidFill>
                            <a:srgbClr val="FF0000"/>
                          </a:solidFill>
                          <a:effectLst/>
                          <a:latin typeface="Courier New" panose="02070309020205020404" pitchFamily="49" charset="0"/>
                          <a:cs typeface="Courier New" panose="02070309020205020404" pitchFamily="49" charset="0"/>
                        </a:rPr>
                        <a:t>'</a:t>
                      </a:r>
                      <a:r>
                        <a:rPr lang="en-US" sz="1200" b="0"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892921841"/>
                  </a:ext>
                </a:extLst>
              </a:tr>
            </a:tbl>
          </a:graphicData>
        </a:graphic>
      </p:graphicFrame>
      <p:sp>
        <p:nvSpPr>
          <p:cNvPr id="12" name="TextBox 11">
            <a:extLst>
              <a:ext uri="{FF2B5EF4-FFF2-40B4-BE49-F238E27FC236}">
                <a16:creationId xmlns:a16="http://schemas.microsoft.com/office/drawing/2014/main" id="{305287C8-524A-4A14-8240-6E1B66A24C60}"/>
              </a:ext>
            </a:extLst>
          </p:cNvPr>
          <p:cNvSpPr txBox="1"/>
          <p:nvPr/>
        </p:nvSpPr>
        <p:spPr>
          <a:xfrm>
            <a:off x="637610" y="2344945"/>
            <a:ext cx="9069858" cy="646331"/>
          </a:xfrm>
          <a:prstGeom prst="rect">
            <a:avLst/>
          </a:prstGeom>
          <a:noFill/>
        </p:spPr>
        <p:txBody>
          <a:bodyPr wrap="square" rtlCol="0">
            <a:spAutoFit/>
          </a:bodyPr>
          <a:lstStyle/>
          <a:p>
            <a:r>
              <a:rPr lang="en-US" dirty="0">
                <a:solidFill>
                  <a:schemeClr val="accent5">
                    <a:lumMod val="50000"/>
                  </a:schemeClr>
                </a:solidFill>
              </a:rPr>
              <a:t>2. Grant the </a:t>
            </a:r>
            <a:r>
              <a:rPr lang="en-US" dirty="0">
                <a:solidFill>
                  <a:schemeClr val="accent5">
                    <a:lumMod val="50000"/>
                  </a:schemeClr>
                </a:solidFill>
                <a:latin typeface="Courier New" panose="02070309020205020404" pitchFamily="49" charset="0"/>
                <a:cs typeface="Courier New" panose="02070309020205020404" pitchFamily="49" charset="0"/>
              </a:rPr>
              <a:t>root</a:t>
            </a:r>
            <a:r>
              <a:rPr lang="en-US" dirty="0">
                <a:solidFill>
                  <a:schemeClr val="accent5">
                    <a:lumMod val="50000"/>
                  </a:schemeClr>
                </a:solidFill>
              </a:rPr>
              <a:t> user the privilege to grant to others, which </a:t>
            </a:r>
            <a:r>
              <a:rPr lang="en-US" dirty="0">
                <a:solidFill>
                  <a:schemeClr val="accent5">
                    <a:lumMod val="50000"/>
                  </a:schemeClr>
                </a:solidFill>
                <a:latin typeface="Courier New" panose="02070309020205020404" pitchFamily="49" charset="0"/>
                <a:cs typeface="Courier New" panose="02070309020205020404" pitchFamily="49" charset="0"/>
              </a:rPr>
              <a:t>root</a:t>
            </a:r>
            <a:r>
              <a:rPr lang="en-US" dirty="0">
                <a:solidFill>
                  <a:schemeClr val="accent5">
                    <a:lumMod val="50000"/>
                  </a:schemeClr>
                </a:solidFill>
              </a:rPr>
              <a:t> does not have by default.</a:t>
            </a:r>
          </a:p>
          <a:p>
            <a:r>
              <a:rPr lang="en-US" dirty="0">
                <a:solidFill>
                  <a:schemeClr val="accent5">
                    <a:lumMod val="50000"/>
                  </a:schemeClr>
                </a:solidFill>
              </a:rPr>
              <a:t>    You use the following syntax as the MySQL </a:t>
            </a:r>
            <a:r>
              <a:rPr lang="en-US" dirty="0">
                <a:solidFill>
                  <a:schemeClr val="accent5">
                    <a:lumMod val="50000"/>
                  </a:schemeClr>
                </a:solidFill>
                <a:latin typeface="Courier New" panose="02070309020205020404" pitchFamily="49" charset="0"/>
                <a:cs typeface="Courier New" panose="02070309020205020404" pitchFamily="49" charset="0"/>
              </a:rPr>
              <a:t>root</a:t>
            </a:r>
            <a:r>
              <a:rPr lang="en-US" dirty="0">
                <a:solidFill>
                  <a:schemeClr val="accent5">
                    <a:lumMod val="50000"/>
                  </a:schemeClr>
                </a:solidFill>
              </a:rPr>
              <a:t> user:</a:t>
            </a:r>
          </a:p>
        </p:txBody>
      </p:sp>
      <p:graphicFrame>
        <p:nvGraphicFramePr>
          <p:cNvPr id="16" name="Table 3">
            <a:extLst>
              <a:ext uri="{FF2B5EF4-FFF2-40B4-BE49-F238E27FC236}">
                <a16:creationId xmlns:a16="http://schemas.microsoft.com/office/drawing/2014/main" id="{16FC8BB6-FFF6-4452-8BCB-37870E1596AE}"/>
              </a:ext>
            </a:extLst>
          </p:cNvPr>
          <p:cNvGraphicFramePr>
            <a:graphicFrameLocks noGrp="1"/>
          </p:cNvGraphicFramePr>
          <p:nvPr>
            <p:extLst>
              <p:ext uri="{D42A27DB-BD31-4B8C-83A1-F6EECF244321}">
                <p14:modId xmlns:p14="http://schemas.microsoft.com/office/powerpoint/2010/main" val="3371659001"/>
              </p:ext>
            </p:extLst>
          </p:nvPr>
        </p:nvGraphicFramePr>
        <p:xfrm>
          <a:off x="1032201" y="4107527"/>
          <a:ext cx="11072479" cy="741680"/>
        </p:xfrm>
        <a:graphic>
          <a:graphicData uri="http://schemas.openxmlformats.org/drawingml/2006/table">
            <a:tbl>
              <a:tblPr bandRow="1">
                <a:tableStyleId>{793D81CF-94F2-401A-BA57-92F5A7B2D0C5}</a:tableStyleId>
              </a:tblPr>
              <a:tblGrid>
                <a:gridCol w="11072479">
                  <a:extLst>
                    <a:ext uri="{9D8B030D-6E8A-4147-A177-3AD203B41FA5}">
                      <a16:colId xmlns:a16="http://schemas.microsoft.com/office/drawing/2014/main" val="1325280384"/>
                    </a:ext>
                  </a:extLst>
                </a:gridCol>
              </a:tblGrid>
              <a:tr h="370840">
                <a:tc>
                  <a:txBody>
                    <a:bodyPr/>
                    <a:lstStyle/>
                    <a:p>
                      <a:r>
                        <a:rPr lang="en-US" sz="1200" b="0" dirty="0">
                          <a:latin typeface="Courier New" panose="02070309020205020404" pitchFamily="49" charset="0"/>
                          <a:cs typeface="Courier New" panose="02070309020205020404" pitchFamily="49" charset="0"/>
                        </a:rPr>
                        <a:t>MySQL localhost:</a:t>
                      </a:r>
                      <a:r>
                        <a:rPr lang="en-US" sz="1200" b="0" dirty="0">
                          <a:solidFill>
                            <a:srgbClr val="000000"/>
                          </a:solidFill>
                          <a:effectLst/>
                          <a:latin typeface="Courier New" panose="02070309020205020404" pitchFamily="49" charset="0"/>
                          <a:cs typeface="Courier New" panose="02070309020205020404" pitchFamily="49" charset="0"/>
                        </a:rPr>
                        <a:t>33060</a:t>
                      </a:r>
                      <a:r>
                        <a:rPr lang="en-US" sz="1200" b="0" dirty="0">
                          <a:latin typeface="Courier New" panose="02070309020205020404" pitchFamily="49" charset="0"/>
                          <a:cs typeface="Courier New" panose="02070309020205020404" pitchFamily="49" charset="0"/>
                        </a:rPr>
                        <a:t>+ </a:t>
                      </a:r>
                      <a:r>
                        <a:rPr lang="en-US" sz="1200" b="0" dirty="0" err="1">
                          <a:latin typeface="Courier New" panose="02070309020205020404" pitchFamily="49" charset="0"/>
                          <a:cs typeface="Courier New" panose="02070309020205020404" pitchFamily="49" charset="0"/>
                        </a:rPr>
                        <a:t>ssl</a:t>
                      </a:r>
                      <a:r>
                        <a:rPr lang="en-US" sz="1200" b="0" dirty="0">
                          <a:latin typeface="Courier New" panose="02070309020205020404" pitchFamily="49" charset="0"/>
                          <a:cs typeface="Courier New" panose="02070309020205020404" pitchFamily="49" charset="0"/>
                        </a:rPr>
                        <a:t> SQL </a:t>
                      </a:r>
                      <a:r>
                        <a:rPr lang="en-US" sz="1200" b="0" dirty="0">
                          <a:solidFill>
                            <a:srgbClr val="000000"/>
                          </a:solidFill>
                          <a:effectLst/>
                          <a:latin typeface="Courier New" panose="02070309020205020404" pitchFamily="49" charset="0"/>
                          <a:cs typeface="Courier New" panose="02070309020205020404" pitchFamily="49" charset="0"/>
                        </a:rPr>
                        <a:t>&gt;</a:t>
                      </a:r>
                      <a:r>
                        <a:rPr lang="en-US" sz="1200" b="0" dirty="0">
                          <a:latin typeface="Courier New" panose="02070309020205020404" pitchFamily="49" charset="0"/>
                          <a:cs typeface="Courier New" panose="02070309020205020404" pitchFamily="49" charset="0"/>
                        </a:rPr>
                        <a:t> CREATE USER </a:t>
                      </a:r>
                      <a:r>
                        <a:rPr lang="en-US" sz="1200" b="0" dirty="0">
                          <a:solidFill>
                            <a:srgbClr val="FF0000"/>
                          </a:solidFill>
                          <a:effectLst/>
                          <a:latin typeface="Courier New" panose="02070309020205020404" pitchFamily="49" charset="0"/>
                          <a:cs typeface="Courier New" panose="02070309020205020404" pitchFamily="49" charset="0"/>
                        </a:rPr>
                        <a:t>'</a:t>
                      </a:r>
                      <a:r>
                        <a:rPr lang="en-US" sz="1200" b="0" dirty="0" err="1">
                          <a:solidFill>
                            <a:srgbClr val="FF0000"/>
                          </a:solidFill>
                          <a:effectLst/>
                          <a:latin typeface="Courier New" panose="02070309020205020404" pitchFamily="49" charset="0"/>
                          <a:cs typeface="Courier New" panose="02070309020205020404" pitchFamily="49" charset="0"/>
                        </a:rPr>
                        <a:t>student'</a:t>
                      </a:r>
                      <a:r>
                        <a:rPr lang="en-US" sz="1200" b="0" dirty="0" err="1">
                          <a:solidFill>
                            <a:srgbClr val="000000"/>
                          </a:solidFill>
                          <a:effectLst/>
                          <a:latin typeface="Courier New" panose="02070309020205020404" pitchFamily="49" charset="0"/>
                          <a:cs typeface="Courier New" panose="02070309020205020404" pitchFamily="49" charset="0"/>
                        </a:rPr>
                        <a:t>@</a:t>
                      </a:r>
                      <a:r>
                        <a:rPr lang="en-US" sz="1200" b="0" dirty="0" err="1">
                          <a:solidFill>
                            <a:srgbClr val="FF0000"/>
                          </a:solidFill>
                          <a:effectLst/>
                          <a:latin typeface="Courier New" panose="02070309020205020404" pitchFamily="49" charset="0"/>
                          <a:cs typeface="Courier New" panose="02070309020205020404" pitchFamily="49" charset="0"/>
                        </a:rPr>
                        <a:t>'localhost</a:t>
                      </a:r>
                      <a:r>
                        <a:rPr lang="en-US" sz="1200" b="0" dirty="0">
                          <a:solidFill>
                            <a:srgbClr val="FF0000"/>
                          </a:solidFill>
                          <a:effectLst/>
                          <a:latin typeface="Courier New" panose="02070309020205020404" pitchFamily="49" charset="0"/>
                          <a:cs typeface="Courier New" panose="02070309020205020404" pitchFamily="49" charset="0"/>
                        </a:rPr>
                        <a:t>'</a:t>
                      </a:r>
                      <a:r>
                        <a:rPr lang="en-US" sz="1200" b="0" dirty="0">
                          <a:latin typeface="Courier New" panose="02070309020205020404" pitchFamily="49" charset="0"/>
                          <a:cs typeface="Courier New" panose="02070309020205020404" pitchFamily="49" charset="0"/>
                        </a:rPr>
                        <a:t> IDENTIFIED WITH </a:t>
                      </a:r>
                      <a:r>
                        <a:rPr lang="en-US" sz="1200" b="0" dirty="0" err="1">
                          <a:latin typeface="Courier New" panose="02070309020205020404" pitchFamily="49" charset="0"/>
                          <a:cs typeface="Courier New" panose="02070309020205020404" pitchFamily="49" charset="0"/>
                        </a:rPr>
                        <a:t>mysql_native_password</a:t>
                      </a:r>
                      <a:r>
                        <a:rPr lang="en-US" sz="1200" b="0" dirty="0">
                          <a:latin typeface="Courier New" panose="02070309020205020404" pitchFamily="49" charset="0"/>
                          <a:cs typeface="Courier New" panose="02070309020205020404" pitchFamily="49" charset="0"/>
                        </a:rPr>
                        <a:t> BY </a:t>
                      </a:r>
                      <a:r>
                        <a:rPr lang="en-US" sz="1200" b="0" dirty="0">
                          <a:solidFill>
                            <a:srgbClr val="FF0000"/>
                          </a:solidFill>
                          <a:effectLst/>
                          <a:latin typeface="Courier New" panose="02070309020205020404" pitchFamily="49" charset="0"/>
                          <a:cs typeface="Courier New" panose="02070309020205020404" pitchFamily="49" charset="0"/>
                        </a:rPr>
                        <a:t>'student'</a:t>
                      </a:r>
                      <a:r>
                        <a:rPr lang="en-US" sz="1200" b="0"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892921841"/>
                  </a:ext>
                </a:extLst>
              </a:tr>
              <a:tr h="370840">
                <a:tc>
                  <a:txBody>
                    <a:bodyPr/>
                    <a:lstStyle/>
                    <a:p>
                      <a:r>
                        <a:rPr lang="en-US" sz="1200" dirty="0">
                          <a:latin typeface="Courier New" panose="02070309020205020404" pitchFamily="49" charset="0"/>
                          <a:cs typeface="Courier New" panose="02070309020205020404" pitchFamily="49" charset="0"/>
                        </a:rPr>
                        <a:t>MySQL localhost:</a:t>
                      </a:r>
                      <a:r>
                        <a:rPr lang="en-US" sz="1200" dirty="0">
                          <a:solidFill>
                            <a:srgbClr val="000000"/>
                          </a:solidFill>
                          <a:effectLst/>
                          <a:latin typeface="Courier New" panose="02070309020205020404" pitchFamily="49" charset="0"/>
                          <a:cs typeface="Courier New" panose="02070309020205020404" pitchFamily="49" charset="0"/>
                        </a:rPr>
                        <a:t>33060</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ssl</a:t>
                      </a:r>
                      <a:r>
                        <a:rPr lang="en-US" sz="1200" dirty="0">
                          <a:latin typeface="Courier New" panose="02070309020205020404" pitchFamily="49" charset="0"/>
                          <a:cs typeface="Courier New" panose="02070309020205020404" pitchFamily="49" charset="0"/>
                        </a:rPr>
                        <a:t> SQL </a:t>
                      </a:r>
                      <a:r>
                        <a:rPr lang="en-US" sz="1200" b="1" dirty="0">
                          <a:solidFill>
                            <a:srgbClr val="000000"/>
                          </a:solidFill>
                          <a:effectLst/>
                          <a:latin typeface="Courier New" panose="02070309020205020404" pitchFamily="49" charset="0"/>
                          <a:cs typeface="Courier New" panose="02070309020205020404" pitchFamily="49" charset="0"/>
                        </a:rPr>
                        <a:t>&gt;</a:t>
                      </a:r>
                      <a:r>
                        <a:rPr lang="en-US" sz="1200" dirty="0">
                          <a:latin typeface="Courier New" panose="02070309020205020404" pitchFamily="49" charset="0"/>
                          <a:cs typeface="Courier New" panose="02070309020205020404" pitchFamily="49" charset="0"/>
                        </a:rPr>
                        <a:t> GRANT ALL ON studentdb.</a:t>
                      </a:r>
                      <a:r>
                        <a:rPr lang="en-US" sz="1200" b="1" dirty="0">
                          <a:solidFill>
                            <a:srgbClr val="000000"/>
                          </a:solidFill>
                          <a:effectLst/>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 TO </a:t>
                      </a:r>
                      <a:r>
                        <a:rPr lang="en-US" sz="1200" dirty="0">
                          <a:solidFill>
                            <a:srgbClr val="FF0000"/>
                          </a:solidFill>
                          <a:effectLst/>
                          <a:latin typeface="Courier New" panose="02070309020205020404" pitchFamily="49" charset="0"/>
                          <a:cs typeface="Courier New" panose="02070309020205020404" pitchFamily="49" charset="0"/>
                        </a:rPr>
                        <a:t>'</a:t>
                      </a:r>
                      <a:r>
                        <a:rPr lang="en-US" sz="1200" dirty="0" err="1">
                          <a:solidFill>
                            <a:srgbClr val="FF0000"/>
                          </a:solidFill>
                          <a:effectLst/>
                          <a:latin typeface="Courier New" panose="02070309020205020404" pitchFamily="49" charset="0"/>
                          <a:cs typeface="Courier New" panose="02070309020205020404" pitchFamily="49" charset="0"/>
                        </a:rPr>
                        <a:t>student'</a:t>
                      </a:r>
                      <a:r>
                        <a:rPr lang="en-US" sz="1200" b="1" dirty="0" err="1">
                          <a:solidFill>
                            <a:srgbClr val="000000"/>
                          </a:solidFill>
                          <a:effectLst/>
                          <a:latin typeface="Courier New" panose="02070309020205020404" pitchFamily="49" charset="0"/>
                          <a:cs typeface="Courier New" panose="02070309020205020404" pitchFamily="49" charset="0"/>
                        </a:rPr>
                        <a:t>@</a:t>
                      </a:r>
                      <a:r>
                        <a:rPr lang="en-US" sz="1200" dirty="0" err="1">
                          <a:solidFill>
                            <a:srgbClr val="FF0000"/>
                          </a:solidFill>
                          <a:effectLst/>
                          <a:latin typeface="Courier New" panose="02070309020205020404" pitchFamily="49" charset="0"/>
                          <a:cs typeface="Courier New" panose="02070309020205020404" pitchFamily="49" charset="0"/>
                        </a:rPr>
                        <a:t>'localhost</a:t>
                      </a:r>
                      <a:r>
                        <a:rPr lang="en-US" sz="1200" dirty="0">
                          <a:solidFill>
                            <a:srgbClr val="FF0000"/>
                          </a:solidFill>
                          <a:effectLst/>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a:t>
                      </a:r>
                      <a:endParaRPr lang="en-US" sz="1200" b="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845873303"/>
                  </a:ext>
                </a:extLst>
              </a:tr>
            </a:tbl>
          </a:graphicData>
        </a:graphic>
      </p:graphicFrame>
      <p:sp>
        <p:nvSpPr>
          <p:cNvPr id="18" name="TextBox 17">
            <a:extLst>
              <a:ext uri="{FF2B5EF4-FFF2-40B4-BE49-F238E27FC236}">
                <a16:creationId xmlns:a16="http://schemas.microsoft.com/office/drawing/2014/main" id="{21E7037B-05A3-40A7-9BC5-6C78E8AFC9C2}"/>
              </a:ext>
            </a:extLst>
          </p:cNvPr>
          <p:cNvSpPr txBox="1"/>
          <p:nvPr/>
        </p:nvSpPr>
        <p:spPr>
          <a:xfrm>
            <a:off x="676328" y="3437537"/>
            <a:ext cx="9069858" cy="646331"/>
          </a:xfrm>
          <a:prstGeom prst="rect">
            <a:avLst/>
          </a:prstGeom>
          <a:noFill/>
        </p:spPr>
        <p:txBody>
          <a:bodyPr wrap="square" rtlCol="0">
            <a:spAutoFit/>
          </a:bodyPr>
          <a:lstStyle/>
          <a:p>
            <a:r>
              <a:rPr lang="en-US" dirty="0">
                <a:solidFill>
                  <a:schemeClr val="accent5">
                    <a:lumMod val="50000"/>
                  </a:schemeClr>
                </a:solidFill>
              </a:rPr>
              <a:t>3. Create the user with a clear English password and grant the user </a:t>
            </a:r>
            <a:r>
              <a:rPr lang="en-US" dirty="0">
                <a:solidFill>
                  <a:schemeClr val="accent5">
                    <a:lumMod val="50000"/>
                  </a:schemeClr>
                </a:solidFill>
                <a:latin typeface="Courier New" panose="02070309020205020404" pitchFamily="49" charset="0"/>
                <a:cs typeface="Courier New" panose="02070309020205020404" pitchFamily="49" charset="0"/>
              </a:rPr>
              <a:t>student</a:t>
            </a:r>
            <a:r>
              <a:rPr lang="en-US" dirty="0">
                <a:solidFill>
                  <a:schemeClr val="accent5">
                    <a:lumMod val="50000"/>
                  </a:schemeClr>
                </a:solidFill>
              </a:rPr>
              <a:t> full privileged on</a:t>
            </a:r>
          </a:p>
          <a:p>
            <a:r>
              <a:rPr lang="en-US" dirty="0">
                <a:solidFill>
                  <a:schemeClr val="accent5">
                    <a:lumMod val="50000"/>
                  </a:schemeClr>
                </a:solidFill>
              </a:rPr>
              <a:t>     the </a:t>
            </a:r>
            <a:r>
              <a:rPr lang="en-US" dirty="0" err="1">
                <a:solidFill>
                  <a:schemeClr val="accent5">
                    <a:lumMod val="50000"/>
                  </a:schemeClr>
                </a:solidFill>
                <a:latin typeface="Courier New" panose="02070309020205020404" pitchFamily="49" charset="0"/>
                <a:cs typeface="Courier New" panose="02070309020205020404" pitchFamily="49" charset="0"/>
              </a:rPr>
              <a:t>studentdb</a:t>
            </a:r>
            <a:r>
              <a:rPr lang="en-US" dirty="0">
                <a:solidFill>
                  <a:schemeClr val="accent5">
                    <a:lumMod val="50000"/>
                  </a:schemeClr>
                </a:solidFill>
              </a:rPr>
              <a:t> database:</a:t>
            </a:r>
          </a:p>
        </p:txBody>
      </p:sp>
      <p:graphicFrame>
        <p:nvGraphicFramePr>
          <p:cNvPr id="20" name="Table 3">
            <a:extLst>
              <a:ext uri="{FF2B5EF4-FFF2-40B4-BE49-F238E27FC236}">
                <a16:creationId xmlns:a16="http://schemas.microsoft.com/office/drawing/2014/main" id="{6DA1EBBC-647B-4EE4-8BAB-84072A598255}"/>
              </a:ext>
            </a:extLst>
          </p:cNvPr>
          <p:cNvGraphicFramePr>
            <a:graphicFrameLocks noGrp="1"/>
          </p:cNvGraphicFramePr>
          <p:nvPr>
            <p:extLst>
              <p:ext uri="{D42A27DB-BD31-4B8C-83A1-F6EECF244321}">
                <p14:modId xmlns:p14="http://schemas.microsoft.com/office/powerpoint/2010/main" val="3729711059"/>
              </p:ext>
            </p:extLst>
          </p:nvPr>
        </p:nvGraphicFramePr>
        <p:xfrm>
          <a:off x="993483" y="5688368"/>
          <a:ext cx="11072479" cy="370840"/>
        </p:xfrm>
        <a:graphic>
          <a:graphicData uri="http://schemas.openxmlformats.org/drawingml/2006/table">
            <a:tbl>
              <a:tblPr bandRow="1">
                <a:tableStyleId>{793D81CF-94F2-401A-BA57-92F5A7B2D0C5}</a:tableStyleId>
              </a:tblPr>
              <a:tblGrid>
                <a:gridCol w="11072479">
                  <a:extLst>
                    <a:ext uri="{9D8B030D-6E8A-4147-A177-3AD203B41FA5}">
                      <a16:colId xmlns:a16="http://schemas.microsoft.com/office/drawing/2014/main" val="1325280384"/>
                    </a:ext>
                  </a:extLst>
                </a:gridCol>
              </a:tblGrid>
              <a:tr h="370840">
                <a:tc>
                  <a:txBody>
                    <a:bodyPr/>
                    <a:lstStyle/>
                    <a:p>
                      <a:r>
                        <a:rPr lang="en-US" sz="1200" b="1" dirty="0">
                          <a:solidFill>
                            <a:srgbClr val="990099"/>
                          </a:solidFill>
                          <a:effectLst/>
                          <a:latin typeface="Courier New" panose="02070309020205020404" pitchFamily="49" charset="0"/>
                          <a:cs typeface="Courier New" panose="02070309020205020404" pitchFamily="49" charset="0"/>
                        </a:rPr>
                        <a:t>show</a:t>
                      </a:r>
                      <a:r>
                        <a:rPr lang="en-US" sz="1200" dirty="0">
                          <a:latin typeface="Courier New" panose="02070309020205020404" pitchFamily="49" charset="0"/>
                          <a:cs typeface="Courier New" panose="02070309020205020404" pitchFamily="49" charset="0"/>
                        </a:rPr>
                        <a:t> variables </a:t>
                      </a:r>
                      <a:r>
                        <a:rPr lang="en-US" sz="1200" b="1" dirty="0">
                          <a:solidFill>
                            <a:srgbClr val="CC0099"/>
                          </a:solidFill>
                          <a:effectLst/>
                          <a:latin typeface="Courier New" panose="02070309020205020404" pitchFamily="49" charset="0"/>
                          <a:cs typeface="Courier New" panose="02070309020205020404" pitchFamily="49" charset="0"/>
                        </a:rPr>
                        <a:t>like</a:t>
                      </a:r>
                      <a:r>
                        <a:rPr lang="en-US" sz="1200" dirty="0">
                          <a:latin typeface="Courier New" panose="02070309020205020404" pitchFamily="49" charset="0"/>
                          <a:cs typeface="Courier New" panose="02070309020205020404" pitchFamily="49" charset="0"/>
                        </a:rPr>
                        <a:t> </a:t>
                      </a:r>
                      <a:r>
                        <a:rPr lang="en-US" sz="1200" dirty="0">
                          <a:solidFill>
                            <a:srgbClr val="008000"/>
                          </a:solidFill>
                          <a:effectLst/>
                          <a:latin typeface="Courier New" panose="02070309020205020404" pitchFamily="49" charset="0"/>
                          <a:cs typeface="Courier New" panose="02070309020205020404" pitchFamily="49" charset="0"/>
                        </a:rPr>
                        <a:t>'</a:t>
                      </a:r>
                      <a:r>
                        <a:rPr lang="en-US" sz="1200" dirty="0" err="1">
                          <a:solidFill>
                            <a:srgbClr val="008000"/>
                          </a:solidFill>
                          <a:effectLst/>
                          <a:latin typeface="Courier New" panose="02070309020205020404" pitchFamily="49" charset="0"/>
                          <a:cs typeface="Courier New" panose="02070309020205020404" pitchFamily="49" charset="0"/>
                        </a:rPr>
                        <a:t>secure</a:t>
                      </a:r>
                      <a:r>
                        <a:rPr lang="en-US" sz="1200" b="1" dirty="0" err="1">
                          <a:solidFill>
                            <a:srgbClr val="008080"/>
                          </a:solidFill>
                          <a:effectLst/>
                          <a:latin typeface="Courier New" panose="02070309020205020404" pitchFamily="49" charset="0"/>
                          <a:cs typeface="Courier New" panose="02070309020205020404" pitchFamily="49" charset="0"/>
                        </a:rPr>
                        <a:t>_</a:t>
                      </a:r>
                      <a:r>
                        <a:rPr lang="en-US" sz="1200" dirty="0" err="1">
                          <a:solidFill>
                            <a:srgbClr val="008000"/>
                          </a:solidFill>
                          <a:effectLst/>
                          <a:latin typeface="Courier New" panose="02070309020205020404" pitchFamily="49" charset="0"/>
                          <a:cs typeface="Courier New" panose="02070309020205020404" pitchFamily="49" charset="0"/>
                        </a:rPr>
                        <a:t>file</a:t>
                      </a:r>
                      <a:r>
                        <a:rPr lang="en-US" sz="1200" b="1" dirty="0" err="1">
                          <a:solidFill>
                            <a:srgbClr val="008080"/>
                          </a:solidFill>
                          <a:effectLst/>
                          <a:latin typeface="Courier New" panose="02070309020205020404" pitchFamily="49" charset="0"/>
                          <a:cs typeface="Courier New" panose="02070309020205020404" pitchFamily="49" charset="0"/>
                        </a:rPr>
                        <a:t>_</a:t>
                      </a:r>
                      <a:r>
                        <a:rPr lang="en-US" sz="1200" dirty="0" err="1">
                          <a:solidFill>
                            <a:srgbClr val="008000"/>
                          </a:solidFill>
                          <a:effectLst/>
                          <a:latin typeface="Courier New" panose="02070309020205020404" pitchFamily="49" charset="0"/>
                          <a:cs typeface="Courier New" panose="02070309020205020404" pitchFamily="49" charset="0"/>
                        </a:rPr>
                        <a:t>priv</a:t>
                      </a:r>
                      <a:r>
                        <a:rPr lang="en-US" sz="1200" dirty="0">
                          <a:solidFill>
                            <a:srgbClr val="008000"/>
                          </a:solidFill>
                          <a:effectLst/>
                          <a:latin typeface="Courier New" panose="02070309020205020404" pitchFamily="49" charset="0"/>
                          <a:cs typeface="Courier New" panose="02070309020205020404" pitchFamily="49" charset="0"/>
                        </a:rPr>
                        <a:t>'</a:t>
                      </a:r>
                      <a:r>
                        <a:rPr lang="en-US" sz="1200" dirty="0">
                          <a:solidFill>
                            <a:srgbClr val="000033"/>
                          </a:solidFill>
                          <a:effectLst/>
                          <a:latin typeface="Courier New" panose="02070309020205020404" pitchFamily="49" charset="0"/>
                          <a:cs typeface="Courier New" panose="02070309020205020404" pitchFamily="49" charset="0"/>
                        </a:rPr>
                        <a:t>;</a:t>
                      </a:r>
                      <a:endParaRPr lang="en-US" sz="1200" b="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892921841"/>
                  </a:ext>
                </a:extLst>
              </a:tr>
            </a:tbl>
          </a:graphicData>
        </a:graphic>
      </p:graphicFrame>
      <p:sp>
        <p:nvSpPr>
          <p:cNvPr id="22" name="TextBox 21">
            <a:extLst>
              <a:ext uri="{FF2B5EF4-FFF2-40B4-BE49-F238E27FC236}">
                <a16:creationId xmlns:a16="http://schemas.microsoft.com/office/drawing/2014/main" id="{62FB53D8-1513-4700-8E86-813770068928}"/>
              </a:ext>
            </a:extLst>
          </p:cNvPr>
          <p:cNvSpPr txBox="1"/>
          <p:nvPr/>
        </p:nvSpPr>
        <p:spPr>
          <a:xfrm>
            <a:off x="637610" y="5018378"/>
            <a:ext cx="9069858" cy="646331"/>
          </a:xfrm>
          <a:prstGeom prst="rect">
            <a:avLst/>
          </a:prstGeom>
          <a:noFill/>
        </p:spPr>
        <p:txBody>
          <a:bodyPr wrap="square" rtlCol="0">
            <a:spAutoFit/>
          </a:bodyPr>
          <a:lstStyle/>
          <a:p>
            <a:r>
              <a:rPr lang="en-US" dirty="0">
                <a:solidFill>
                  <a:schemeClr val="accent5">
                    <a:lumMod val="50000"/>
                  </a:schemeClr>
                </a:solidFill>
              </a:rPr>
              <a:t>4. Our sample database uses large file uploads with MySQL’s LOAD command, which means you</a:t>
            </a:r>
          </a:p>
          <a:p>
            <a:r>
              <a:rPr lang="en-US" dirty="0">
                <a:solidFill>
                  <a:schemeClr val="accent5">
                    <a:lumMod val="50000"/>
                  </a:schemeClr>
                </a:solidFill>
              </a:rPr>
              <a:t>    need to grant on additional global privilege:</a:t>
            </a:r>
          </a:p>
        </p:txBody>
      </p:sp>
    </p:spTree>
    <p:extLst>
      <p:ext uri="{BB962C8B-B14F-4D97-AF65-F5344CB8AC3E}">
        <p14:creationId xmlns:p14="http://schemas.microsoft.com/office/powerpoint/2010/main" val="2640650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11CEC-BD70-4A25-97A4-5B69FCB074BE}"/>
              </a:ext>
            </a:extLst>
          </p:cNvPr>
          <p:cNvSpPr txBox="1"/>
          <p:nvPr/>
        </p:nvSpPr>
        <p:spPr>
          <a:xfrm>
            <a:off x="494271" y="-348876"/>
            <a:ext cx="7246002" cy="769441"/>
          </a:xfrm>
          <a:prstGeom prst="rect">
            <a:avLst/>
          </a:prstGeom>
          <a:noFill/>
        </p:spPr>
        <p:txBody>
          <a:bodyPr wrap="square" rtlCol="0">
            <a:spAutoFit/>
          </a:bodyPr>
          <a:lstStyle/>
          <a:p>
            <a:r>
              <a:rPr lang="en-US" sz="4400" b="1" dirty="0">
                <a:solidFill>
                  <a:schemeClr val="accent5">
                    <a:lumMod val="50000"/>
                  </a:schemeClr>
                </a:solidFill>
                <a:latin typeface="+mj-lt"/>
              </a:rPr>
              <a:t>MySQL Shell Parsing</a:t>
            </a:r>
            <a:endParaRPr lang="en-US" sz="4400" dirty="0">
              <a:solidFill>
                <a:schemeClr val="accent5">
                  <a:lumMod val="50000"/>
                </a:schemeClr>
              </a:solidFill>
            </a:endParaRPr>
          </a:p>
        </p:txBody>
      </p:sp>
      <p:sp>
        <p:nvSpPr>
          <p:cNvPr id="13" name="TextBox 12">
            <a:extLst>
              <a:ext uri="{FF2B5EF4-FFF2-40B4-BE49-F238E27FC236}">
                <a16:creationId xmlns:a16="http://schemas.microsoft.com/office/drawing/2014/main" id="{909A83AC-A449-48D7-9E8F-903754A29284}"/>
              </a:ext>
            </a:extLst>
          </p:cNvPr>
          <p:cNvSpPr txBox="1"/>
          <p:nvPr/>
        </p:nvSpPr>
        <p:spPr>
          <a:xfrm>
            <a:off x="494271" y="309065"/>
            <a:ext cx="10928315" cy="1200329"/>
          </a:xfrm>
          <a:prstGeom prst="rect">
            <a:avLst/>
          </a:prstGeom>
          <a:noFill/>
        </p:spPr>
        <p:txBody>
          <a:bodyPr wrap="square" rtlCol="0">
            <a:spAutoFit/>
          </a:bodyPr>
          <a:lstStyle/>
          <a:p>
            <a:r>
              <a:rPr lang="en-US" dirty="0">
                <a:solidFill>
                  <a:schemeClr val="accent5">
                    <a:lumMod val="50000"/>
                  </a:schemeClr>
                </a:solidFill>
                <a:cs typeface="Courier New" panose="02070309020205020404" pitchFamily="49" charset="0"/>
              </a:rPr>
              <a:t>The reply in the bug explained the behavior difference between MySQL Workbench and the MySQL Shell (</a:t>
            </a:r>
            <a:r>
              <a:rPr lang="en-US" dirty="0" err="1">
                <a:solidFill>
                  <a:schemeClr val="accent5">
                    <a:lumMod val="50000"/>
                  </a:schemeClr>
                </a:solidFill>
                <a:latin typeface="Courier New" panose="02070309020205020404" pitchFamily="49" charset="0"/>
                <a:cs typeface="Courier New" panose="02070309020205020404" pitchFamily="49" charset="0"/>
              </a:rPr>
              <a:t>mysqlsh</a:t>
            </a:r>
            <a:r>
              <a:rPr lang="en-US" dirty="0">
                <a:solidFill>
                  <a:schemeClr val="accent5">
                    <a:lumMod val="50000"/>
                  </a:schemeClr>
                </a:solidFill>
                <a:cs typeface="Courier New" panose="02070309020205020404" pitchFamily="49" charset="0"/>
              </a:rPr>
              <a:t>) environments. MySQL Workbench uses the MySQL client, which supports multiple client statements with the </a:t>
            </a:r>
            <a:r>
              <a:rPr lang="en-US" dirty="0">
                <a:solidFill>
                  <a:schemeClr val="accent5">
                    <a:lumMod val="50000"/>
                  </a:schemeClr>
                </a:solidFill>
                <a:latin typeface="Courier New" panose="02070309020205020404" pitchFamily="49" charset="0"/>
                <a:cs typeface="Courier New" panose="02070309020205020404" pitchFamily="49" charset="0"/>
              </a:rPr>
              <a:t>CLIENT_MULTI_STATEMENTS </a:t>
            </a:r>
            <a:r>
              <a:rPr lang="en-US" dirty="0">
                <a:solidFill>
                  <a:schemeClr val="accent5">
                    <a:lumMod val="50000"/>
                  </a:schemeClr>
                </a:solidFill>
                <a:cs typeface="Courier New" panose="02070309020205020404" pitchFamily="49" charset="0"/>
              </a:rPr>
              <a:t>option. Recognizing that, the logging entry </a:t>
            </a:r>
            <a:r>
              <a:rPr lang="en-US" dirty="0">
                <a:solidFill>
                  <a:schemeClr val="accent5">
                    <a:lumMod val="50000"/>
                  </a:schemeClr>
                </a:solidFill>
                <a:latin typeface="Courier New" panose="02070309020205020404" pitchFamily="49" charset="0"/>
                <a:cs typeface="Courier New" panose="02070309020205020404" pitchFamily="49" charset="0"/>
              </a:rPr>
              <a:t>SELECT</a:t>
            </a:r>
            <a:r>
              <a:rPr lang="en-US" dirty="0">
                <a:solidFill>
                  <a:schemeClr val="accent5">
                    <a:lumMod val="50000"/>
                  </a:schemeClr>
                </a:solidFill>
                <a:cs typeface="Courier New" panose="02070309020205020404" pitchFamily="49" charset="0"/>
              </a:rPr>
              <a:t> statement should move to a position before setting the </a:t>
            </a:r>
            <a:r>
              <a:rPr lang="en-US" dirty="0">
                <a:solidFill>
                  <a:schemeClr val="accent5">
                    <a:lumMod val="50000"/>
                  </a:schemeClr>
                </a:solidFill>
                <a:latin typeface="Courier New" panose="02070309020205020404" pitchFamily="49" charset="0"/>
                <a:cs typeface="Courier New" panose="02070309020205020404" pitchFamily="49" charset="0"/>
              </a:rPr>
              <a:t>DELIMITER</a:t>
            </a:r>
            <a:r>
              <a:rPr lang="en-US" dirty="0">
                <a:solidFill>
                  <a:schemeClr val="accent5">
                    <a:lumMod val="50000"/>
                  </a:schemeClr>
                </a:solidFill>
                <a:cs typeface="Courier New" panose="02070309020205020404" pitchFamily="49" charset="0"/>
              </a:rPr>
              <a:t>, like:</a:t>
            </a:r>
          </a:p>
        </p:txBody>
      </p:sp>
      <p:graphicFrame>
        <p:nvGraphicFramePr>
          <p:cNvPr id="3" name="Table 3">
            <a:extLst>
              <a:ext uri="{FF2B5EF4-FFF2-40B4-BE49-F238E27FC236}">
                <a16:creationId xmlns:a16="http://schemas.microsoft.com/office/drawing/2014/main" id="{047BE070-839C-43D4-8801-82B0E0EA6A42}"/>
              </a:ext>
            </a:extLst>
          </p:cNvPr>
          <p:cNvGraphicFramePr>
            <a:graphicFrameLocks noGrp="1"/>
          </p:cNvGraphicFramePr>
          <p:nvPr>
            <p:extLst>
              <p:ext uri="{D42A27DB-BD31-4B8C-83A1-F6EECF244321}">
                <p14:modId xmlns:p14="http://schemas.microsoft.com/office/powerpoint/2010/main" val="4035844360"/>
              </p:ext>
            </p:extLst>
          </p:nvPr>
        </p:nvGraphicFramePr>
        <p:xfrm>
          <a:off x="1539652" y="1509394"/>
          <a:ext cx="8837552" cy="5303520"/>
        </p:xfrm>
        <a:graphic>
          <a:graphicData uri="http://schemas.openxmlformats.org/drawingml/2006/table">
            <a:tbl>
              <a:tblPr firstRow="1" bandRow="1">
                <a:tableStyleId>{793D81CF-94F2-401A-BA57-92F5A7B2D0C5}</a:tableStyleId>
              </a:tblPr>
              <a:tblGrid>
                <a:gridCol w="8837552">
                  <a:extLst>
                    <a:ext uri="{9D8B030D-6E8A-4147-A177-3AD203B41FA5}">
                      <a16:colId xmlns:a16="http://schemas.microsoft.com/office/drawing/2014/main" val="1325280384"/>
                    </a:ext>
                  </a:extLst>
                </a:gridCol>
              </a:tblGrid>
              <a:tr h="265786">
                <a:tc>
                  <a:txBody>
                    <a:bodyPr/>
                    <a:lstStyle/>
                    <a:p>
                      <a:r>
                        <a:rPr lang="en-US" sz="1200" b="0" i="1" dirty="0">
                          <a:solidFill>
                            <a:schemeClr val="accent5">
                              <a:lumMod val="50000"/>
                            </a:schemeClr>
                          </a:solidFill>
                          <a:effectLst/>
                          <a:latin typeface="Courier New" panose="02070309020205020404" pitchFamily="49" charset="0"/>
                          <a:cs typeface="Courier New" panose="02070309020205020404" pitchFamily="49" charset="0"/>
                        </a:rPr>
                        <a:t>-- Set a label for the log file.</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92921841"/>
                  </a:ext>
                </a:extLst>
              </a:tr>
              <a:tr h="265786">
                <a:tc>
                  <a:txBody>
                    <a:bodyPr/>
                    <a:lstStyle/>
                    <a:p>
                      <a:r>
                        <a:rPr lang="en-US" sz="1200" b="1" dirty="0">
                          <a:solidFill>
                            <a:srgbClr val="990099"/>
                          </a:solidFill>
                          <a:effectLst/>
                          <a:latin typeface="Courier New" panose="02070309020205020404" pitchFamily="49" charset="0"/>
                          <a:cs typeface="Courier New" panose="02070309020205020404" pitchFamily="49" charset="0"/>
                        </a:rPr>
                        <a:t>SELECT</a:t>
                      </a:r>
                      <a:r>
                        <a:rPr lang="en-US" sz="1200" dirty="0">
                          <a:latin typeface="Courier New" panose="02070309020205020404" pitchFamily="49" charset="0"/>
                          <a:cs typeface="Courier New" panose="02070309020205020404" pitchFamily="49" charset="0"/>
                        </a:rPr>
                        <a:t> </a:t>
                      </a:r>
                      <a:r>
                        <a:rPr lang="en-US" sz="1200" dirty="0">
                          <a:solidFill>
                            <a:srgbClr val="008000"/>
                          </a:solidFill>
                          <a:effectLst/>
                          <a:latin typeface="Courier New" panose="02070309020205020404" pitchFamily="49" charset="0"/>
                          <a:cs typeface="Courier New" panose="02070309020205020404" pitchFamily="49" charset="0"/>
                        </a:rPr>
                        <a:t>'CREATE PROCEDURE test'</a:t>
                      </a:r>
                      <a:r>
                        <a:rPr lang="en-US" sz="1200" dirty="0">
                          <a:latin typeface="Courier New" panose="02070309020205020404" pitchFamily="49" charset="0"/>
                          <a:cs typeface="Courier New" panose="02070309020205020404" pitchFamily="49" charset="0"/>
                        </a:rPr>
                        <a:t> </a:t>
                      </a:r>
                      <a:r>
                        <a:rPr lang="en-US" sz="1200" b="1" dirty="0">
                          <a:solidFill>
                            <a:srgbClr val="990099"/>
                          </a:solidFill>
                          <a:effectLst/>
                          <a:latin typeface="Courier New" panose="02070309020205020404" pitchFamily="49" charset="0"/>
                          <a:cs typeface="Courier New" panose="02070309020205020404" pitchFamily="49" charset="0"/>
                        </a:rPr>
                        <a:t>AS</a:t>
                      </a:r>
                      <a:r>
                        <a:rPr lang="en-US" sz="1200" dirty="0">
                          <a:latin typeface="Courier New" panose="02070309020205020404" pitchFamily="49" charset="0"/>
                          <a:cs typeface="Courier New" panose="02070309020205020404" pitchFamily="49" charset="0"/>
                        </a:rPr>
                        <a:t> </a:t>
                      </a:r>
                      <a:r>
                        <a:rPr lang="en-US" sz="1200" dirty="0">
                          <a:solidFill>
                            <a:srgbClr val="008000"/>
                          </a:solidFill>
                          <a:effectLst/>
                          <a:latin typeface="Courier New" panose="02070309020205020404" pitchFamily="49" charset="0"/>
                          <a:cs typeface="Courier New" panose="02070309020205020404" pitchFamily="49" charset="0"/>
                        </a:rPr>
                        <a:t>"Statement"</a:t>
                      </a:r>
                      <a:r>
                        <a:rPr lang="en-US" sz="1200" dirty="0">
                          <a:solidFill>
                            <a:srgbClr val="000033"/>
                          </a:solidFill>
                          <a:effectLst/>
                          <a:latin typeface="Courier New" panose="02070309020205020404" pitchFamily="49" charset="0"/>
                          <a:cs typeface="Courier New" panose="02070309020205020404" pitchFamily="49" charset="0"/>
                        </a:rPr>
                        <a:t>;</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89775373"/>
                  </a:ext>
                </a:extLst>
              </a:tr>
              <a:tr h="265786">
                <a:tc>
                  <a:txBody>
                    <a:bodyPr/>
                    <a:lstStyle/>
                    <a:p>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42241799"/>
                  </a:ext>
                </a:extLst>
              </a:tr>
              <a:tr h="265786">
                <a:tc>
                  <a:txBody>
                    <a:bodyPr/>
                    <a:lstStyle/>
                    <a:p>
                      <a:r>
                        <a:rPr lang="en-US" sz="1200" i="1" dirty="0">
                          <a:solidFill>
                            <a:srgbClr val="808080"/>
                          </a:solidFill>
                          <a:effectLst/>
                          <a:latin typeface="Courier New" panose="02070309020205020404" pitchFamily="49" charset="0"/>
                          <a:cs typeface="Courier New" panose="02070309020205020404" pitchFamily="49" charset="0"/>
                        </a:rPr>
                        <a:t>-- Reset the delimiter so that a semicolon can be used as a statement and block terminator.</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63644315"/>
                  </a:ext>
                </a:extLst>
              </a:tr>
              <a:tr h="265786">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DELIMITER $$</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05214129"/>
                  </a:ext>
                </a:extLst>
              </a:tr>
              <a:tr h="265786">
                <a:tc>
                  <a:txBody>
                    <a:bodyPr/>
                    <a:lstStyle/>
                    <a:p>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94064049"/>
                  </a:ext>
                </a:extLst>
              </a:tr>
              <a:tr h="265786">
                <a:tc>
                  <a:txBody>
                    <a:bodyPr/>
                    <a:lstStyle/>
                    <a:p>
                      <a:r>
                        <a:rPr lang="en-US" sz="1200" b="1" dirty="0">
                          <a:solidFill>
                            <a:srgbClr val="990099"/>
                          </a:solidFill>
                          <a:effectLst/>
                          <a:latin typeface="Courier New" panose="02070309020205020404" pitchFamily="49" charset="0"/>
                          <a:cs typeface="Courier New" panose="02070309020205020404" pitchFamily="49" charset="0"/>
                        </a:rPr>
                        <a:t>CREATE</a:t>
                      </a:r>
                      <a:r>
                        <a:rPr lang="en-US" sz="1200" dirty="0">
                          <a:latin typeface="Courier New" panose="02070309020205020404" pitchFamily="49" charset="0"/>
                          <a:cs typeface="Courier New" panose="02070309020205020404" pitchFamily="49" charset="0"/>
                        </a:rPr>
                        <a:t> </a:t>
                      </a:r>
                      <a:r>
                        <a:rPr lang="en-US" sz="1200" b="1" dirty="0">
                          <a:solidFill>
                            <a:srgbClr val="990099"/>
                          </a:solidFill>
                          <a:effectLst/>
                          <a:latin typeface="Courier New" panose="02070309020205020404" pitchFamily="49" charset="0"/>
                          <a:cs typeface="Courier New" panose="02070309020205020404" pitchFamily="49" charset="0"/>
                        </a:rPr>
                        <a:t>PROCEDURE</a:t>
                      </a:r>
                      <a:r>
                        <a:rPr lang="en-US" sz="1200" dirty="0">
                          <a:latin typeface="Courier New" panose="02070309020205020404" pitchFamily="49" charset="0"/>
                          <a:cs typeface="Courier New" panose="02070309020205020404" pitchFamily="49" charset="0"/>
                        </a:rPr>
                        <a:t> </a:t>
                      </a:r>
                      <a:r>
                        <a:rPr lang="en-US" sz="1200" dirty="0">
                          <a:solidFill>
                            <a:schemeClr val="accent5">
                              <a:lumMod val="50000"/>
                            </a:schemeClr>
                          </a:solidFill>
                          <a:latin typeface="Courier New" panose="02070309020205020404" pitchFamily="49" charset="0"/>
                          <a:cs typeface="Courier New" panose="02070309020205020404" pitchFamily="49" charset="0"/>
                        </a:rPr>
                        <a:t>test</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99799562"/>
                  </a:ext>
                </a:extLst>
              </a:tr>
              <a:tr h="265786">
                <a:tc>
                  <a:txBody>
                    <a:bodyPr/>
                    <a:lstStyle/>
                    <a:p>
                      <a:r>
                        <a:rPr lang="en-US" sz="1200" dirty="0">
                          <a:solidFill>
                            <a:srgbClr val="FF00FF"/>
                          </a:solidFill>
                          <a:effectLst/>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 </a:t>
                      </a:r>
                      <a:r>
                        <a:rPr lang="en-US" sz="1200" dirty="0">
                          <a:solidFill>
                            <a:schemeClr val="accent5">
                              <a:lumMod val="50000"/>
                            </a:schemeClr>
                          </a:solidFill>
                          <a:latin typeface="Courier New" panose="02070309020205020404" pitchFamily="49" charset="0"/>
                          <a:cs typeface="Courier New" panose="02070309020205020404" pitchFamily="49" charset="0"/>
                        </a:rPr>
                        <a:t>pv_input1 </a:t>
                      </a:r>
                      <a:r>
                        <a:rPr lang="en-US" sz="1200" dirty="0">
                          <a:solidFill>
                            <a:schemeClr val="accent5">
                              <a:lumMod val="50000"/>
                            </a:schemeClr>
                          </a:solidFill>
                          <a:effectLst/>
                          <a:latin typeface="Courier New" panose="02070309020205020404" pitchFamily="49" charset="0"/>
                          <a:cs typeface="Courier New" panose="02070309020205020404" pitchFamily="49" charset="0"/>
                        </a:rPr>
                        <a:t>CHAR</a:t>
                      </a:r>
                      <a:r>
                        <a:rPr lang="en-US" sz="1200" dirty="0">
                          <a:solidFill>
                            <a:srgbClr val="FF00FF"/>
                          </a:solidFill>
                          <a:effectLst/>
                          <a:latin typeface="Courier New" panose="02070309020205020404" pitchFamily="49" charset="0"/>
                          <a:cs typeface="Courier New" panose="02070309020205020404" pitchFamily="49" charset="0"/>
                        </a:rPr>
                        <a:t>(</a:t>
                      </a:r>
                      <a:r>
                        <a:rPr lang="en-US" sz="1200" dirty="0">
                          <a:solidFill>
                            <a:srgbClr val="008080"/>
                          </a:solidFill>
                          <a:effectLst/>
                          <a:latin typeface="Courier New" panose="02070309020205020404" pitchFamily="49" charset="0"/>
                          <a:cs typeface="Courier New" panose="02070309020205020404" pitchFamily="49" charset="0"/>
                        </a:rPr>
                        <a:t>12</a:t>
                      </a:r>
                      <a:r>
                        <a:rPr lang="en-US" sz="1200" dirty="0">
                          <a:solidFill>
                            <a:srgbClr val="FF00FF"/>
                          </a:solidFill>
                          <a:effectLst/>
                          <a:latin typeface="Courier New" panose="02070309020205020404" pitchFamily="49" charset="0"/>
                          <a:cs typeface="Courier New" panose="02070309020205020404" pitchFamily="49" charset="0"/>
                        </a:rPr>
                        <a:t>)</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17986430"/>
                  </a:ext>
                </a:extLst>
              </a:tr>
              <a:tr h="265786">
                <a:tc>
                  <a:txBody>
                    <a:bodyPr/>
                    <a:lstStyle/>
                    <a:p>
                      <a:r>
                        <a:rPr lang="en-US" sz="1200" dirty="0">
                          <a:solidFill>
                            <a:schemeClr val="accent5">
                              <a:lumMod val="50000"/>
                            </a:schemeClr>
                          </a:solidFill>
                          <a:effectLst/>
                          <a:latin typeface="Courier New" panose="02070309020205020404" pitchFamily="49" charset="0"/>
                          <a:cs typeface="Courier New" panose="02070309020205020404" pitchFamily="49" charset="0"/>
                        </a:rPr>
                        <a:t>,</a:t>
                      </a:r>
                      <a:r>
                        <a:rPr lang="en-US" sz="1200" dirty="0">
                          <a:solidFill>
                            <a:schemeClr val="accent5">
                              <a:lumMod val="50000"/>
                            </a:schemeClr>
                          </a:solidFill>
                          <a:latin typeface="Courier New" panose="02070309020205020404" pitchFamily="49" charset="0"/>
                          <a:cs typeface="Courier New" panose="02070309020205020404" pitchFamily="49" charset="0"/>
                        </a:rPr>
                        <a:t> pv_input2 </a:t>
                      </a:r>
                      <a:r>
                        <a:rPr lang="en-US" sz="1200" dirty="0">
                          <a:solidFill>
                            <a:schemeClr val="accent5">
                              <a:lumMod val="50000"/>
                            </a:schemeClr>
                          </a:solidFill>
                          <a:effectLst/>
                          <a:latin typeface="Courier New" panose="02070309020205020404" pitchFamily="49" charset="0"/>
                          <a:cs typeface="Courier New" panose="02070309020205020404" pitchFamily="49" charset="0"/>
                        </a:rPr>
                        <a:t>CHAR</a:t>
                      </a:r>
                      <a:r>
                        <a:rPr lang="en-US" sz="1200" dirty="0">
                          <a:solidFill>
                            <a:srgbClr val="FF00FF"/>
                          </a:solidFill>
                          <a:effectLst/>
                          <a:latin typeface="Courier New" panose="02070309020205020404" pitchFamily="49" charset="0"/>
                          <a:cs typeface="Courier New" panose="02070309020205020404" pitchFamily="49" charset="0"/>
                        </a:rPr>
                        <a:t>(</a:t>
                      </a:r>
                      <a:r>
                        <a:rPr lang="en-US" sz="1200" dirty="0">
                          <a:solidFill>
                            <a:srgbClr val="008080"/>
                          </a:solidFill>
                          <a:effectLst/>
                          <a:latin typeface="Courier New" panose="02070309020205020404" pitchFamily="49" charset="0"/>
                          <a:cs typeface="Courier New" panose="02070309020205020404" pitchFamily="49" charset="0"/>
                        </a:rPr>
                        <a:t>19</a:t>
                      </a:r>
                      <a:r>
                        <a:rPr lang="en-US" sz="1200" dirty="0">
                          <a:solidFill>
                            <a:srgbClr val="FF00FF"/>
                          </a:solidFill>
                          <a:effectLst/>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 </a:t>
                      </a:r>
                      <a:r>
                        <a:rPr lang="en-US" sz="1200" b="1" dirty="0">
                          <a:solidFill>
                            <a:srgbClr val="990099"/>
                          </a:solidFill>
                          <a:effectLst/>
                          <a:latin typeface="Courier New" panose="02070309020205020404" pitchFamily="49" charset="0"/>
                          <a:cs typeface="Courier New" panose="02070309020205020404" pitchFamily="49" charset="0"/>
                        </a:rPr>
                        <a:t>MODIFIES SQL DATA</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8736078"/>
                  </a:ext>
                </a:extLst>
              </a:tr>
              <a:tr h="265786">
                <a:tc>
                  <a:txBody>
                    <a:bodyPr/>
                    <a:lstStyle/>
                    <a:p>
                      <a:r>
                        <a:rPr lang="en-US" sz="1200" b="1" dirty="0">
                          <a:solidFill>
                            <a:srgbClr val="990099"/>
                          </a:solidFill>
                          <a:effectLst/>
                          <a:latin typeface="Courier New" panose="02070309020205020404" pitchFamily="49" charset="0"/>
                          <a:cs typeface="Courier New" panose="02070309020205020404" pitchFamily="49" charset="0"/>
                        </a:rPr>
                        <a:t>BEGIN</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5104351"/>
                  </a:ext>
                </a:extLst>
              </a:tr>
              <a:tr h="265786">
                <a:tc>
                  <a:txBody>
                    <a:bodyPr/>
                    <a:lstStyle/>
                    <a:p>
                      <a:r>
                        <a:rPr lang="en-US" sz="1200" b="1" dirty="0">
                          <a:solidFill>
                            <a:srgbClr val="990099"/>
                          </a:solidFill>
                          <a:effectLst/>
                          <a:latin typeface="Courier New" panose="02070309020205020404" pitchFamily="49" charset="0"/>
                          <a:cs typeface="Courier New" panose="02070309020205020404" pitchFamily="49" charset="0"/>
                        </a:rPr>
                        <a:t>   SELECT</a:t>
                      </a:r>
                      <a:r>
                        <a:rPr lang="en-US" sz="1200" dirty="0">
                          <a:latin typeface="Courier New" panose="02070309020205020404" pitchFamily="49" charset="0"/>
                          <a:cs typeface="Courier New" panose="02070309020205020404" pitchFamily="49" charset="0"/>
                        </a:rPr>
                        <a:t> </a:t>
                      </a:r>
                      <a:r>
                        <a:rPr lang="en-US" sz="1200" dirty="0">
                          <a:solidFill>
                            <a:schemeClr val="accent5">
                              <a:lumMod val="50000"/>
                            </a:schemeClr>
                          </a:solidFill>
                          <a:effectLst/>
                          <a:latin typeface="Courier New" panose="02070309020205020404" pitchFamily="49" charset="0"/>
                          <a:cs typeface="Courier New" panose="02070309020205020404" pitchFamily="49" charset="0"/>
                        </a:rPr>
                        <a:t>CONCAT</a:t>
                      </a:r>
                      <a:r>
                        <a:rPr lang="en-US" sz="1200" dirty="0">
                          <a:solidFill>
                            <a:srgbClr val="FF00FF"/>
                          </a:solidFill>
                          <a:effectLst/>
                          <a:latin typeface="Courier New" panose="02070309020205020404" pitchFamily="49" charset="0"/>
                          <a:cs typeface="Courier New" panose="02070309020205020404" pitchFamily="49" charset="0"/>
                        </a:rPr>
                        <a:t>(</a:t>
                      </a:r>
                      <a:r>
                        <a:rPr lang="en-US" sz="1200" dirty="0">
                          <a:solidFill>
                            <a:schemeClr val="accent5">
                              <a:lumMod val="50000"/>
                            </a:schemeClr>
                          </a:solidFill>
                          <a:latin typeface="Courier New" panose="02070309020205020404" pitchFamily="49" charset="0"/>
                          <a:cs typeface="Courier New" panose="02070309020205020404" pitchFamily="49" charset="0"/>
                        </a:rPr>
                        <a:t>pv_input1</a:t>
                      </a:r>
                      <a:r>
                        <a:rPr lang="en-US" sz="1200" dirty="0">
                          <a:solidFill>
                            <a:schemeClr val="accent5">
                              <a:lumMod val="50000"/>
                            </a:schemeClr>
                          </a:solidFill>
                          <a:effectLst/>
                          <a:latin typeface="Courier New" panose="02070309020205020404" pitchFamily="49" charset="0"/>
                          <a:cs typeface="Courier New" panose="02070309020205020404" pitchFamily="49" charset="0"/>
                        </a:rPr>
                        <a:t>,', ',</a:t>
                      </a:r>
                      <a:r>
                        <a:rPr lang="en-US" sz="1200" dirty="0">
                          <a:solidFill>
                            <a:schemeClr val="accent5">
                              <a:lumMod val="50000"/>
                            </a:schemeClr>
                          </a:solidFill>
                          <a:latin typeface="Courier New" panose="02070309020205020404" pitchFamily="49" charset="0"/>
                          <a:cs typeface="Courier New" panose="02070309020205020404" pitchFamily="49" charset="0"/>
                        </a:rPr>
                        <a:t>pv_input2</a:t>
                      </a:r>
                      <a:r>
                        <a:rPr lang="en-US" sz="1200" dirty="0">
                          <a:solidFill>
                            <a:srgbClr val="FF00FF"/>
                          </a:solidFill>
                          <a:effectLst/>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 </a:t>
                      </a:r>
                      <a:r>
                        <a:rPr lang="en-US" sz="1200" b="1" dirty="0">
                          <a:solidFill>
                            <a:srgbClr val="990099"/>
                          </a:solidFill>
                          <a:effectLst/>
                          <a:latin typeface="Courier New" panose="02070309020205020404" pitchFamily="49" charset="0"/>
                          <a:cs typeface="Courier New" panose="02070309020205020404" pitchFamily="49" charset="0"/>
                        </a:rPr>
                        <a:t>AS</a:t>
                      </a:r>
                      <a:r>
                        <a:rPr lang="en-US" sz="1200" dirty="0">
                          <a:latin typeface="Courier New" panose="02070309020205020404" pitchFamily="49" charset="0"/>
                          <a:cs typeface="Courier New" panose="02070309020205020404" pitchFamily="49" charset="0"/>
                        </a:rPr>
                        <a:t> </a:t>
                      </a:r>
                      <a:r>
                        <a:rPr lang="en-US" sz="1200" dirty="0">
                          <a:solidFill>
                            <a:schemeClr val="accent5">
                              <a:lumMod val="50000"/>
                            </a:schemeClr>
                          </a:solidFill>
                          <a:latin typeface="Courier New" panose="02070309020205020404" pitchFamily="49" charset="0"/>
                          <a:cs typeface="Courier New" panose="02070309020205020404" pitchFamily="49" charset="0"/>
                        </a:rPr>
                        <a:t>message</a:t>
                      </a:r>
                      <a:r>
                        <a:rPr lang="en-US" sz="1200" dirty="0">
                          <a:solidFill>
                            <a:schemeClr val="accent5">
                              <a:lumMod val="50000"/>
                            </a:schemeClr>
                          </a:solidFill>
                          <a:effectLst/>
                          <a:latin typeface="Courier New" panose="02070309020205020404" pitchFamily="49" charset="0"/>
                          <a:cs typeface="Courier New" panose="02070309020205020404" pitchFamily="49" charset="0"/>
                        </a:rPr>
                        <a:t>;</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51668219"/>
                  </a:ext>
                </a:extLst>
              </a:tr>
              <a:tr h="265786">
                <a:tc>
                  <a:txBody>
                    <a:bodyPr/>
                    <a:lstStyle/>
                    <a:p>
                      <a:r>
                        <a:rPr lang="en-US" sz="1200" dirty="0">
                          <a:solidFill>
                            <a:srgbClr val="009900"/>
                          </a:solidFill>
                          <a:effectLst/>
                          <a:latin typeface="Courier New" panose="02070309020205020404" pitchFamily="49" charset="0"/>
                          <a:cs typeface="Courier New" panose="02070309020205020404" pitchFamily="49" charset="0"/>
                        </a:rPr>
                        <a:t>END</a:t>
                      </a:r>
                      <a:r>
                        <a:rPr lang="en-US" sz="1200" dirty="0">
                          <a:solidFill>
                            <a:schemeClr val="accent5">
                              <a:lumMod val="50000"/>
                            </a:schemeClr>
                          </a:solidFill>
                          <a:effectLst/>
                          <a:latin typeface="Courier New" panose="02070309020205020404" pitchFamily="49" charset="0"/>
                          <a:cs typeface="Courier New" panose="02070309020205020404" pitchFamily="49" charset="0"/>
                        </a:rPr>
                        <a:t>;</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37306003"/>
                  </a:ext>
                </a:extLst>
              </a:tr>
              <a:tr h="265786">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42062605"/>
                  </a:ext>
                </a:extLst>
              </a:tr>
              <a:tr h="265786">
                <a:tc>
                  <a:txBody>
                    <a:bodyPr/>
                    <a:lstStyle/>
                    <a:p>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18447280"/>
                  </a:ext>
                </a:extLst>
              </a:tr>
              <a:tr h="265786">
                <a:tc>
                  <a:txBody>
                    <a:bodyPr/>
                    <a:lstStyle/>
                    <a:p>
                      <a:r>
                        <a:rPr lang="en-US" sz="1200" i="1" dirty="0">
                          <a:solidFill>
                            <a:srgbClr val="808080"/>
                          </a:solidFill>
                          <a:effectLst/>
                          <a:latin typeface="Courier New" panose="02070309020205020404" pitchFamily="49" charset="0"/>
                          <a:cs typeface="Courier New" panose="02070309020205020404" pitchFamily="49" charset="0"/>
                        </a:rPr>
                        <a:t>-- Reset the standard delimiter to let the semicolon work as an execution command.</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76193586"/>
                  </a:ext>
                </a:extLst>
              </a:tr>
              <a:tr h="354382">
                <a:tc>
                  <a:txBody>
                    <a:bodyPr/>
                    <a:lstStyle/>
                    <a:p>
                      <a:r>
                        <a:rPr lang="en-US" sz="1200" dirty="0">
                          <a:solidFill>
                            <a:schemeClr val="accent5">
                              <a:lumMod val="50000"/>
                            </a:schemeClr>
                          </a:solidFill>
                          <a:latin typeface="Courier New" panose="02070309020205020404" pitchFamily="49" charset="0"/>
                          <a:cs typeface="Courier New" panose="02070309020205020404" pitchFamily="49" charset="0"/>
                        </a:rPr>
                        <a:t>DELIMITER </a:t>
                      </a:r>
                      <a:r>
                        <a:rPr lang="en-US" sz="1800" kern="1200" dirty="0">
                          <a:solidFill>
                            <a:schemeClr val="accent5">
                              <a:lumMod val="50000"/>
                            </a:schemeClr>
                          </a:solidFill>
                          <a:effectLst/>
                          <a:latin typeface="Courier New" panose="02070309020205020404" pitchFamily="49" charset="0"/>
                          <a:ea typeface="+mn-ea"/>
                          <a:cs typeface="Courier New" panose="02070309020205020404" pitchFamily="49" charset="0"/>
                        </a:rPr>
                        <a:t>;</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364756"/>
                  </a:ext>
                </a:extLst>
              </a:tr>
              <a:tr h="265786">
                <a:tc>
                  <a:txBody>
                    <a:bodyPr/>
                    <a:lstStyle/>
                    <a:p>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35521771"/>
                  </a:ext>
                </a:extLst>
              </a:tr>
              <a:tr h="265786">
                <a:tc>
                  <a:txBody>
                    <a:bodyPr/>
                    <a:lstStyle/>
                    <a:p>
                      <a:r>
                        <a:rPr lang="en-US" sz="1200" i="1" dirty="0">
                          <a:solidFill>
                            <a:srgbClr val="808080"/>
                          </a:solidFill>
                          <a:effectLst/>
                          <a:latin typeface="Courier New" panose="02070309020205020404" pitchFamily="49" charset="0"/>
                          <a:cs typeface="Courier New" panose="02070309020205020404" pitchFamily="49" charset="0"/>
                        </a:rPr>
                        <a:t>-- Call the test procedure.</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22474640"/>
                  </a:ext>
                </a:extLst>
              </a:tr>
              <a:tr h="265786">
                <a:tc>
                  <a:txBody>
                    <a:bodyPr/>
                    <a:lstStyle/>
                    <a:p>
                      <a:r>
                        <a:rPr lang="en-US" sz="1200" b="1" dirty="0">
                          <a:solidFill>
                            <a:srgbClr val="990099"/>
                          </a:solidFill>
                          <a:effectLst/>
                          <a:latin typeface="Courier New" panose="02070309020205020404" pitchFamily="49" charset="0"/>
                          <a:cs typeface="Courier New" panose="02070309020205020404" pitchFamily="49" charset="0"/>
                        </a:rPr>
                        <a:t>CALL</a:t>
                      </a:r>
                      <a:r>
                        <a:rPr lang="en-US" sz="1200" dirty="0">
                          <a:latin typeface="Courier New" panose="02070309020205020404" pitchFamily="49" charset="0"/>
                          <a:cs typeface="Courier New" panose="02070309020205020404" pitchFamily="49" charset="0"/>
                        </a:rPr>
                        <a:t> test</a:t>
                      </a:r>
                      <a:r>
                        <a:rPr lang="en-US" sz="1200" dirty="0">
                          <a:solidFill>
                            <a:srgbClr val="FF00FF"/>
                          </a:solidFill>
                          <a:effectLst/>
                          <a:latin typeface="Courier New" panose="02070309020205020404" pitchFamily="49" charset="0"/>
                          <a:cs typeface="Courier New" panose="02070309020205020404" pitchFamily="49" charset="0"/>
                        </a:rPr>
                        <a:t>(</a:t>
                      </a:r>
                      <a:r>
                        <a:rPr lang="en-US" sz="1200" dirty="0">
                          <a:solidFill>
                            <a:srgbClr val="008000"/>
                          </a:solidFill>
                          <a:effectLst/>
                          <a:latin typeface="Courier New" panose="02070309020205020404" pitchFamily="49" charset="0"/>
                          <a:cs typeface="Courier New" panose="02070309020205020404" pitchFamily="49" charset="0"/>
                        </a:rPr>
                        <a:t>'</a:t>
                      </a:r>
                      <a:r>
                        <a:rPr lang="en-US" sz="1200" dirty="0" err="1">
                          <a:solidFill>
                            <a:srgbClr val="008000"/>
                          </a:solidFill>
                          <a:effectLst/>
                          <a:latin typeface="Courier New" panose="02070309020205020404" pitchFamily="49" charset="0"/>
                          <a:cs typeface="Courier New" panose="02070309020205020404" pitchFamily="49" charset="0"/>
                        </a:rPr>
                        <a:t>One'</a:t>
                      </a:r>
                      <a:r>
                        <a:rPr lang="en-US" sz="1200" dirty="0" err="1">
                          <a:solidFill>
                            <a:srgbClr val="000033"/>
                          </a:solidFill>
                          <a:effectLst/>
                          <a:latin typeface="Courier New" panose="02070309020205020404" pitchFamily="49" charset="0"/>
                          <a:cs typeface="Courier New" panose="02070309020205020404" pitchFamily="49" charset="0"/>
                        </a:rPr>
                        <a:t>,</a:t>
                      </a:r>
                      <a:r>
                        <a:rPr lang="en-US" sz="1200" dirty="0" err="1">
                          <a:solidFill>
                            <a:srgbClr val="008000"/>
                          </a:solidFill>
                          <a:effectLst/>
                          <a:latin typeface="Courier New" panose="02070309020205020404" pitchFamily="49" charset="0"/>
                          <a:cs typeface="Courier New" panose="02070309020205020404" pitchFamily="49" charset="0"/>
                        </a:rPr>
                        <a:t>'Two</a:t>
                      </a:r>
                      <a:r>
                        <a:rPr lang="en-US" sz="1200" dirty="0">
                          <a:solidFill>
                            <a:srgbClr val="008000"/>
                          </a:solidFill>
                          <a:effectLst/>
                          <a:latin typeface="Courier New" panose="02070309020205020404" pitchFamily="49" charset="0"/>
                          <a:cs typeface="Courier New" panose="02070309020205020404" pitchFamily="49" charset="0"/>
                        </a:rPr>
                        <a:t>'</a:t>
                      </a:r>
                      <a:r>
                        <a:rPr lang="en-US" sz="1200" dirty="0">
                          <a:solidFill>
                            <a:srgbClr val="FF00FF"/>
                          </a:solidFill>
                          <a:effectLst/>
                          <a:latin typeface="Courier New" panose="02070309020205020404" pitchFamily="49" charset="0"/>
                          <a:cs typeface="Courier New" panose="02070309020205020404" pitchFamily="49" charset="0"/>
                        </a:rPr>
                        <a:t>)</a:t>
                      </a:r>
                      <a:r>
                        <a:rPr lang="en-US" sz="1200" dirty="0">
                          <a:solidFill>
                            <a:srgbClr val="000033"/>
                          </a:solidFill>
                          <a:effectLst/>
                          <a:latin typeface="Courier New" panose="02070309020205020404" pitchFamily="49" charset="0"/>
                          <a:cs typeface="Courier New" panose="02070309020205020404" pitchFamily="49" charset="0"/>
                        </a:rPr>
                        <a:t>;</a:t>
                      </a:r>
                      <a:endParaRPr lang="en-US" sz="1200" b="0" dirty="0">
                        <a:solidFill>
                          <a:schemeClr val="accent5">
                            <a:lumMod val="50000"/>
                          </a:schemeClr>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31369372"/>
                  </a:ext>
                </a:extLst>
              </a:tr>
            </a:tbl>
          </a:graphicData>
        </a:graphic>
      </p:graphicFrame>
    </p:spTree>
    <p:extLst>
      <p:ext uri="{BB962C8B-B14F-4D97-AF65-F5344CB8AC3E}">
        <p14:creationId xmlns:p14="http://schemas.microsoft.com/office/powerpoint/2010/main" val="10583901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511CEC-BD70-4A25-97A4-5B69FCB074BE}"/>
              </a:ext>
            </a:extLst>
          </p:cNvPr>
          <p:cNvSpPr txBox="1"/>
          <p:nvPr/>
        </p:nvSpPr>
        <p:spPr>
          <a:xfrm>
            <a:off x="494270" y="337290"/>
            <a:ext cx="7246002" cy="769441"/>
          </a:xfrm>
          <a:prstGeom prst="rect">
            <a:avLst/>
          </a:prstGeom>
          <a:noFill/>
        </p:spPr>
        <p:txBody>
          <a:bodyPr wrap="square" rtlCol="0">
            <a:spAutoFit/>
          </a:bodyPr>
          <a:lstStyle/>
          <a:p>
            <a:r>
              <a:rPr lang="en-US" sz="4400" b="1" dirty="0">
                <a:solidFill>
                  <a:schemeClr val="accent5">
                    <a:lumMod val="50000"/>
                  </a:schemeClr>
                </a:solidFill>
                <a:latin typeface="+mj-lt"/>
              </a:rPr>
              <a:t>MySQL Shell Parsing</a:t>
            </a:r>
            <a:endParaRPr lang="en-US" sz="4400" dirty="0">
              <a:solidFill>
                <a:schemeClr val="accent5">
                  <a:lumMod val="50000"/>
                </a:schemeClr>
              </a:solidFill>
            </a:endParaRPr>
          </a:p>
        </p:txBody>
      </p:sp>
      <p:sp>
        <p:nvSpPr>
          <p:cNvPr id="13" name="TextBox 12">
            <a:extLst>
              <a:ext uri="{FF2B5EF4-FFF2-40B4-BE49-F238E27FC236}">
                <a16:creationId xmlns:a16="http://schemas.microsoft.com/office/drawing/2014/main" id="{909A83AC-A449-48D7-9E8F-903754A29284}"/>
              </a:ext>
            </a:extLst>
          </p:cNvPr>
          <p:cNvSpPr txBox="1"/>
          <p:nvPr/>
        </p:nvSpPr>
        <p:spPr>
          <a:xfrm>
            <a:off x="494271" y="1422591"/>
            <a:ext cx="9603671" cy="646331"/>
          </a:xfrm>
          <a:prstGeom prst="rect">
            <a:avLst/>
          </a:prstGeom>
          <a:noFill/>
        </p:spPr>
        <p:txBody>
          <a:bodyPr wrap="square" rtlCol="0">
            <a:spAutoFit/>
          </a:bodyPr>
          <a:lstStyle/>
          <a:p>
            <a:r>
              <a:rPr lang="en-US" dirty="0">
                <a:solidFill>
                  <a:schemeClr val="accent5">
                    <a:lumMod val="50000"/>
                  </a:schemeClr>
                </a:solidFill>
                <a:cs typeface="Courier New" panose="02070309020205020404" pitchFamily="49" charset="0"/>
              </a:rPr>
              <a:t>The new test case only submits one statement at a time. The logging query is submitted by the semicolon, and the test procedure by the double dollar (</a:t>
            </a:r>
            <a:r>
              <a:rPr lang="en-US" dirty="0">
                <a:solidFill>
                  <a:schemeClr val="accent5">
                    <a:lumMod val="50000"/>
                  </a:schemeClr>
                </a:solidFill>
                <a:latin typeface="Courier New" panose="02070309020205020404" pitchFamily="49" charset="0"/>
                <a:cs typeface="Courier New" panose="02070309020205020404" pitchFamily="49" charset="0"/>
              </a:rPr>
              <a:t>$$</a:t>
            </a:r>
            <a:r>
              <a:rPr lang="en-US" dirty="0">
                <a:solidFill>
                  <a:schemeClr val="accent5">
                    <a:lumMod val="50000"/>
                  </a:schemeClr>
                </a:solidFill>
                <a:cs typeface="Courier New" panose="02070309020205020404" pitchFamily="49" charset="0"/>
              </a:rPr>
              <a:t>) symbol set.</a:t>
            </a:r>
          </a:p>
        </p:txBody>
      </p:sp>
      <p:sp>
        <p:nvSpPr>
          <p:cNvPr id="5" name="TextBox 4">
            <a:extLst>
              <a:ext uri="{FF2B5EF4-FFF2-40B4-BE49-F238E27FC236}">
                <a16:creationId xmlns:a16="http://schemas.microsoft.com/office/drawing/2014/main" id="{528D378F-BC5D-47FB-B8F7-611B1ADE3029}"/>
              </a:ext>
            </a:extLst>
          </p:cNvPr>
          <p:cNvSpPr txBox="1"/>
          <p:nvPr/>
        </p:nvSpPr>
        <p:spPr>
          <a:xfrm>
            <a:off x="494270" y="2384782"/>
            <a:ext cx="9603671" cy="923330"/>
          </a:xfrm>
          <a:prstGeom prst="rect">
            <a:avLst/>
          </a:prstGeom>
          <a:noFill/>
        </p:spPr>
        <p:txBody>
          <a:bodyPr wrap="square" rtlCol="0">
            <a:spAutoFit/>
          </a:bodyPr>
          <a:lstStyle/>
          <a:p>
            <a:r>
              <a:rPr lang="en-US" dirty="0">
                <a:solidFill>
                  <a:schemeClr val="accent5">
                    <a:lumMod val="50000"/>
                  </a:schemeClr>
                </a:solidFill>
                <a:cs typeface="Courier New" panose="02070309020205020404" pitchFamily="49" charset="0"/>
              </a:rPr>
              <a:t>So, I was correct identifying a parsing behavior difference between MySQL Workbench and MySQL Shell. It appears to be a difference by design but the </a:t>
            </a:r>
            <a:r>
              <a:rPr lang="en-US" dirty="0">
                <a:solidFill>
                  <a:schemeClr val="accent5">
                    <a:lumMod val="50000"/>
                  </a:schemeClr>
                </a:solidFill>
                <a:cs typeface="Courier New" panose="02070309020205020404" pitchFamily="49" charset="0"/>
                <a:hlinkClick r:id="rId2"/>
              </a:rPr>
              <a:t>MySQL Shell documentation</a:t>
            </a:r>
            <a:r>
              <a:rPr lang="en-US" dirty="0">
                <a:solidFill>
                  <a:schemeClr val="accent5">
                    <a:lumMod val="50000"/>
                  </a:schemeClr>
                </a:solidFill>
                <a:cs typeface="Courier New" panose="02070309020205020404" pitchFamily="49" charset="0"/>
              </a:rPr>
              <a:t> fails to explain it can’t manage multiple statements, I hope identifying this saves others time.</a:t>
            </a:r>
          </a:p>
        </p:txBody>
      </p:sp>
      <p:sp>
        <p:nvSpPr>
          <p:cNvPr id="7" name="TextBox 6">
            <a:extLst>
              <a:ext uri="{FF2B5EF4-FFF2-40B4-BE49-F238E27FC236}">
                <a16:creationId xmlns:a16="http://schemas.microsoft.com/office/drawing/2014/main" id="{933C4DFD-78E2-4469-BF58-2D95EAD9B755}"/>
              </a:ext>
            </a:extLst>
          </p:cNvPr>
          <p:cNvSpPr txBox="1"/>
          <p:nvPr/>
        </p:nvSpPr>
        <p:spPr>
          <a:xfrm>
            <a:off x="494271" y="3623972"/>
            <a:ext cx="9603671" cy="1200329"/>
          </a:xfrm>
          <a:prstGeom prst="rect">
            <a:avLst/>
          </a:prstGeom>
          <a:noFill/>
        </p:spPr>
        <p:txBody>
          <a:bodyPr wrap="square" rtlCol="0">
            <a:spAutoFit/>
          </a:bodyPr>
          <a:lstStyle/>
          <a:p>
            <a:r>
              <a:rPr lang="en-US" dirty="0">
                <a:solidFill>
                  <a:schemeClr val="accent5">
                    <a:lumMod val="50000"/>
                  </a:schemeClr>
                </a:solidFill>
                <a:cs typeface="Courier New" panose="02070309020205020404" pitchFamily="49" charset="0"/>
              </a:rPr>
              <a:t>It’s also true that the MySQL client software supports </a:t>
            </a:r>
            <a:r>
              <a:rPr lang="en-US" dirty="0">
                <a:solidFill>
                  <a:schemeClr val="accent5">
                    <a:lumMod val="50000"/>
                  </a:schemeClr>
                </a:solidFill>
                <a:latin typeface="Courier New" panose="02070309020205020404" pitchFamily="49" charset="0"/>
                <a:cs typeface="Courier New" panose="02070309020205020404" pitchFamily="49" charset="0"/>
              </a:rPr>
              <a:t>TEE</a:t>
            </a:r>
            <a:r>
              <a:rPr lang="en-US" dirty="0">
                <a:solidFill>
                  <a:schemeClr val="accent5">
                    <a:lumMod val="50000"/>
                  </a:schemeClr>
                </a:solidFill>
                <a:cs typeface="Courier New" panose="02070309020205020404" pitchFamily="49" charset="0"/>
              </a:rPr>
              <a:t> and </a:t>
            </a:r>
            <a:r>
              <a:rPr lang="en-US" dirty="0">
                <a:solidFill>
                  <a:schemeClr val="accent5">
                    <a:lumMod val="50000"/>
                  </a:schemeClr>
                </a:solidFill>
                <a:latin typeface="Courier New" panose="02070309020205020404" pitchFamily="49" charset="0"/>
                <a:cs typeface="Courier New" panose="02070309020205020404" pitchFamily="49" charset="0"/>
              </a:rPr>
              <a:t>NOTEE</a:t>
            </a:r>
            <a:r>
              <a:rPr lang="en-US" dirty="0">
                <a:solidFill>
                  <a:schemeClr val="accent5">
                    <a:lumMod val="50000"/>
                  </a:schemeClr>
                </a:solidFill>
                <a:cs typeface="Courier New" panose="02070309020205020404" pitchFamily="49" charset="0"/>
              </a:rPr>
              <a:t> to write log files. Unfortunately, MySQL Shell (</a:t>
            </a:r>
            <a:r>
              <a:rPr lang="en-US" dirty="0" err="1">
                <a:solidFill>
                  <a:schemeClr val="accent5">
                    <a:lumMod val="50000"/>
                  </a:schemeClr>
                </a:solidFill>
                <a:cs typeface="Courier New" panose="02070309020205020404" pitchFamily="49" charset="0"/>
              </a:rPr>
              <a:t>mysqlsh</a:t>
            </a:r>
            <a:r>
              <a:rPr lang="en-US" dirty="0">
                <a:solidFill>
                  <a:schemeClr val="accent5">
                    <a:lumMod val="50000"/>
                  </a:schemeClr>
                </a:solidFill>
                <a:cs typeface="Courier New" panose="02070309020205020404" pitchFamily="49" charset="0"/>
              </a:rPr>
              <a:t>) doesn’t support the </a:t>
            </a:r>
            <a:r>
              <a:rPr lang="en-US" dirty="0">
                <a:solidFill>
                  <a:schemeClr val="accent5">
                    <a:lumMod val="50000"/>
                  </a:schemeClr>
                </a:solidFill>
                <a:latin typeface="Courier New" panose="02070309020205020404" pitchFamily="49" charset="0"/>
                <a:cs typeface="Courier New" panose="02070309020205020404" pitchFamily="49" charset="0"/>
              </a:rPr>
              <a:t>TEE</a:t>
            </a:r>
            <a:r>
              <a:rPr lang="en-US" dirty="0">
                <a:solidFill>
                  <a:schemeClr val="accent5">
                    <a:lumMod val="50000"/>
                  </a:schemeClr>
                </a:solidFill>
                <a:cs typeface="Courier New" panose="02070309020205020404" pitchFamily="49" charset="0"/>
              </a:rPr>
              <a:t> and </a:t>
            </a:r>
            <a:r>
              <a:rPr lang="en-US" dirty="0">
                <a:solidFill>
                  <a:schemeClr val="accent5">
                    <a:lumMod val="50000"/>
                  </a:schemeClr>
                </a:solidFill>
                <a:latin typeface="Courier New" panose="02070309020205020404" pitchFamily="49" charset="0"/>
                <a:cs typeface="Courier New" panose="02070309020205020404" pitchFamily="49" charset="0"/>
              </a:rPr>
              <a:t>NOTEE</a:t>
            </a:r>
            <a:r>
              <a:rPr lang="en-US" dirty="0">
                <a:solidFill>
                  <a:schemeClr val="accent5">
                    <a:lumMod val="50000"/>
                  </a:schemeClr>
                </a:solidFill>
                <a:cs typeface="Courier New" panose="02070309020205020404" pitchFamily="49" charset="0"/>
              </a:rPr>
              <a:t> syntax. You can only do minimal logging with the control of standard error (</a:t>
            </a:r>
            <a:r>
              <a:rPr lang="en-US" dirty="0">
                <a:solidFill>
                  <a:schemeClr val="accent5">
                    <a:lumMod val="50000"/>
                  </a:schemeClr>
                </a:solidFill>
                <a:latin typeface="Courier New" panose="02070309020205020404" pitchFamily="49" charset="0"/>
                <a:cs typeface="Courier New" panose="02070309020205020404" pitchFamily="49" charset="0"/>
              </a:rPr>
              <a:t>stderr</a:t>
            </a:r>
            <a:r>
              <a:rPr lang="en-US" dirty="0">
                <a:solidFill>
                  <a:schemeClr val="accent5">
                    <a:lumMod val="50000"/>
                  </a:schemeClr>
                </a:solidFill>
                <a:cs typeface="Courier New" panose="02070309020205020404" pitchFamily="49" charset="0"/>
              </a:rPr>
              <a:t>) by using the application and </a:t>
            </a:r>
            <a:r>
              <a:rPr lang="en-US" dirty="0" err="1">
                <a:solidFill>
                  <a:schemeClr val="accent5">
                    <a:lumMod val="50000"/>
                  </a:schemeClr>
                </a:solidFill>
                <a:cs typeface="Courier New" panose="02070309020205020404" pitchFamily="49" charset="0"/>
              </a:rPr>
              <a:t>AdminAPI</a:t>
            </a:r>
            <a:r>
              <a:rPr lang="en-US" dirty="0">
                <a:solidFill>
                  <a:schemeClr val="accent5">
                    <a:lumMod val="50000"/>
                  </a:schemeClr>
                </a:solidFill>
                <a:cs typeface="Courier New" panose="02070309020205020404" pitchFamily="49" charset="0"/>
              </a:rPr>
              <a:t> log utilities, which are covered in Chapter 8 of </a:t>
            </a:r>
            <a:r>
              <a:rPr lang="en-US" dirty="0">
                <a:solidFill>
                  <a:schemeClr val="accent5">
                    <a:lumMod val="50000"/>
                  </a:schemeClr>
                </a:solidFill>
                <a:cs typeface="Courier New" panose="02070309020205020404" pitchFamily="49" charset="0"/>
                <a:hlinkClick r:id="rId2"/>
              </a:rPr>
              <a:t>MySQL Shell 8.0 documentation</a:t>
            </a:r>
            <a:r>
              <a:rPr lang="en-US" dirty="0">
                <a:solidFill>
                  <a:schemeClr val="accent5">
                    <a:lumMod val="50000"/>
                  </a:schemeClr>
                </a:solidFill>
                <a:cs typeface="Courier New" panose="02070309020205020404" pitchFamily="49" charset="0"/>
              </a:rPr>
              <a:t>.</a:t>
            </a:r>
          </a:p>
        </p:txBody>
      </p:sp>
    </p:spTree>
    <p:extLst>
      <p:ext uri="{BB962C8B-B14F-4D97-AF65-F5344CB8AC3E}">
        <p14:creationId xmlns:p14="http://schemas.microsoft.com/office/powerpoint/2010/main" val="2842192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ED028-2BB7-489A-A1E0-21CCE9743FCA}"/>
              </a:ext>
            </a:extLst>
          </p:cNvPr>
          <p:cNvSpPr txBox="1">
            <a:spLocks/>
          </p:cNvSpPr>
          <p:nvPr/>
        </p:nvSpPr>
        <p:spPr>
          <a:xfrm>
            <a:off x="762000" y="723900"/>
            <a:ext cx="9144000" cy="126364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5">
                    <a:lumMod val="50000"/>
                  </a:schemeClr>
                </a:solidFill>
              </a:rPr>
              <a:t>Relational Model Definition</a:t>
            </a:r>
          </a:p>
        </p:txBody>
      </p:sp>
      <p:sp>
        <p:nvSpPr>
          <p:cNvPr id="3" name="Content Placeholder 2">
            <a:extLst>
              <a:ext uri="{FF2B5EF4-FFF2-40B4-BE49-F238E27FC236}">
                <a16:creationId xmlns:a16="http://schemas.microsoft.com/office/drawing/2014/main" id="{BF81106A-9A7C-4EFB-AA7B-E2A94738ECF5}"/>
              </a:ext>
            </a:extLst>
          </p:cNvPr>
          <p:cNvSpPr txBox="1">
            <a:spLocks/>
          </p:cNvSpPr>
          <p:nvPr/>
        </p:nvSpPr>
        <p:spPr>
          <a:xfrm>
            <a:off x="762000" y="1582373"/>
            <a:ext cx="10668000" cy="371352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07000"/>
              </a:lnSpc>
              <a:spcBef>
                <a:spcPts val="0"/>
              </a:spcBef>
              <a:spcAft>
                <a:spcPts val="800"/>
              </a:spcAft>
              <a:buSzPts val="1000"/>
              <a:buFont typeface="Symbol" panose="05050102010706020507" pitchFamily="18" charset="2"/>
              <a:buChar char=""/>
              <a:tabLst>
                <a:tab pos="457200" algn="l"/>
              </a:tabLst>
            </a:pPr>
            <a:r>
              <a:rPr lang="en-US" sz="2600" dirty="0">
                <a:solidFill>
                  <a:schemeClr val="accent5">
                    <a:lumMod val="50000"/>
                  </a:schemeClr>
                </a:solidFill>
                <a:ea typeface="Times New Roman" panose="02020603050405020304" pitchFamily="18" charset="0"/>
                <a:cs typeface="Times New Roman" panose="02020603050405020304" pitchFamily="18" charset="0"/>
              </a:rPr>
              <a:t>A relational model evolved from:</a:t>
            </a:r>
            <a:endParaRPr lang="en-US" sz="2600" dirty="0">
              <a:solidFill>
                <a:schemeClr val="accent5">
                  <a:lumMod val="50000"/>
                </a:schemeClr>
              </a:solidFill>
              <a:ea typeface="Calibri" panose="020F0502020204030204" pitchFamily="34" charset="0"/>
              <a:cs typeface="Times New Roman" panose="02020603050405020304" pitchFamily="18" charset="0"/>
            </a:endParaRPr>
          </a:p>
          <a:p>
            <a:pPr marL="742950" lvl="1" indent="-285750" fontAlgn="base">
              <a:lnSpc>
                <a:spcPct val="107000"/>
              </a:lnSpc>
              <a:spcBef>
                <a:spcPts val="0"/>
              </a:spcBef>
              <a:spcAft>
                <a:spcPts val="800"/>
              </a:spcAft>
              <a:buSzPts val="1000"/>
              <a:buFont typeface="Courier New" panose="02070309020205020404" pitchFamily="49" charset="0"/>
              <a:buChar char="o"/>
              <a:tabLst>
                <a:tab pos="914400" algn="l"/>
              </a:tabLst>
            </a:pPr>
            <a:r>
              <a:rPr lang="en-US" sz="2600" dirty="0">
                <a:solidFill>
                  <a:schemeClr val="accent5">
                    <a:lumMod val="50000"/>
                  </a:schemeClr>
                </a:solidFill>
                <a:ea typeface="Times New Roman" panose="02020603050405020304" pitchFamily="18" charset="0"/>
                <a:cs typeface="Times New Roman" panose="02020603050405020304" pitchFamily="18" charset="0"/>
              </a:rPr>
              <a:t>Hierarchical databases</a:t>
            </a:r>
            <a:endParaRPr lang="en-US" sz="2600" dirty="0">
              <a:solidFill>
                <a:schemeClr val="accent5">
                  <a:lumMod val="50000"/>
                </a:schemeClr>
              </a:solidFill>
              <a:ea typeface="Calibri" panose="020F0502020204030204" pitchFamily="34" charset="0"/>
              <a:cs typeface="Times New Roman" panose="02020603050405020304" pitchFamily="18" charset="0"/>
            </a:endParaRPr>
          </a:p>
          <a:p>
            <a:pPr marL="742950" lvl="1" indent="-285750" fontAlgn="base">
              <a:lnSpc>
                <a:spcPct val="107000"/>
              </a:lnSpc>
              <a:spcBef>
                <a:spcPts val="0"/>
              </a:spcBef>
              <a:spcAft>
                <a:spcPts val="800"/>
              </a:spcAft>
              <a:buSzPts val="1000"/>
              <a:buFont typeface="Courier New" panose="02070309020205020404" pitchFamily="49" charset="0"/>
              <a:buChar char="o"/>
              <a:tabLst>
                <a:tab pos="914400" algn="l"/>
              </a:tabLst>
            </a:pPr>
            <a:r>
              <a:rPr lang="en-US" sz="2600" dirty="0">
                <a:solidFill>
                  <a:schemeClr val="accent5">
                    <a:lumMod val="50000"/>
                  </a:schemeClr>
                </a:solidFill>
                <a:ea typeface="Times New Roman" panose="02020603050405020304" pitchFamily="18" charset="0"/>
                <a:cs typeface="Times New Roman" panose="02020603050405020304" pitchFamily="18" charset="0"/>
              </a:rPr>
              <a:t>Network databases</a:t>
            </a:r>
            <a:endParaRPr lang="en-US" sz="2600" dirty="0">
              <a:solidFill>
                <a:schemeClr val="accent5">
                  <a:lumMod val="50000"/>
                </a:schemeClr>
              </a:solidFill>
              <a:ea typeface="Calibri" panose="020F0502020204030204" pitchFamily="34" charset="0"/>
              <a:cs typeface="Times New Roman" panose="02020603050405020304" pitchFamily="18" charset="0"/>
            </a:endParaRPr>
          </a:p>
          <a:p>
            <a:pPr marL="342900" indent="-342900" fontAlgn="base">
              <a:lnSpc>
                <a:spcPct val="107000"/>
              </a:lnSpc>
              <a:spcBef>
                <a:spcPts val="0"/>
              </a:spcBef>
              <a:spcAft>
                <a:spcPts val="800"/>
              </a:spcAft>
              <a:buSzPts val="1000"/>
              <a:buFont typeface="Symbol" panose="05050102010706020507" pitchFamily="18" charset="2"/>
              <a:buChar char=""/>
              <a:tabLst>
                <a:tab pos="457200" algn="l"/>
              </a:tabLst>
            </a:pPr>
            <a:r>
              <a:rPr lang="en-US" sz="2600" dirty="0">
                <a:solidFill>
                  <a:schemeClr val="accent5">
                    <a:lumMod val="50000"/>
                  </a:schemeClr>
                </a:solidFill>
                <a:ea typeface="Times New Roman" panose="02020603050405020304" pitchFamily="18" charset="0"/>
                <a:cs typeface="Times New Roman" panose="02020603050405020304" pitchFamily="18" charset="0"/>
              </a:rPr>
              <a:t>A relational model replaced networked database pointers with redundant data</a:t>
            </a:r>
            <a:endParaRPr lang="en-US" sz="2600" dirty="0">
              <a:solidFill>
                <a:schemeClr val="accent5">
                  <a:lumMod val="50000"/>
                </a:schemeClr>
              </a:solidFill>
              <a:ea typeface="Calibri" panose="020F0502020204030204" pitchFamily="34" charset="0"/>
              <a:cs typeface="Times New Roman" panose="02020603050405020304" pitchFamily="18" charset="0"/>
            </a:endParaRPr>
          </a:p>
          <a:p>
            <a:pPr marL="742950" lvl="1" indent="-285750" fontAlgn="base">
              <a:lnSpc>
                <a:spcPct val="107000"/>
              </a:lnSpc>
              <a:spcBef>
                <a:spcPts val="0"/>
              </a:spcBef>
              <a:spcAft>
                <a:spcPts val="800"/>
              </a:spcAft>
              <a:buSzPts val="1000"/>
              <a:buFont typeface="Courier New" panose="02070309020205020404" pitchFamily="49" charset="0"/>
              <a:buChar char="o"/>
              <a:tabLst>
                <a:tab pos="914400" algn="l"/>
              </a:tabLst>
            </a:pPr>
            <a:r>
              <a:rPr lang="en-US" sz="2600" dirty="0">
                <a:solidFill>
                  <a:schemeClr val="accent5">
                    <a:lumMod val="50000"/>
                  </a:schemeClr>
                </a:solidFill>
                <a:ea typeface="Times New Roman" panose="02020603050405020304" pitchFamily="18" charset="0"/>
                <a:cs typeface="Times New Roman" panose="02020603050405020304" pitchFamily="18" charset="0"/>
              </a:rPr>
              <a:t>A pointer redirects a hierarchical search to a new location</a:t>
            </a:r>
            <a:endParaRPr lang="en-US" sz="2600" dirty="0">
              <a:solidFill>
                <a:schemeClr val="accent5">
                  <a:lumMod val="50000"/>
                </a:schemeClr>
              </a:solidFill>
              <a:ea typeface="Calibri" panose="020F0502020204030204" pitchFamily="34" charset="0"/>
              <a:cs typeface="Times New Roman" panose="02020603050405020304" pitchFamily="18" charset="0"/>
            </a:endParaRPr>
          </a:p>
          <a:p>
            <a:pPr marL="742950" lvl="1" indent="-285750" fontAlgn="base">
              <a:lnSpc>
                <a:spcPct val="107000"/>
              </a:lnSpc>
              <a:spcBef>
                <a:spcPts val="0"/>
              </a:spcBef>
              <a:spcAft>
                <a:spcPts val="800"/>
              </a:spcAft>
              <a:buSzPts val="1000"/>
              <a:buFont typeface="Courier New" panose="02070309020205020404" pitchFamily="49" charset="0"/>
              <a:buChar char="o"/>
              <a:tabLst>
                <a:tab pos="914400" algn="l"/>
              </a:tabLst>
            </a:pPr>
            <a:r>
              <a:rPr lang="en-US" sz="2600" dirty="0">
                <a:solidFill>
                  <a:schemeClr val="accent5">
                    <a:lumMod val="50000"/>
                  </a:schemeClr>
                </a:solidFill>
                <a:ea typeface="Times New Roman" panose="02020603050405020304" pitchFamily="18" charset="0"/>
                <a:cs typeface="Times New Roman" panose="02020603050405020304" pitchFamily="18" charset="0"/>
              </a:rPr>
              <a:t>Redundant data are copies of primary key values called foreign keys</a:t>
            </a:r>
            <a:endParaRPr lang="en-US" sz="2600" dirty="0">
              <a:solidFill>
                <a:schemeClr val="accent5">
                  <a:lumMod val="50000"/>
                </a:schemeClr>
              </a:solidFill>
              <a:ea typeface="Calibri" panose="020F0502020204030204" pitchFamily="34" charset="0"/>
              <a:cs typeface="Times New Roman" panose="02020603050405020304" pitchFamily="18" charset="0"/>
            </a:endParaRPr>
          </a:p>
          <a:p>
            <a:endParaRPr lang="en-US" dirty="0">
              <a:solidFill>
                <a:schemeClr val="accent5">
                  <a:lumMod val="50000"/>
                </a:schemeClr>
              </a:solidFill>
            </a:endParaRPr>
          </a:p>
        </p:txBody>
      </p:sp>
      <p:sp>
        <p:nvSpPr>
          <p:cNvPr id="4" name="TextBox 3">
            <a:extLst>
              <a:ext uri="{FF2B5EF4-FFF2-40B4-BE49-F238E27FC236}">
                <a16:creationId xmlns:a16="http://schemas.microsoft.com/office/drawing/2014/main" id="{321E2252-867D-4B83-8869-FF98E7E0DA94}"/>
              </a:ext>
            </a:extLst>
          </p:cNvPr>
          <p:cNvSpPr txBox="1"/>
          <p:nvPr/>
        </p:nvSpPr>
        <p:spPr>
          <a:xfrm>
            <a:off x="12382500" y="6271129"/>
            <a:ext cx="2477589" cy="261610"/>
          </a:xfrm>
          <a:prstGeom prst="rect">
            <a:avLst/>
          </a:prstGeom>
          <a:noFill/>
        </p:spPr>
        <p:txBody>
          <a:bodyPr wrap="square" rtlCol="0">
            <a:spAutoFit/>
          </a:bodyPr>
          <a:lstStyle/>
          <a:p>
            <a:r>
              <a:rPr lang="en-US" sz="1100" dirty="0">
                <a:solidFill>
                  <a:schemeClr val="accent5">
                    <a:lumMod val="50000"/>
                  </a:schemeClr>
                </a:solidFill>
                <a:latin typeface="Verdana Pro"/>
              </a:rPr>
              <a:t>Learning SQL – page 5</a:t>
            </a:r>
          </a:p>
        </p:txBody>
      </p:sp>
      <p:sp>
        <p:nvSpPr>
          <p:cNvPr id="5" name="TextBox 4"/>
          <p:cNvSpPr txBox="1"/>
          <p:nvPr/>
        </p:nvSpPr>
        <p:spPr>
          <a:xfrm>
            <a:off x="2308833" y="6248046"/>
            <a:ext cx="8641134" cy="307777"/>
          </a:xfrm>
          <a:prstGeom prst="rect">
            <a:avLst/>
          </a:prstGeom>
          <a:noFill/>
        </p:spPr>
        <p:txBody>
          <a:bodyPr wrap="square" rtlCol="0">
            <a:spAutoFit/>
          </a:bodyPr>
          <a:lstStyle/>
          <a:p>
            <a:r>
              <a:rPr lang="en-US" sz="1400" dirty="0">
                <a:solidFill>
                  <a:schemeClr val="accent5">
                    <a:lumMod val="50000"/>
                  </a:schemeClr>
                </a:solidFill>
              </a:rPr>
              <a:t>Beaulieu, A. (2020). </a:t>
            </a:r>
            <a:r>
              <a:rPr lang="en-US" sz="1400" i="1" dirty="0">
                <a:solidFill>
                  <a:schemeClr val="accent5">
                    <a:lumMod val="50000"/>
                  </a:schemeClr>
                </a:solidFill>
              </a:rPr>
              <a:t>Learning SQL: Generate, manipulate, and retrieve data</a:t>
            </a:r>
            <a:r>
              <a:rPr lang="en-US" sz="1400" dirty="0">
                <a:solidFill>
                  <a:schemeClr val="accent5">
                    <a:lumMod val="50000"/>
                  </a:schemeClr>
                </a:solidFill>
              </a:rPr>
              <a:t> (3</a:t>
            </a:r>
            <a:r>
              <a:rPr lang="en-US" sz="1400" baseline="30000" dirty="0">
                <a:solidFill>
                  <a:schemeClr val="accent5">
                    <a:lumMod val="50000"/>
                  </a:schemeClr>
                </a:solidFill>
              </a:rPr>
              <a:t>rd</a:t>
            </a:r>
            <a:r>
              <a:rPr lang="en-US" sz="1400" dirty="0">
                <a:solidFill>
                  <a:schemeClr val="accent5">
                    <a:lumMod val="50000"/>
                  </a:schemeClr>
                </a:solidFill>
              </a:rPr>
              <a:t> ed.). O’Reilly Media, Inc.</a:t>
            </a:r>
          </a:p>
        </p:txBody>
      </p:sp>
    </p:spTree>
    <p:extLst>
      <p:ext uri="{BB962C8B-B14F-4D97-AF65-F5344CB8AC3E}">
        <p14:creationId xmlns:p14="http://schemas.microsoft.com/office/powerpoint/2010/main" val="2105305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D4FA3-A762-4802-8366-1022AE224728}"/>
              </a:ext>
            </a:extLst>
          </p:cNvPr>
          <p:cNvSpPr txBox="1">
            <a:spLocks/>
          </p:cNvSpPr>
          <p:nvPr/>
        </p:nvSpPr>
        <p:spPr>
          <a:xfrm>
            <a:off x="762000" y="0"/>
            <a:ext cx="9144000" cy="126364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5">
                    <a:lumMod val="50000"/>
                  </a:schemeClr>
                </a:solidFill>
              </a:rPr>
              <a:t>Terms and Definitions #1</a:t>
            </a:r>
          </a:p>
        </p:txBody>
      </p:sp>
      <p:sp>
        <p:nvSpPr>
          <p:cNvPr id="3" name="Content Placeholder 2">
            <a:extLst>
              <a:ext uri="{FF2B5EF4-FFF2-40B4-BE49-F238E27FC236}">
                <a16:creationId xmlns:a16="http://schemas.microsoft.com/office/drawing/2014/main" id="{4AE14DA7-F805-4E46-AC8F-BF2023E6774A}"/>
              </a:ext>
            </a:extLst>
          </p:cNvPr>
          <p:cNvSpPr txBox="1">
            <a:spLocks/>
          </p:cNvSpPr>
          <p:nvPr/>
        </p:nvSpPr>
        <p:spPr>
          <a:xfrm>
            <a:off x="762000" y="693780"/>
            <a:ext cx="11621589" cy="4897940"/>
          </a:xfrm>
          <a:prstGeom prst="rect">
            <a:avLst/>
          </a:prstGeom>
        </p:spPr>
        <p:txBody>
          <a:bodyPr numCol="2">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07000"/>
              </a:lnSpc>
              <a:spcBef>
                <a:spcPts val="0"/>
              </a:spcBef>
              <a:spcAft>
                <a:spcPts val="800"/>
              </a:spcAft>
              <a:buSzPts val="1000"/>
              <a:buFont typeface="Symbol" panose="05050102010706020507" pitchFamily="18" charset="2"/>
              <a:buChar char=""/>
              <a:tabLst>
                <a:tab pos="457200" algn="l"/>
              </a:tabLst>
            </a:pPr>
            <a:r>
              <a:rPr lang="en-US" sz="2400" i="1" dirty="0">
                <a:solidFill>
                  <a:schemeClr val="accent5">
                    <a:lumMod val="50000"/>
                  </a:schemeClr>
                </a:solidFill>
                <a:ea typeface="Times New Roman" panose="02020603050405020304" pitchFamily="18" charset="0"/>
                <a:cs typeface="Times New Roman" panose="02020603050405020304" pitchFamily="18" charset="0"/>
              </a:rPr>
              <a:t>Table relationships &amp; redundant data are built with primary and foreign keys:</a:t>
            </a:r>
            <a:endParaRPr lang="en-US" sz="2400" i="1" dirty="0">
              <a:solidFill>
                <a:schemeClr val="accent5">
                  <a:lumMod val="50000"/>
                </a:schemeClr>
              </a:solidFill>
              <a:ea typeface="Calibri" panose="020F0502020204030204" pitchFamily="34" charset="0"/>
              <a:cs typeface="Times New Roman" panose="02020603050405020304" pitchFamily="18" charset="0"/>
            </a:endParaRPr>
          </a:p>
          <a:p>
            <a:pPr marL="742950" lvl="1" indent="-285750" fontAlgn="base">
              <a:lnSpc>
                <a:spcPct val="107000"/>
              </a:lnSpc>
              <a:spcBef>
                <a:spcPts val="0"/>
              </a:spcBef>
              <a:spcAft>
                <a:spcPts val="800"/>
              </a:spcAft>
              <a:buSzPts val="1000"/>
              <a:buFont typeface="Courier New" panose="02070309020205020404" pitchFamily="49" charset="0"/>
              <a:buChar char="o"/>
              <a:tabLst>
                <a:tab pos="914400" algn="l"/>
              </a:tabLst>
            </a:pPr>
            <a:r>
              <a:rPr lang="en-US" dirty="0">
                <a:solidFill>
                  <a:schemeClr val="accent5">
                    <a:lumMod val="50000"/>
                  </a:schemeClr>
                </a:solidFill>
                <a:ea typeface="Times New Roman" panose="02020603050405020304" pitchFamily="18" charset="0"/>
                <a:cs typeface="Times New Roman" panose="02020603050405020304" pitchFamily="18" charset="0"/>
              </a:rPr>
              <a:t>Primary keys uniquely identify rows</a:t>
            </a:r>
            <a:endParaRPr lang="en-US" dirty="0">
              <a:solidFill>
                <a:schemeClr val="accent5">
                  <a:lumMod val="50000"/>
                </a:schemeClr>
              </a:solidFill>
              <a:ea typeface="Calibri" panose="020F0502020204030204" pitchFamily="34" charset="0"/>
              <a:cs typeface="Times New Roman" panose="02020603050405020304" pitchFamily="18" charset="0"/>
            </a:endParaRPr>
          </a:p>
          <a:p>
            <a:pPr marL="742950" lvl="1" indent="-285750" fontAlgn="base">
              <a:lnSpc>
                <a:spcPct val="107000"/>
              </a:lnSpc>
              <a:spcBef>
                <a:spcPts val="0"/>
              </a:spcBef>
              <a:spcAft>
                <a:spcPts val="800"/>
              </a:spcAft>
              <a:buSzPts val="1000"/>
              <a:buFont typeface="Courier New" panose="02070309020205020404" pitchFamily="49" charset="0"/>
              <a:buChar char="o"/>
              <a:tabLst>
                <a:tab pos="914400" algn="l"/>
              </a:tabLst>
            </a:pPr>
            <a:r>
              <a:rPr lang="en-US" dirty="0">
                <a:solidFill>
                  <a:schemeClr val="accent5">
                    <a:lumMod val="50000"/>
                  </a:schemeClr>
                </a:solidFill>
                <a:ea typeface="Times New Roman" panose="02020603050405020304" pitchFamily="18" charset="0"/>
                <a:cs typeface="Times New Roman" panose="02020603050405020304" pitchFamily="18" charset="0"/>
              </a:rPr>
              <a:t>Foreign keys are copies of primary keys (redundant data) that let you join rows</a:t>
            </a:r>
            <a:endParaRPr lang="en-US" dirty="0">
              <a:solidFill>
                <a:schemeClr val="accent5">
                  <a:lumMod val="50000"/>
                </a:schemeClr>
              </a:solidFill>
              <a:ea typeface="Calibri" panose="020F0502020204030204" pitchFamily="34" charset="0"/>
              <a:cs typeface="Times New Roman" panose="02020603050405020304" pitchFamily="18" charset="0"/>
            </a:endParaRPr>
          </a:p>
          <a:p>
            <a:pPr marL="342900" indent="-342900" fontAlgn="base">
              <a:lnSpc>
                <a:spcPct val="107000"/>
              </a:lnSpc>
              <a:spcBef>
                <a:spcPts val="0"/>
              </a:spcBef>
              <a:spcAft>
                <a:spcPts val="800"/>
              </a:spcAft>
              <a:buSzPts val="1000"/>
              <a:buFont typeface="Symbol" panose="05050102010706020507" pitchFamily="18" charset="2"/>
              <a:buChar char=""/>
              <a:tabLst>
                <a:tab pos="457200" algn="l"/>
              </a:tabLst>
            </a:pPr>
            <a:r>
              <a:rPr lang="en-US" sz="2400" i="1" dirty="0">
                <a:solidFill>
                  <a:schemeClr val="accent5">
                    <a:lumMod val="50000"/>
                  </a:schemeClr>
                </a:solidFill>
                <a:ea typeface="Times New Roman" panose="02020603050405020304" pitchFamily="18" charset="0"/>
                <a:cs typeface="Times New Roman" panose="02020603050405020304" pitchFamily="18" charset="0"/>
              </a:rPr>
              <a:t>Natural key:</a:t>
            </a:r>
            <a:endParaRPr lang="en-US" sz="2400" i="1" dirty="0">
              <a:solidFill>
                <a:schemeClr val="accent5">
                  <a:lumMod val="50000"/>
                </a:schemeClr>
              </a:solidFill>
              <a:ea typeface="Calibri" panose="020F0502020204030204" pitchFamily="34" charset="0"/>
              <a:cs typeface="Times New Roman" panose="02020603050405020304" pitchFamily="18" charset="0"/>
            </a:endParaRPr>
          </a:p>
          <a:p>
            <a:pPr marL="742950" lvl="1" indent="-285750" fontAlgn="base">
              <a:lnSpc>
                <a:spcPct val="107000"/>
              </a:lnSpc>
              <a:spcBef>
                <a:spcPts val="0"/>
              </a:spcBef>
              <a:spcAft>
                <a:spcPts val="800"/>
              </a:spcAft>
              <a:buSzPts val="1000"/>
              <a:buFont typeface="Courier New" panose="02070309020205020404" pitchFamily="49" charset="0"/>
              <a:buChar char="o"/>
              <a:tabLst>
                <a:tab pos="914400" algn="l"/>
              </a:tabLst>
            </a:pPr>
            <a:r>
              <a:rPr lang="en-US" dirty="0">
                <a:solidFill>
                  <a:schemeClr val="accent5">
                    <a:lumMod val="50000"/>
                  </a:schemeClr>
                </a:solidFill>
                <a:ea typeface="Times New Roman" panose="02020603050405020304" pitchFamily="18" charset="0"/>
                <a:cs typeface="Times New Roman" panose="02020603050405020304" pitchFamily="18" charset="0"/>
              </a:rPr>
              <a:t>A descriptive column or set of columns can be  a primary key</a:t>
            </a:r>
            <a:endParaRPr lang="en-US" dirty="0">
              <a:solidFill>
                <a:schemeClr val="accent5">
                  <a:lumMod val="50000"/>
                </a:schemeClr>
              </a:solidFill>
              <a:ea typeface="Calibri" panose="020F0502020204030204" pitchFamily="34" charset="0"/>
              <a:cs typeface="Times New Roman" panose="02020603050405020304" pitchFamily="18" charset="0"/>
            </a:endParaRPr>
          </a:p>
          <a:p>
            <a:pPr marL="742950" lvl="1" indent="-285750" fontAlgn="base">
              <a:lnSpc>
                <a:spcPct val="107000"/>
              </a:lnSpc>
              <a:spcBef>
                <a:spcPts val="0"/>
              </a:spcBef>
              <a:spcAft>
                <a:spcPts val="800"/>
              </a:spcAft>
              <a:buSzPts val="1000"/>
              <a:buFont typeface="Courier New" panose="02070309020205020404" pitchFamily="49" charset="0"/>
              <a:buChar char="o"/>
              <a:tabLst>
                <a:tab pos="914400" algn="l"/>
              </a:tabLst>
            </a:pPr>
            <a:r>
              <a:rPr lang="en-US" dirty="0">
                <a:solidFill>
                  <a:schemeClr val="accent5">
                    <a:lumMod val="50000"/>
                  </a:schemeClr>
                </a:solidFill>
                <a:ea typeface="Times New Roman" panose="02020603050405020304" pitchFamily="18" charset="0"/>
                <a:cs typeface="Times New Roman" panose="02020603050405020304" pitchFamily="18" charset="0"/>
              </a:rPr>
              <a:t>A set of descriptive columns is a compound key</a:t>
            </a:r>
            <a:endParaRPr lang="en-US" dirty="0">
              <a:solidFill>
                <a:schemeClr val="accent5">
                  <a:lumMod val="50000"/>
                </a:schemeClr>
              </a:solidFill>
              <a:ea typeface="Calibri" panose="020F0502020204030204" pitchFamily="34" charset="0"/>
              <a:cs typeface="Times New Roman" panose="02020603050405020304" pitchFamily="18" charset="0"/>
            </a:endParaRPr>
          </a:p>
          <a:p>
            <a:pPr marL="342900" indent="-342900" fontAlgn="base">
              <a:lnSpc>
                <a:spcPct val="107000"/>
              </a:lnSpc>
              <a:spcBef>
                <a:spcPts val="0"/>
              </a:spcBef>
              <a:spcAft>
                <a:spcPts val="800"/>
              </a:spcAft>
              <a:buSzPts val="1000"/>
              <a:buFont typeface="Symbol" panose="05050102010706020507" pitchFamily="18" charset="2"/>
              <a:buChar char=""/>
              <a:tabLst>
                <a:tab pos="457200" algn="l"/>
              </a:tabLst>
            </a:pPr>
            <a:r>
              <a:rPr lang="en-US" sz="2400" i="1" dirty="0">
                <a:solidFill>
                  <a:schemeClr val="accent5">
                    <a:lumMod val="50000"/>
                  </a:schemeClr>
                </a:solidFill>
                <a:ea typeface="Times New Roman" panose="02020603050405020304" pitchFamily="18" charset="0"/>
                <a:cs typeface="Times New Roman" panose="02020603050405020304" pitchFamily="18" charset="0"/>
              </a:rPr>
              <a:t>Surrogate key:</a:t>
            </a:r>
            <a:endParaRPr lang="en-US" sz="2400" i="1" dirty="0">
              <a:solidFill>
                <a:schemeClr val="accent5">
                  <a:lumMod val="50000"/>
                </a:schemeClr>
              </a:solidFill>
              <a:ea typeface="Calibri" panose="020F0502020204030204" pitchFamily="34" charset="0"/>
              <a:cs typeface="Times New Roman" panose="02020603050405020304" pitchFamily="18" charset="0"/>
            </a:endParaRPr>
          </a:p>
          <a:p>
            <a:pPr marL="742950" lvl="1" indent="-285750" fontAlgn="base">
              <a:lnSpc>
                <a:spcPct val="107000"/>
              </a:lnSpc>
              <a:spcBef>
                <a:spcPts val="0"/>
              </a:spcBef>
              <a:spcAft>
                <a:spcPts val="800"/>
              </a:spcAft>
              <a:buSzPts val="1000"/>
              <a:buFont typeface="Courier New" panose="02070309020205020404" pitchFamily="49" charset="0"/>
              <a:buChar char="o"/>
              <a:tabLst>
                <a:tab pos="914400" algn="l"/>
              </a:tabLst>
            </a:pPr>
            <a:r>
              <a:rPr lang="en-US" dirty="0">
                <a:solidFill>
                  <a:schemeClr val="accent5">
                    <a:lumMod val="50000"/>
                  </a:schemeClr>
                </a:solidFill>
                <a:ea typeface="Times New Roman" panose="02020603050405020304" pitchFamily="18" charset="0"/>
                <a:cs typeface="Times New Roman" panose="02020603050405020304" pitchFamily="18" charset="0"/>
              </a:rPr>
              <a:t>A stand-in for the natural key</a:t>
            </a:r>
            <a:endParaRPr lang="en-US" dirty="0">
              <a:solidFill>
                <a:schemeClr val="accent5">
                  <a:lumMod val="50000"/>
                </a:schemeClr>
              </a:solidFill>
              <a:ea typeface="Calibri" panose="020F0502020204030204" pitchFamily="34" charset="0"/>
              <a:cs typeface="Times New Roman" panose="02020603050405020304" pitchFamily="18" charset="0"/>
            </a:endParaRPr>
          </a:p>
          <a:p>
            <a:pPr marL="742950" lvl="1" indent="-285750" fontAlgn="base">
              <a:lnSpc>
                <a:spcPct val="107000"/>
              </a:lnSpc>
              <a:spcBef>
                <a:spcPts val="0"/>
              </a:spcBef>
              <a:spcAft>
                <a:spcPts val="800"/>
              </a:spcAft>
              <a:buSzPts val="1000"/>
              <a:buFont typeface="Courier New" panose="02070309020205020404" pitchFamily="49" charset="0"/>
              <a:buChar char="o"/>
              <a:tabLst>
                <a:tab pos="914400" algn="l"/>
              </a:tabLst>
            </a:pPr>
            <a:r>
              <a:rPr lang="en-US" dirty="0">
                <a:solidFill>
                  <a:schemeClr val="accent5">
                    <a:lumMod val="50000"/>
                  </a:schemeClr>
                </a:solidFill>
                <a:ea typeface="Times New Roman" panose="02020603050405020304" pitchFamily="18" charset="0"/>
                <a:cs typeface="Times New Roman" panose="02020603050405020304" pitchFamily="18" charset="0"/>
              </a:rPr>
              <a:t>A sequence-driven number</a:t>
            </a:r>
            <a:endParaRPr lang="en-US" dirty="0">
              <a:solidFill>
                <a:schemeClr val="accent5">
                  <a:lumMod val="50000"/>
                </a:schemeClr>
              </a:solidFill>
              <a:ea typeface="Calibri" panose="020F0502020204030204" pitchFamily="34" charset="0"/>
              <a:cs typeface="Times New Roman" panose="02020603050405020304" pitchFamily="18" charset="0"/>
            </a:endParaRPr>
          </a:p>
          <a:p>
            <a:pPr marL="742950" lvl="1" indent="-285750" fontAlgn="base">
              <a:lnSpc>
                <a:spcPct val="107000"/>
              </a:lnSpc>
              <a:spcBef>
                <a:spcPts val="0"/>
              </a:spcBef>
              <a:spcAft>
                <a:spcPts val="800"/>
              </a:spcAft>
              <a:buSzPts val="1000"/>
              <a:buFont typeface="Courier New" panose="02070309020205020404" pitchFamily="49" charset="0"/>
              <a:buChar char="o"/>
              <a:tabLst>
                <a:tab pos="914400" algn="l"/>
              </a:tabLst>
            </a:pPr>
            <a:r>
              <a:rPr lang="en-US" dirty="0">
                <a:solidFill>
                  <a:schemeClr val="accent5">
                    <a:lumMod val="50000"/>
                  </a:schemeClr>
                </a:solidFill>
                <a:ea typeface="Times New Roman" panose="02020603050405020304" pitchFamily="18" charset="0"/>
                <a:cs typeface="Times New Roman" panose="02020603050405020304" pitchFamily="18" charset="0"/>
              </a:rPr>
              <a:t>A surrogate key must exist for each unique natural key</a:t>
            </a:r>
            <a:endParaRPr lang="en-US" dirty="0">
              <a:solidFill>
                <a:schemeClr val="accent5">
                  <a:lumMod val="50000"/>
                </a:schemeClr>
              </a:solidFill>
              <a:ea typeface="Calibri" panose="020F0502020204030204" pitchFamily="34" charset="0"/>
              <a:cs typeface="Times New Roman" panose="02020603050405020304" pitchFamily="18" charset="0"/>
            </a:endParaRPr>
          </a:p>
          <a:p>
            <a:endParaRPr lang="en-US" sz="2400" dirty="0">
              <a:solidFill>
                <a:schemeClr val="accent5">
                  <a:lumMod val="50000"/>
                </a:schemeClr>
              </a:solidFill>
            </a:endParaRPr>
          </a:p>
        </p:txBody>
      </p:sp>
      <p:sp>
        <p:nvSpPr>
          <p:cNvPr id="5" name="TextBox 4">
            <a:extLst>
              <a:ext uri="{FF2B5EF4-FFF2-40B4-BE49-F238E27FC236}">
                <a16:creationId xmlns:a16="http://schemas.microsoft.com/office/drawing/2014/main" id="{321E2252-867D-4B83-8869-FF98E7E0DA94}"/>
              </a:ext>
            </a:extLst>
          </p:cNvPr>
          <p:cNvSpPr txBox="1"/>
          <p:nvPr/>
        </p:nvSpPr>
        <p:spPr>
          <a:xfrm>
            <a:off x="12382500" y="6271129"/>
            <a:ext cx="2477589" cy="261610"/>
          </a:xfrm>
          <a:prstGeom prst="rect">
            <a:avLst/>
          </a:prstGeom>
          <a:noFill/>
        </p:spPr>
        <p:txBody>
          <a:bodyPr wrap="square" rtlCol="0">
            <a:spAutoFit/>
          </a:bodyPr>
          <a:lstStyle/>
          <a:p>
            <a:r>
              <a:rPr lang="en-US" sz="1100" dirty="0">
                <a:solidFill>
                  <a:schemeClr val="accent5">
                    <a:lumMod val="50000"/>
                  </a:schemeClr>
                </a:solidFill>
                <a:latin typeface="Verdana Pro"/>
              </a:rPr>
              <a:t>Learning SQL – page 6-7</a:t>
            </a:r>
          </a:p>
        </p:txBody>
      </p:sp>
      <p:sp>
        <p:nvSpPr>
          <p:cNvPr id="6" name="TextBox 5"/>
          <p:cNvSpPr txBox="1"/>
          <p:nvPr/>
        </p:nvSpPr>
        <p:spPr>
          <a:xfrm>
            <a:off x="2308833" y="6248046"/>
            <a:ext cx="8641134" cy="307777"/>
          </a:xfrm>
          <a:prstGeom prst="rect">
            <a:avLst/>
          </a:prstGeom>
          <a:noFill/>
        </p:spPr>
        <p:txBody>
          <a:bodyPr wrap="square" rtlCol="0">
            <a:spAutoFit/>
          </a:bodyPr>
          <a:lstStyle/>
          <a:p>
            <a:r>
              <a:rPr lang="en-US" sz="1400" dirty="0">
                <a:solidFill>
                  <a:schemeClr val="accent5">
                    <a:lumMod val="50000"/>
                  </a:schemeClr>
                </a:solidFill>
              </a:rPr>
              <a:t>Beaulieu, A. (2020). </a:t>
            </a:r>
            <a:r>
              <a:rPr lang="en-US" sz="1400" i="1" dirty="0">
                <a:solidFill>
                  <a:schemeClr val="accent5">
                    <a:lumMod val="50000"/>
                  </a:schemeClr>
                </a:solidFill>
              </a:rPr>
              <a:t>Learning SQL: Generate, manipulate, and retrieve data</a:t>
            </a:r>
            <a:r>
              <a:rPr lang="en-US" sz="1400" dirty="0">
                <a:solidFill>
                  <a:schemeClr val="accent5">
                    <a:lumMod val="50000"/>
                  </a:schemeClr>
                </a:solidFill>
              </a:rPr>
              <a:t> (3</a:t>
            </a:r>
            <a:r>
              <a:rPr lang="en-US" sz="1400" baseline="30000" dirty="0">
                <a:solidFill>
                  <a:schemeClr val="accent5">
                    <a:lumMod val="50000"/>
                  </a:schemeClr>
                </a:solidFill>
              </a:rPr>
              <a:t>rd</a:t>
            </a:r>
            <a:r>
              <a:rPr lang="en-US" sz="1400" dirty="0">
                <a:solidFill>
                  <a:schemeClr val="accent5">
                    <a:lumMod val="50000"/>
                  </a:schemeClr>
                </a:solidFill>
              </a:rPr>
              <a:t> ed.). O’Reilly Media, Inc.</a:t>
            </a:r>
          </a:p>
        </p:txBody>
      </p:sp>
    </p:spTree>
    <p:extLst>
      <p:ext uri="{BB962C8B-B14F-4D97-AF65-F5344CB8AC3E}">
        <p14:creationId xmlns:p14="http://schemas.microsoft.com/office/powerpoint/2010/main" val="2652140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18C7B-9369-4138-A9DA-781F09A37BCE}"/>
              </a:ext>
            </a:extLst>
          </p:cNvPr>
          <p:cNvSpPr txBox="1">
            <a:spLocks/>
          </p:cNvSpPr>
          <p:nvPr/>
        </p:nvSpPr>
        <p:spPr>
          <a:xfrm>
            <a:off x="762000" y="340570"/>
            <a:ext cx="9144000" cy="126364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5">
                    <a:lumMod val="50000"/>
                  </a:schemeClr>
                </a:solidFill>
              </a:rPr>
              <a:t>Terms and Definitions #2</a:t>
            </a:r>
          </a:p>
        </p:txBody>
      </p:sp>
      <p:graphicFrame>
        <p:nvGraphicFramePr>
          <p:cNvPr id="3" name="Table 4">
            <a:extLst>
              <a:ext uri="{FF2B5EF4-FFF2-40B4-BE49-F238E27FC236}">
                <a16:creationId xmlns:a16="http://schemas.microsoft.com/office/drawing/2014/main" id="{4A1CF8AB-31C8-4C04-9D1C-9BC0438CDA50}"/>
              </a:ext>
            </a:extLst>
          </p:cNvPr>
          <p:cNvGraphicFramePr>
            <a:graphicFrameLocks/>
          </p:cNvGraphicFramePr>
          <p:nvPr>
            <p:extLst>
              <p:ext uri="{D42A27DB-BD31-4B8C-83A1-F6EECF244321}">
                <p14:modId xmlns:p14="http://schemas.microsoft.com/office/powerpoint/2010/main" val="1929083085"/>
              </p:ext>
            </p:extLst>
          </p:nvPr>
        </p:nvGraphicFramePr>
        <p:xfrm>
          <a:off x="762000" y="1604219"/>
          <a:ext cx="10668000" cy="3505200"/>
        </p:xfrm>
        <a:graphic>
          <a:graphicData uri="http://schemas.openxmlformats.org/drawingml/2006/table">
            <a:tbl>
              <a:tblPr firstRow="1" bandRow="1">
                <a:tableStyleId>{F5AB1C69-6EDB-4FF4-983F-18BD219EF322}</a:tableStyleId>
              </a:tblPr>
              <a:tblGrid>
                <a:gridCol w="1880532">
                  <a:extLst>
                    <a:ext uri="{9D8B030D-6E8A-4147-A177-3AD203B41FA5}">
                      <a16:colId xmlns:a16="http://schemas.microsoft.com/office/drawing/2014/main" val="3168999534"/>
                    </a:ext>
                  </a:extLst>
                </a:gridCol>
                <a:gridCol w="8787468">
                  <a:extLst>
                    <a:ext uri="{9D8B030D-6E8A-4147-A177-3AD203B41FA5}">
                      <a16:colId xmlns:a16="http://schemas.microsoft.com/office/drawing/2014/main" val="2989347287"/>
                    </a:ext>
                  </a:extLst>
                </a:gridCol>
              </a:tblGrid>
              <a:tr h="370840">
                <a:tc>
                  <a:txBody>
                    <a:bodyPr/>
                    <a:lstStyle/>
                    <a:p>
                      <a:r>
                        <a:rPr lang="en-US" dirty="0"/>
                        <a:t>Term</a:t>
                      </a:r>
                    </a:p>
                  </a:txBody>
                  <a:tcPr/>
                </a:tc>
                <a:tc>
                  <a:txBody>
                    <a:bodyPr/>
                    <a:lstStyle/>
                    <a:p>
                      <a:r>
                        <a:rPr lang="en-US" dirty="0"/>
                        <a:t>Definition</a:t>
                      </a:r>
                    </a:p>
                  </a:txBody>
                  <a:tcPr/>
                </a:tc>
                <a:extLst>
                  <a:ext uri="{0D108BD9-81ED-4DB2-BD59-A6C34878D82A}">
                    <a16:rowId xmlns:a16="http://schemas.microsoft.com/office/drawing/2014/main" val="4206708690"/>
                  </a:ext>
                </a:extLst>
              </a:tr>
              <a:tr h="370840">
                <a:tc>
                  <a:txBody>
                    <a:bodyPr/>
                    <a:lstStyle/>
                    <a:p>
                      <a:r>
                        <a:rPr lang="en-US" dirty="0"/>
                        <a:t>Entity</a:t>
                      </a:r>
                    </a:p>
                  </a:txBody>
                  <a:tcPr/>
                </a:tc>
                <a:tc>
                  <a:txBody>
                    <a:bodyPr/>
                    <a:lstStyle/>
                    <a:p>
                      <a:r>
                        <a:rPr lang="en-US" dirty="0"/>
                        <a:t>Something of interest to the database user community. Examples include customers, parts, geographic locations, etc.</a:t>
                      </a:r>
                    </a:p>
                  </a:txBody>
                  <a:tcPr/>
                </a:tc>
                <a:extLst>
                  <a:ext uri="{0D108BD9-81ED-4DB2-BD59-A6C34878D82A}">
                    <a16:rowId xmlns:a16="http://schemas.microsoft.com/office/drawing/2014/main" val="2448532694"/>
                  </a:ext>
                </a:extLst>
              </a:tr>
              <a:tr h="370840">
                <a:tc>
                  <a:txBody>
                    <a:bodyPr/>
                    <a:lstStyle/>
                    <a:p>
                      <a:r>
                        <a:rPr lang="en-US" dirty="0"/>
                        <a:t>Column</a:t>
                      </a:r>
                    </a:p>
                  </a:txBody>
                  <a:tcPr/>
                </a:tc>
                <a:tc>
                  <a:txBody>
                    <a:bodyPr/>
                    <a:lstStyle/>
                    <a:p>
                      <a:r>
                        <a:rPr lang="en-US" dirty="0"/>
                        <a:t>An individual piece of data stored in a table</a:t>
                      </a:r>
                    </a:p>
                  </a:txBody>
                  <a:tcPr/>
                </a:tc>
                <a:extLst>
                  <a:ext uri="{0D108BD9-81ED-4DB2-BD59-A6C34878D82A}">
                    <a16:rowId xmlns:a16="http://schemas.microsoft.com/office/drawing/2014/main" val="2141691744"/>
                  </a:ext>
                </a:extLst>
              </a:tr>
              <a:tr h="370840">
                <a:tc>
                  <a:txBody>
                    <a:bodyPr/>
                    <a:lstStyle/>
                    <a:p>
                      <a:r>
                        <a:rPr lang="en-US" dirty="0"/>
                        <a:t>Row</a:t>
                      </a:r>
                    </a:p>
                  </a:txBody>
                  <a:tcPr/>
                </a:tc>
                <a:tc>
                  <a:txBody>
                    <a:bodyPr/>
                    <a:lstStyle/>
                    <a:p>
                      <a:r>
                        <a:rPr lang="en-US" dirty="0"/>
                        <a:t>A set of columns that together completely describe an entity or some action on an entity. Also called a record.</a:t>
                      </a:r>
                    </a:p>
                  </a:txBody>
                  <a:tcPr/>
                </a:tc>
                <a:extLst>
                  <a:ext uri="{0D108BD9-81ED-4DB2-BD59-A6C34878D82A}">
                    <a16:rowId xmlns:a16="http://schemas.microsoft.com/office/drawing/2014/main" val="113436149"/>
                  </a:ext>
                </a:extLst>
              </a:tr>
              <a:tr h="370840">
                <a:tc>
                  <a:txBody>
                    <a:bodyPr/>
                    <a:lstStyle/>
                    <a:p>
                      <a:r>
                        <a:rPr lang="en-US" dirty="0"/>
                        <a:t>Table</a:t>
                      </a:r>
                    </a:p>
                  </a:txBody>
                  <a:tcPr/>
                </a:tc>
                <a:tc>
                  <a:txBody>
                    <a:bodyPr/>
                    <a:lstStyle/>
                    <a:p>
                      <a:r>
                        <a:rPr lang="en-US" dirty="0"/>
                        <a:t>A set of rows, held either in memory (nonpersistent) or on permanent storage (persistent)</a:t>
                      </a:r>
                    </a:p>
                  </a:txBody>
                  <a:tcPr/>
                </a:tc>
                <a:extLst>
                  <a:ext uri="{0D108BD9-81ED-4DB2-BD59-A6C34878D82A}">
                    <a16:rowId xmlns:a16="http://schemas.microsoft.com/office/drawing/2014/main" val="958605539"/>
                  </a:ext>
                </a:extLst>
              </a:tr>
              <a:tr h="370840">
                <a:tc>
                  <a:txBody>
                    <a:bodyPr/>
                    <a:lstStyle/>
                    <a:p>
                      <a:r>
                        <a:rPr lang="en-US" dirty="0"/>
                        <a:t>Result Set </a:t>
                      </a:r>
                    </a:p>
                  </a:txBody>
                  <a:tcPr/>
                </a:tc>
                <a:tc>
                  <a:txBody>
                    <a:bodyPr/>
                    <a:lstStyle/>
                    <a:p>
                      <a:r>
                        <a:rPr lang="en-US" dirty="0"/>
                        <a:t>Another name for a nonpersistent table, generally the result of an SQL query</a:t>
                      </a:r>
                    </a:p>
                  </a:txBody>
                  <a:tcPr/>
                </a:tc>
                <a:extLst>
                  <a:ext uri="{0D108BD9-81ED-4DB2-BD59-A6C34878D82A}">
                    <a16:rowId xmlns:a16="http://schemas.microsoft.com/office/drawing/2014/main" val="2575417193"/>
                  </a:ext>
                </a:extLst>
              </a:tr>
              <a:tr h="370840">
                <a:tc>
                  <a:txBody>
                    <a:bodyPr/>
                    <a:lstStyle/>
                    <a:p>
                      <a:r>
                        <a:rPr lang="en-US" dirty="0"/>
                        <a:t>Primary Key</a:t>
                      </a:r>
                    </a:p>
                  </a:txBody>
                  <a:tcPr/>
                </a:tc>
                <a:tc>
                  <a:txBody>
                    <a:bodyPr/>
                    <a:lstStyle/>
                    <a:p>
                      <a:r>
                        <a:rPr lang="en-US" dirty="0"/>
                        <a:t>One or more columns that can be used as a unique identifier for each row in a table</a:t>
                      </a:r>
                    </a:p>
                  </a:txBody>
                  <a:tcPr/>
                </a:tc>
                <a:extLst>
                  <a:ext uri="{0D108BD9-81ED-4DB2-BD59-A6C34878D82A}">
                    <a16:rowId xmlns:a16="http://schemas.microsoft.com/office/drawing/2014/main" val="1417438915"/>
                  </a:ext>
                </a:extLst>
              </a:tr>
              <a:tr h="370840">
                <a:tc>
                  <a:txBody>
                    <a:bodyPr/>
                    <a:lstStyle/>
                    <a:p>
                      <a:r>
                        <a:rPr lang="en-US" dirty="0"/>
                        <a:t>Foreign Key</a:t>
                      </a:r>
                    </a:p>
                  </a:txBody>
                  <a:tcPr/>
                </a:tc>
                <a:tc>
                  <a:txBody>
                    <a:bodyPr/>
                    <a:lstStyle/>
                    <a:p>
                      <a:r>
                        <a:rPr lang="en-US" dirty="0"/>
                        <a:t>One or more columns that can be used together to identify a single row in another table.</a:t>
                      </a:r>
                    </a:p>
                  </a:txBody>
                  <a:tcPr/>
                </a:tc>
                <a:extLst>
                  <a:ext uri="{0D108BD9-81ED-4DB2-BD59-A6C34878D82A}">
                    <a16:rowId xmlns:a16="http://schemas.microsoft.com/office/drawing/2014/main" val="3845461565"/>
                  </a:ext>
                </a:extLst>
              </a:tr>
            </a:tbl>
          </a:graphicData>
        </a:graphic>
      </p:graphicFrame>
      <p:sp>
        <p:nvSpPr>
          <p:cNvPr id="5" name="TextBox 4">
            <a:extLst>
              <a:ext uri="{FF2B5EF4-FFF2-40B4-BE49-F238E27FC236}">
                <a16:creationId xmlns:a16="http://schemas.microsoft.com/office/drawing/2014/main" id="{321E2252-867D-4B83-8869-FF98E7E0DA94}"/>
              </a:ext>
            </a:extLst>
          </p:cNvPr>
          <p:cNvSpPr txBox="1"/>
          <p:nvPr/>
        </p:nvSpPr>
        <p:spPr>
          <a:xfrm>
            <a:off x="12382500" y="6271129"/>
            <a:ext cx="2477589" cy="261610"/>
          </a:xfrm>
          <a:prstGeom prst="rect">
            <a:avLst/>
          </a:prstGeom>
          <a:noFill/>
        </p:spPr>
        <p:txBody>
          <a:bodyPr wrap="square" rtlCol="0">
            <a:spAutoFit/>
          </a:bodyPr>
          <a:lstStyle/>
          <a:p>
            <a:r>
              <a:rPr lang="en-US" sz="1100" dirty="0">
                <a:solidFill>
                  <a:schemeClr val="accent5">
                    <a:lumMod val="50000"/>
                  </a:schemeClr>
                </a:solidFill>
                <a:latin typeface="Verdana Pro"/>
              </a:rPr>
              <a:t>Learning SQL – page 8</a:t>
            </a:r>
          </a:p>
        </p:txBody>
      </p:sp>
      <p:sp>
        <p:nvSpPr>
          <p:cNvPr id="6" name="TextBox 5"/>
          <p:cNvSpPr txBox="1"/>
          <p:nvPr/>
        </p:nvSpPr>
        <p:spPr>
          <a:xfrm>
            <a:off x="2308833" y="6248046"/>
            <a:ext cx="8641134" cy="307777"/>
          </a:xfrm>
          <a:prstGeom prst="rect">
            <a:avLst/>
          </a:prstGeom>
          <a:noFill/>
        </p:spPr>
        <p:txBody>
          <a:bodyPr wrap="square" rtlCol="0">
            <a:spAutoFit/>
          </a:bodyPr>
          <a:lstStyle/>
          <a:p>
            <a:r>
              <a:rPr lang="en-US" sz="1400" dirty="0">
                <a:solidFill>
                  <a:schemeClr val="accent5">
                    <a:lumMod val="50000"/>
                  </a:schemeClr>
                </a:solidFill>
              </a:rPr>
              <a:t>Beaulieu, A. (2020). </a:t>
            </a:r>
            <a:r>
              <a:rPr lang="en-US" sz="1400" i="1" dirty="0">
                <a:solidFill>
                  <a:schemeClr val="accent5">
                    <a:lumMod val="50000"/>
                  </a:schemeClr>
                </a:solidFill>
              </a:rPr>
              <a:t>Learning SQL: Generate, manipulate, and retrieve data</a:t>
            </a:r>
            <a:r>
              <a:rPr lang="en-US" sz="1400" dirty="0">
                <a:solidFill>
                  <a:schemeClr val="accent5">
                    <a:lumMod val="50000"/>
                  </a:schemeClr>
                </a:solidFill>
              </a:rPr>
              <a:t> (3</a:t>
            </a:r>
            <a:r>
              <a:rPr lang="en-US" sz="1400" baseline="30000" dirty="0">
                <a:solidFill>
                  <a:schemeClr val="accent5">
                    <a:lumMod val="50000"/>
                  </a:schemeClr>
                </a:solidFill>
              </a:rPr>
              <a:t>rd</a:t>
            </a:r>
            <a:r>
              <a:rPr lang="en-US" sz="1400" dirty="0">
                <a:solidFill>
                  <a:schemeClr val="accent5">
                    <a:lumMod val="50000"/>
                  </a:schemeClr>
                </a:solidFill>
              </a:rPr>
              <a:t> ed.). O’Reilly Media, Inc.</a:t>
            </a:r>
          </a:p>
        </p:txBody>
      </p:sp>
    </p:spTree>
    <p:extLst>
      <p:ext uri="{BB962C8B-B14F-4D97-AF65-F5344CB8AC3E}">
        <p14:creationId xmlns:p14="http://schemas.microsoft.com/office/powerpoint/2010/main" val="1199055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A1CFF-9EB3-4A35-A823-68403E05AFB2}"/>
              </a:ext>
            </a:extLst>
          </p:cNvPr>
          <p:cNvSpPr txBox="1">
            <a:spLocks/>
          </p:cNvSpPr>
          <p:nvPr/>
        </p:nvSpPr>
        <p:spPr>
          <a:xfrm>
            <a:off x="762000" y="736600"/>
            <a:ext cx="9144000" cy="126364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5">
                    <a:lumMod val="50000"/>
                  </a:schemeClr>
                </a:solidFill>
              </a:rPr>
              <a:t>SQL Statement Classes</a:t>
            </a:r>
          </a:p>
        </p:txBody>
      </p:sp>
      <p:sp>
        <p:nvSpPr>
          <p:cNvPr id="3" name="Content Placeholder 2">
            <a:extLst>
              <a:ext uri="{FF2B5EF4-FFF2-40B4-BE49-F238E27FC236}">
                <a16:creationId xmlns:a16="http://schemas.microsoft.com/office/drawing/2014/main" id="{F10B8A69-0687-443C-BE3D-80EC91E56E79}"/>
              </a:ext>
            </a:extLst>
          </p:cNvPr>
          <p:cNvSpPr txBox="1">
            <a:spLocks/>
          </p:cNvSpPr>
          <p:nvPr/>
        </p:nvSpPr>
        <p:spPr>
          <a:xfrm>
            <a:off x="762000" y="1841499"/>
            <a:ext cx="10668000" cy="30480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107000"/>
              </a:lnSpc>
              <a:spcBef>
                <a:spcPts val="0"/>
              </a:spcBef>
              <a:spcAft>
                <a:spcPts val="800"/>
              </a:spcAft>
              <a:buSzPts val="1000"/>
              <a:tabLst>
                <a:tab pos="457200" algn="l"/>
              </a:tabLst>
            </a:pPr>
            <a:r>
              <a:rPr lang="en-US" sz="2600" dirty="0">
                <a:solidFill>
                  <a:schemeClr val="accent5">
                    <a:lumMod val="50000"/>
                  </a:schemeClr>
                </a:solidFill>
                <a:ea typeface="Times New Roman" panose="02020603050405020304" pitchFamily="18" charset="0"/>
                <a:cs typeface="Times New Roman" panose="02020603050405020304" pitchFamily="18" charset="0"/>
              </a:rPr>
              <a:t>SQL Schema Statement - define data structures</a:t>
            </a:r>
            <a:endParaRPr lang="en-US" sz="2600" dirty="0">
              <a:solidFill>
                <a:schemeClr val="accent5">
                  <a:lumMod val="50000"/>
                </a:schemeClr>
              </a:solidFill>
              <a:ea typeface="Calibri" panose="020F0502020204030204" pitchFamily="34" charset="0"/>
              <a:cs typeface="Times New Roman" panose="02020603050405020304" pitchFamily="18" charset="0"/>
            </a:endParaRPr>
          </a:p>
          <a:p>
            <a:pPr fontAlgn="base">
              <a:lnSpc>
                <a:spcPct val="107000"/>
              </a:lnSpc>
              <a:spcBef>
                <a:spcPts val="0"/>
              </a:spcBef>
              <a:spcAft>
                <a:spcPts val="800"/>
              </a:spcAft>
              <a:buSzPts val="1000"/>
              <a:tabLst>
                <a:tab pos="457200" algn="l"/>
              </a:tabLst>
            </a:pPr>
            <a:r>
              <a:rPr lang="en-US" sz="2600" dirty="0">
                <a:solidFill>
                  <a:schemeClr val="accent5">
                    <a:lumMod val="50000"/>
                  </a:schemeClr>
                </a:solidFill>
                <a:ea typeface="Times New Roman" panose="02020603050405020304" pitchFamily="18" charset="0"/>
                <a:cs typeface="Times New Roman" panose="02020603050405020304" pitchFamily="18" charset="0"/>
              </a:rPr>
              <a:t>SQL Data Statement - manipulate data in tables (or structures)</a:t>
            </a:r>
            <a:endParaRPr lang="en-US" sz="2600" dirty="0">
              <a:solidFill>
                <a:schemeClr val="accent5">
                  <a:lumMod val="50000"/>
                </a:schemeClr>
              </a:solidFill>
              <a:ea typeface="Calibri" panose="020F0502020204030204" pitchFamily="34" charset="0"/>
              <a:cs typeface="Times New Roman" panose="02020603050405020304" pitchFamily="18" charset="0"/>
            </a:endParaRPr>
          </a:p>
          <a:p>
            <a:pPr fontAlgn="base">
              <a:lnSpc>
                <a:spcPct val="107000"/>
              </a:lnSpc>
              <a:spcBef>
                <a:spcPts val="0"/>
              </a:spcBef>
              <a:spcAft>
                <a:spcPts val="800"/>
              </a:spcAft>
              <a:buSzPts val="1000"/>
              <a:tabLst>
                <a:tab pos="457200" algn="l"/>
              </a:tabLst>
            </a:pPr>
            <a:r>
              <a:rPr lang="en-US" sz="2600" dirty="0">
                <a:solidFill>
                  <a:schemeClr val="accent5">
                    <a:lumMod val="50000"/>
                  </a:schemeClr>
                </a:solidFill>
                <a:ea typeface="Times New Roman" panose="02020603050405020304" pitchFamily="18" charset="0"/>
                <a:cs typeface="Times New Roman" panose="02020603050405020304" pitchFamily="18" charset="0"/>
              </a:rPr>
              <a:t>SQL Transaction Statement - determine when to begin, commit or rollback</a:t>
            </a:r>
            <a:endParaRPr lang="en-US" sz="2600" dirty="0">
              <a:solidFill>
                <a:schemeClr val="accent5">
                  <a:lumMod val="50000"/>
                </a:schemeClr>
              </a:solidFill>
              <a:ea typeface="Calibri" panose="020F0502020204030204" pitchFamily="34" charset="0"/>
              <a:cs typeface="Times New Roman" panose="02020603050405020304" pitchFamily="18" charset="0"/>
            </a:endParaRPr>
          </a:p>
          <a:p>
            <a:endParaRPr lang="en-US" dirty="0">
              <a:solidFill>
                <a:schemeClr val="accent5">
                  <a:lumMod val="50000"/>
                </a:schemeClr>
              </a:solidFill>
            </a:endParaRPr>
          </a:p>
        </p:txBody>
      </p:sp>
      <p:sp>
        <p:nvSpPr>
          <p:cNvPr id="5" name="TextBox 4">
            <a:extLst>
              <a:ext uri="{FF2B5EF4-FFF2-40B4-BE49-F238E27FC236}">
                <a16:creationId xmlns:a16="http://schemas.microsoft.com/office/drawing/2014/main" id="{321E2252-867D-4B83-8869-FF98E7E0DA94}"/>
              </a:ext>
            </a:extLst>
          </p:cNvPr>
          <p:cNvSpPr txBox="1"/>
          <p:nvPr/>
        </p:nvSpPr>
        <p:spPr>
          <a:xfrm>
            <a:off x="12382500" y="6271129"/>
            <a:ext cx="2477589" cy="261610"/>
          </a:xfrm>
          <a:prstGeom prst="rect">
            <a:avLst/>
          </a:prstGeom>
          <a:noFill/>
        </p:spPr>
        <p:txBody>
          <a:bodyPr wrap="square" rtlCol="0">
            <a:spAutoFit/>
          </a:bodyPr>
          <a:lstStyle/>
          <a:p>
            <a:r>
              <a:rPr lang="en-US" sz="1100" dirty="0">
                <a:solidFill>
                  <a:schemeClr val="accent5">
                    <a:lumMod val="50000"/>
                  </a:schemeClr>
                </a:solidFill>
                <a:latin typeface="Verdana Pro"/>
              </a:rPr>
              <a:t>Learning SQL – page 9</a:t>
            </a:r>
          </a:p>
        </p:txBody>
      </p:sp>
      <p:sp>
        <p:nvSpPr>
          <p:cNvPr id="6" name="TextBox 5"/>
          <p:cNvSpPr txBox="1"/>
          <p:nvPr/>
        </p:nvSpPr>
        <p:spPr>
          <a:xfrm>
            <a:off x="2308833" y="6248046"/>
            <a:ext cx="8641134" cy="307777"/>
          </a:xfrm>
          <a:prstGeom prst="rect">
            <a:avLst/>
          </a:prstGeom>
          <a:noFill/>
        </p:spPr>
        <p:txBody>
          <a:bodyPr wrap="square" rtlCol="0">
            <a:spAutoFit/>
          </a:bodyPr>
          <a:lstStyle/>
          <a:p>
            <a:r>
              <a:rPr lang="en-US" sz="1400" dirty="0">
                <a:solidFill>
                  <a:schemeClr val="accent5">
                    <a:lumMod val="50000"/>
                  </a:schemeClr>
                </a:solidFill>
              </a:rPr>
              <a:t>Beaulieu, A. (2020). </a:t>
            </a:r>
            <a:r>
              <a:rPr lang="en-US" sz="1400" i="1" dirty="0">
                <a:solidFill>
                  <a:schemeClr val="accent5">
                    <a:lumMod val="50000"/>
                  </a:schemeClr>
                </a:solidFill>
              </a:rPr>
              <a:t>Learning SQL: Generate, manipulate, and retrieve data</a:t>
            </a:r>
            <a:r>
              <a:rPr lang="en-US" sz="1400" dirty="0">
                <a:solidFill>
                  <a:schemeClr val="accent5">
                    <a:lumMod val="50000"/>
                  </a:schemeClr>
                </a:solidFill>
              </a:rPr>
              <a:t> (3</a:t>
            </a:r>
            <a:r>
              <a:rPr lang="en-US" sz="1400" baseline="30000" dirty="0">
                <a:solidFill>
                  <a:schemeClr val="accent5">
                    <a:lumMod val="50000"/>
                  </a:schemeClr>
                </a:solidFill>
              </a:rPr>
              <a:t>rd</a:t>
            </a:r>
            <a:r>
              <a:rPr lang="en-US" sz="1400" dirty="0">
                <a:solidFill>
                  <a:schemeClr val="accent5">
                    <a:lumMod val="50000"/>
                  </a:schemeClr>
                </a:solidFill>
              </a:rPr>
              <a:t> ed.). O’Reilly Media, Inc.</a:t>
            </a:r>
          </a:p>
        </p:txBody>
      </p:sp>
    </p:spTree>
    <p:extLst>
      <p:ext uri="{BB962C8B-B14F-4D97-AF65-F5344CB8AC3E}">
        <p14:creationId xmlns:p14="http://schemas.microsoft.com/office/powerpoint/2010/main" val="401674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DFD13112-8178-4935-B46E-107B00C0D16B}"/>
              </a:ext>
            </a:extLst>
          </p:cNvPr>
          <p:cNvSpPr txBox="1">
            <a:spLocks/>
          </p:cNvSpPr>
          <p:nvPr/>
        </p:nvSpPr>
        <p:spPr>
          <a:xfrm>
            <a:off x="762000" y="492279"/>
            <a:ext cx="9144000" cy="942608"/>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5">
                    <a:lumMod val="50000"/>
                  </a:schemeClr>
                </a:solidFill>
              </a:rPr>
              <a:t>Structured Query Language - Create</a:t>
            </a:r>
          </a:p>
        </p:txBody>
      </p:sp>
      <p:sp>
        <p:nvSpPr>
          <p:cNvPr id="3" name="Content Placeholder 4">
            <a:extLst>
              <a:ext uri="{FF2B5EF4-FFF2-40B4-BE49-F238E27FC236}">
                <a16:creationId xmlns:a16="http://schemas.microsoft.com/office/drawing/2014/main" id="{28A42D19-9933-491B-AE9F-3888B6A33F46}"/>
              </a:ext>
            </a:extLst>
          </p:cNvPr>
          <p:cNvSpPr txBox="1">
            <a:spLocks/>
          </p:cNvSpPr>
          <p:nvPr/>
        </p:nvSpPr>
        <p:spPr>
          <a:xfrm>
            <a:off x="762000" y="1434887"/>
            <a:ext cx="10019211" cy="406194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accent5">
                    <a:lumMod val="50000"/>
                  </a:schemeClr>
                </a:solidFill>
              </a:rPr>
              <a:t>SQL schema language is used to create a database. </a:t>
            </a:r>
          </a:p>
          <a:p>
            <a:pPr marL="0" indent="0">
              <a:lnSpc>
                <a:spcPct val="100000"/>
              </a:lnSpc>
              <a:buFont typeface="Arial" panose="020B0604020202020204" pitchFamily="34" charset="0"/>
              <a:buNone/>
            </a:pPr>
            <a:endParaRPr lang="en-US" sz="900" dirty="0">
              <a:solidFill>
                <a:schemeClr val="accent5">
                  <a:lumMod val="50000"/>
                </a:schemeClr>
              </a:solidFill>
            </a:endParaRPr>
          </a:p>
          <a:p>
            <a:pPr marL="457200" lvl="1" indent="0">
              <a:buFont typeface="Arial" panose="020B0604020202020204" pitchFamily="34" charset="0"/>
              <a:buNone/>
            </a:pPr>
            <a:r>
              <a:rPr lang="en-US" dirty="0">
                <a:solidFill>
                  <a:schemeClr val="accent5">
                    <a:lumMod val="50000"/>
                  </a:schemeClr>
                </a:solidFill>
                <a:latin typeface="Courier New" panose="02070309020205020404" pitchFamily="49" charset="0"/>
                <a:cs typeface="Courier New" panose="02070309020205020404" pitchFamily="49" charset="0"/>
              </a:rPr>
              <a:t>CREATE TABLE corporation</a:t>
            </a:r>
          </a:p>
          <a:p>
            <a:pPr marL="457200" lvl="1" indent="0">
              <a:buFont typeface="Arial" panose="020B0604020202020204" pitchFamily="34" charset="0"/>
              <a:buNone/>
            </a:pPr>
            <a:r>
              <a:rPr lang="en-US" dirty="0">
                <a:solidFill>
                  <a:schemeClr val="accent5">
                    <a:lumMod val="50000"/>
                  </a:schemeClr>
                </a:solidFill>
                <a:latin typeface="Courier New" panose="02070309020205020404" pitchFamily="49" charset="0"/>
                <a:cs typeface="Courier New" panose="02070309020205020404" pitchFamily="49" charset="0"/>
              </a:rPr>
              <a:t>(</a:t>
            </a:r>
            <a:r>
              <a:rPr lang="en-US" dirty="0" err="1">
                <a:solidFill>
                  <a:schemeClr val="accent5">
                    <a:lumMod val="50000"/>
                  </a:schemeClr>
                </a:solidFill>
                <a:latin typeface="Courier New" panose="02070309020205020404" pitchFamily="49" charset="0"/>
                <a:cs typeface="Courier New" panose="02070309020205020404" pitchFamily="49" charset="0"/>
              </a:rPr>
              <a:t>corp_id</a:t>
            </a:r>
            <a:r>
              <a:rPr lang="en-US" dirty="0">
                <a:solidFill>
                  <a:schemeClr val="accent5">
                    <a:lumMod val="50000"/>
                  </a:schemeClr>
                </a:solidFill>
                <a:latin typeface="Courier New" panose="02070309020205020404" pitchFamily="49" charset="0"/>
                <a:cs typeface="Courier New" panose="02070309020205020404" pitchFamily="49" charset="0"/>
              </a:rPr>
              <a:t> SMALLANT,</a:t>
            </a:r>
          </a:p>
          <a:p>
            <a:pPr marL="457200" lvl="1" indent="0">
              <a:buFont typeface="Arial" panose="020B0604020202020204" pitchFamily="34" charset="0"/>
              <a:buNone/>
            </a:pPr>
            <a:r>
              <a:rPr lang="en-US" dirty="0">
                <a:solidFill>
                  <a:schemeClr val="accent5">
                    <a:lumMod val="50000"/>
                  </a:schemeClr>
                </a:solidFill>
                <a:latin typeface="Courier New" panose="02070309020205020404" pitchFamily="49" charset="0"/>
                <a:cs typeface="Courier New" panose="02070309020205020404" pitchFamily="49" charset="0"/>
              </a:rPr>
              <a:t> name VARCHAR(30),</a:t>
            </a:r>
          </a:p>
          <a:p>
            <a:pPr marL="457200" lvl="1" indent="0">
              <a:buFont typeface="Arial" panose="020B0604020202020204" pitchFamily="34" charset="0"/>
              <a:buNone/>
            </a:pPr>
            <a:r>
              <a:rPr lang="en-US" dirty="0">
                <a:solidFill>
                  <a:schemeClr val="accent5">
                    <a:lumMod val="50000"/>
                  </a:schemeClr>
                </a:solidFill>
                <a:latin typeface="Courier New" panose="02070309020205020404" pitchFamily="49" charset="0"/>
                <a:cs typeface="Courier New" panose="02070309020205020404" pitchFamily="49" charset="0"/>
              </a:rPr>
              <a:t> CONSTRAINT </a:t>
            </a:r>
            <a:r>
              <a:rPr lang="en-US" dirty="0" err="1">
                <a:solidFill>
                  <a:schemeClr val="accent5">
                    <a:lumMod val="50000"/>
                  </a:schemeClr>
                </a:solidFill>
                <a:latin typeface="Courier New" panose="02070309020205020404" pitchFamily="49" charset="0"/>
                <a:cs typeface="Courier New" panose="02070309020205020404" pitchFamily="49" charset="0"/>
              </a:rPr>
              <a:t>pk_corporation</a:t>
            </a:r>
            <a:r>
              <a:rPr lang="en-US" dirty="0">
                <a:solidFill>
                  <a:schemeClr val="accent5">
                    <a:lumMod val="50000"/>
                  </a:schemeClr>
                </a:solidFill>
                <a:latin typeface="Courier New" panose="02070309020205020404" pitchFamily="49" charset="0"/>
                <a:cs typeface="Courier New" panose="02070309020205020404" pitchFamily="49" charset="0"/>
              </a:rPr>
              <a:t> PRIMARY KEY (</a:t>
            </a:r>
            <a:r>
              <a:rPr lang="en-US" dirty="0" err="1">
                <a:solidFill>
                  <a:schemeClr val="accent5">
                    <a:lumMod val="50000"/>
                  </a:schemeClr>
                </a:solidFill>
                <a:latin typeface="Courier New" panose="02070309020205020404" pitchFamily="49" charset="0"/>
                <a:cs typeface="Courier New" panose="02070309020205020404" pitchFamily="49" charset="0"/>
              </a:rPr>
              <a:t>corp_id</a:t>
            </a:r>
            <a:r>
              <a:rPr lang="en-US" dirty="0">
                <a:solidFill>
                  <a:schemeClr val="accent5">
                    <a:lumMod val="50000"/>
                  </a:schemeClr>
                </a:solidFill>
                <a:latin typeface="Courier New" panose="02070309020205020404" pitchFamily="49" charset="0"/>
                <a:cs typeface="Courier New" panose="02070309020205020404" pitchFamily="49" charset="0"/>
              </a:rPr>
              <a:t>)</a:t>
            </a:r>
          </a:p>
          <a:p>
            <a:pPr marL="457200" lvl="1" indent="0">
              <a:buFont typeface="Arial" panose="020B0604020202020204" pitchFamily="34" charset="0"/>
              <a:buNone/>
            </a:pPr>
            <a:r>
              <a:rPr lang="en-US" dirty="0">
                <a:solidFill>
                  <a:schemeClr val="accent5">
                    <a:lumMod val="50000"/>
                  </a:schemeClr>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endParaRPr lang="en-US" sz="800" dirty="0">
              <a:solidFill>
                <a:schemeClr val="accent5">
                  <a:lumMod val="50000"/>
                </a:schemeClr>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2400" dirty="0">
                <a:solidFill>
                  <a:schemeClr val="accent5">
                    <a:lumMod val="50000"/>
                  </a:schemeClr>
                </a:solidFill>
                <a:cs typeface="Courier New" panose="02070309020205020404" pitchFamily="49" charset="0"/>
              </a:rPr>
              <a:t>This creates a table with 2 columns, </a:t>
            </a:r>
            <a:r>
              <a:rPr lang="en-US" sz="2400" dirty="0" err="1">
                <a:solidFill>
                  <a:schemeClr val="accent5">
                    <a:lumMod val="50000"/>
                  </a:schemeClr>
                </a:solidFill>
                <a:latin typeface="Courier New" panose="02070309020205020404" pitchFamily="49" charset="0"/>
                <a:cs typeface="Courier New" panose="02070309020205020404" pitchFamily="49" charset="0"/>
              </a:rPr>
              <a:t>corp_id</a:t>
            </a:r>
            <a:r>
              <a:rPr lang="en-US" sz="2400" dirty="0">
                <a:solidFill>
                  <a:schemeClr val="accent5">
                    <a:lumMod val="50000"/>
                  </a:schemeClr>
                </a:solidFill>
                <a:latin typeface="Courier New" panose="02070309020205020404" pitchFamily="49" charset="0"/>
                <a:cs typeface="Courier New" panose="02070309020205020404" pitchFamily="49" charset="0"/>
              </a:rPr>
              <a:t> </a:t>
            </a:r>
            <a:r>
              <a:rPr lang="en-US" sz="2400" dirty="0">
                <a:solidFill>
                  <a:schemeClr val="accent5">
                    <a:lumMod val="50000"/>
                  </a:schemeClr>
                </a:solidFill>
                <a:cs typeface="Courier New" panose="02070309020205020404" pitchFamily="49" charset="0"/>
              </a:rPr>
              <a:t>and </a:t>
            </a:r>
            <a:r>
              <a:rPr lang="en-US" sz="2400" dirty="0">
                <a:solidFill>
                  <a:schemeClr val="accent5">
                    <a:lumMod val="50000"/>
                  </a:schemeClr>
                </a:solidFill>
                <a:latin typeface="Courier New" panose="02070309020205020404" pitchFamily="49" charset="0"/>
                <a:cs typeface="Courier New" panose="02070309020205020404" pitchFamily="49" charset="0"/>
              </a:rPr>
              <a:t>name</a:t>
            </a:r>
            <a:r>
              <a:rPr lang="en-US" sz="2400" dirty="0">
                <a:solidFill>
                  <a:schemeClr val="accent5">
                    <a:lumMod val="50000"/>
                  </a:schemeClr>
                </a:solidFill>
                <a:cs typeface="Courier New" panose="02070309020205020404" pitchFamily="49" charset="0"/>
              </a:rPr>
              <a:t>, with the </a:t>
            </a:r>
            <a:r>
              <a:rPr lang="en-US" sz="2400" dirty="0" err="1">
                <a:solidFill>
                  <a:schemeClr val="accent5">
                    <a:lumMod val="50000"/>
                  </a:schemeClr>
                </a:solidFill>
                <a:latin typeface="Courier New" panose="02070309020205020404" pitchFamily="49" charset="0"/>
                <a:cs typeface="Courier New" panose="02070309020205020404" pitchFamily="49" charset="0"/>
              </a:rPr>
              <a:t>corp_id</a:t>
            </a:r>
            <a:r>
              <a:rPr lang="en-US" sz="2400" dirty="0">
                <a:solidFill>
                  <a:schemeClr val="accent5">
                    <a:lumMod val="50000"/>
                  </a:schemeClr>
                </a:solidFill>
                <a:cs typeface="Courier New" panose="02070309020205020404" pitchFamily="49" charset="0"/>
              </a:rPr>
              <a:t> as the primary key for the table.</a:t>
            </a:r>
            <a:r>
              <a:rPr lang="en-US" sz="2400" dirty="0">
                <a:solidFill>
                  <a:schemeClr val="accent5">
                    <a:lumMod val="50000"/>
                  </a:schemeClr>
                </a:solidFill>
                <a:latin typeface="Courier New" panose="02070309020205020404" pitchFamily="49" charset="0"/>
                <a:cs typeface="Courier New" panose="02070309020205020404" pitchFamily="49" charset="0"/>
              </a:rPr>
              <a:t> </a:t>
            </a:r>
            <a:endParaRPr lang="en-US" sz="2400" dirty="0">
              <a:solidFill>
                <a:schemeClr val="accent5">
                  <a:lumMod val="50000"/>
                </a:schemeClr>
              </a:solidFill>
              <a:cs typeface="Courier New" panose="02070309020205020404" pitchFamily="49" charset="0"/>
            </a:endParaRPr>
          </a:p>
        </p:txBody>
      </p:sp>
      <p:sp>
        <p:nvSpPr>
          <p:cNvPr id="5" name="TextBox 4">
            <a:extLst>
              <a:ext uri="{FF2B5EF4-FFF2-40B4-BE49-F238E27FC236}">
                <a16:creationId xmlns:a16="http://schemas.microsoft.com/office/drawing/2014/main" id="{321E2252-867D-4B83-8869-FF98E7E0DA94}"/>
              </a:ext>
            </a:extLst>
          </p:cNvPr>
          <p:cNvSpPr txBox="1"/>
          <p:nvPr/>
        </p:nvSpPr>
        <p:spPr>
          <a:xfrm>
            <a:off x="12382500" y="6271129"/>
            <a:ext cx="2477589" cy="261610"/>
          </a:xfrm>
          <a:prstGeom prst="rect">
            <a:avLst/>
          </a:prstGeom>
          <a:noFill/>
        </p:spPr>
        <p:txBody>
          <a:bodyPr wrap="square" rtlCol="0">
            <a:spAutoFit/>
          </a:bodyPr>
          <a:lstStyle/>
          <a:p>
            <a:r>
              <a:rPr lang="en-US" sz="1100" dirty="0">
                <a:solidFill>
                  <a:schemeClr val="accent5">
                    <a:lumMod val="50000"/>
                  </a:schemeClr>
                </a:solidFill>
                <a:latin typeface="Verdana Pro"/>
              </a:rPr>
              <a:t>Learning SQL – page 9</a:t>
            </a:r>
          </a:p>
        </p:txBody>
      </p:sp>
      <p:sp>
        <p:nvSpPr>
          <p:cNvPr id="6" name="TextBox 5"/>
          <p:cNvSpPr txBox="1"/>
          <p:nvPr/>
        </p:nvSpPr>
        <p:spPr>
          <a:xfrm>
            <a:off x="2308833" y="6248046"/>
            <a:ext cx="8641134" cy="307777"/>
          </a:xfrm>
          <a:prstGeom prst="rect">
            <a:avLst/>
          </a:prstGeom>
          <a:noFill/>
        </p:spPr>
        <p:txBody>
          <a:bodyPr wrap="square" rtlCol="0">
            <a:spAutoFit/>
          </a:bodyPr>
          <a:lstStyle/>
          <a:p>
            <a:r>
              <a:rPr lang="en-US" sz="1400" dirty="0">
                <a:solidFill>
                  <a:schemeClr val="accent5">
                    <a:lumMod val="50000"/>
                  </a:schemeClr>
                </a:solidFill>
              </a:rPr>
              <a:t>Beaulieu, A. (2020). </a:t>
            </a:r>
            <a:r>
              <a:rPr lang="en-US" sz="1400" i="1" dirty="0">
                <a:solidFill>
                  <a:schemeClr val="accent5">
                    <a:lumMod val="50000"/>
                  </a:schemeClr>
                </a:solidFill>
              </a:rPr>
              <a:t>Learning SQL: Generate, manipulate, and retrieve data</a:t>
            </a:r>
            <a:r>
              <a:rPr lang="en-US" sz="1400" dirty="0">
                <a:solidFill>
                  <a:schemeClr val="accent5">
                    <a:lumMod val="50000"/>
                  </a:schemeClr>
                </a:solidFill>
              </a:rPr>
              <a:t> (3</a:t>
            </a:r>
            <a:r>
              <a:rPr lang="en-US" sz="1400" baseline="30000" dirty="0">
                <a:solidFill>
                  <a:schemeClr val="accent5">
                    <a:lumMod val="50000"/>
                  </a:schemeClr>
                </a:solidFill>
              </a:rPr>
              <a:t>rd</a:t>
            </a:r>
            <a:r>
              <a:rPr lang="en-US" sz="1400" dirty="0">
                <a:solidFill>
                  <a:schemeClr val="accent5">
                    <a:lumMod val="50000"/>
                  </a:schemeClr>
                </a:solidFill>
              </a:rPr>
              <a:t> ed.). O’Reilly Media, Inc.</a:t>
            </a:r>
          </a:p>
        </p:txBody>
      </p:sp>
    </p:spTree>
    <p:extLst>
      <p:ext uri="{BB962C8B-B14F-4D97-AF65-F5344CB8AC3E}">
        <p14:creationId xmlns:p14="http://schemas.microsoft.com/office/powerpoint/2010/main" val="954130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DFD13112-8178-4935-B46E-107B00C0D16B}"/>
              </a:ext>
            </a:extLst>
          </p:cNvPr>
          <p:cNvSpPr txBox="1">
            <a:spLocks/>
          </p:cNvSpPr>
          <p:nvPr/>
        </p:nvSpPr>
        <p:spPr>
          <a:xfrm>
            <a:off x="762000" y="632192"/>
            <a:ext cx="9144000" cy="126364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5">
                    <a:lumMod val="50000"/>
                  </a:schemeClr>
                </a:solidFill>
              </a:rPr>
              <a:t>Structured Query Language - Select</a:t>
            </a:r>
          </a:p>
        </p:txBody>
      </p:sp>
      <p:sp>
        <p:nvSpPr>
          <p:cNvPr id="3" name="Content Placeholder 4">
            <a:extLst>
              <a:ext uri="{FF2B5EF4-FFF2-40B4-BE49-F238E27FC236}">
                <a16:creationId xmlns:a16="http://schemas.microsoft.com/office/drawing/2014/main" id="{28A42D19-9933-491B-AE9F-3888B6A33F46}"/>
              </a:ext>
            </a:extLst>
          </p:cNvPr>
          <p:cNvSpPr txBox="1">
            <a:spLocks/>
          </p:cNvSpPr>
          <p:nvPr/>
        </p:nvSpPr>
        <p:spPr>
          <a:xfrm>
            <a:off x="762000" y="1510018"/>
            <a:ext cx="10019211" cy="46034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107000"/>
              </a:lnSpc>
              <a:spcBef>
                <a:spcPts val="0"/>
              </a:spcBef>
              <a:spcAft>
                <a:spcPts val="800"/>
              </a:spcAft>
              <a:buSzPts val="1000"/>
              <a:tabLst>
                <a:tab pos="457200" algn="l"/>
              </a:tabLst>
            </a:pPr>
            <a:r>
              <a:rPr lang="en-US" sz="2400" dirty="0">
                <a:solidFill>
                  <a:schemeClr val="accent5">
                    <a:lumMod val="50000"/>
                  </a:schemeClr>
                </a:solidFill>
                <a:ea typeface="Times New Roman" panose="02020603050405020304" pitchFamily="18" charset="0"/>
                <a:cs typeface="Times New Roman" panose="02020603050405020304" pitchFamily="18" charset="0"/>
              </a:rPr>
              <a:t>SQL data statement language may also select data</a:t>
            </a:r>
            <a:endParaRPr lang="en-US" sz="2400" dirty="0">
              <a:solidFill>
                <a:schemeClr val="accent5">
                  <a:lumMod val="50000"/>
                </a:schemeClr>
              </a:solidFill>
              <a:ea typeface="Calibri" panose="020F0502020204030204" pitchFamily="34" charset="0"/>
              <a:cs typeface="Times New Roman" panose="02020603050405020304" pitchFamily="18" charset="0"/>
            </a:endParaRPr>
          </a:p>
          <a:p>
            <a:pPr fontAlgn="base">
              <a:lnSpc>
                <a:spcPct val="107000"/>
              </a:lnSpc>
              <a:spcBef>
                <a:spcPts val="0"/>
              </a:spcBef>
              <a:spcAft>
                <a:spcPts val="800"/>
              </a:spcAft>
              <a:buSzPts val="1000"/>
              <a:tabLst>
                <a:tab pos="457200" algn="l"/>
              </a:tabLst>
            </a:pPr>
            <a:r>
              <a:rPr lang="en-US" sz="2400" dirty="0">
                <a:solidFill>
                  <a:schemeClr val="accent5">
                    <a:lumMod val="50000"/>
                  </a:schemeClr>
                </a:solidFill>
                <a:ea typeface="Times New Roman" panose="02020603050405020304" pitchFamily="18" charset="0"/>
                <a:cs typeface="Times New Roman" panose="02020603050405020304" pitchFamily="18" charset="0"/>
              </a:rPr>
              <a:t>SQL SELECT statement returns a temporary table or result set</a:t>
            </a:r>
            <a:endParaRPr lang="en-US" sz="2400" dirty="0">
              <a:solidFill>
                <a:schemeClr val="accent5">
                  <a:lumMod val="50000"/>
                </a:schemeClr>
              </a:solidFill>
              <a:ea typeface="Calibri" panose="020F0502020204030204" pitchFamily="34" charset="0"/>
              <a:cs typeface="Times New Roman" panose="02020603050405020304" pitchFamily="18" charset="0"/>
            </a:endParaRPr>
          </a:p>
          <a:p>
            <a:pPr marL="0" indent="0">
              <a:lnSpc>
                <a:spcPct val="100000"/>
              </a:lnSpc>
              <a:buFont typeface="Arial" panose="020B0604020202020204" pitchFamily="34" charset="0"/>
              <a:buNone/>
            </a:pPr>
            <a:endParaRPr lang="en-US" sz="900" dirty="0">
              <a:solidFill>
                <a:schemeClr val="accent5">
                  <a:lumMod val="50000"/>
                </a:schemeClr>
              </a:solidFill>
            </a:endParaRPr>
          </a:p>
          <a:p>
            <a:pPr marL="457200" lvl="1" indent="0">
              <a:buFont typeface="Arial" panose="020B0604020202020204" pitchFamily="34" charset="0"/>
              <a:buNone/>
            </a:pPr>
            <a:r>
              <a:rPr lang="en-US" dirty="0" err="1">
                <a:solidFill>
                  <a:schemeClr val="accent5">
                    <a:lumMod val="50000"/>
                  </a:schemeClr>
                </a:solidFill>
                <a:latin typeface="Courier New" panose="02070309020205020404" pitchFamily="49" charset="0"/>
                <a:cs typeface="Courier New" panose="02070309020205020404" pitchFamily="49" charset="0"/>
              </a:rPr>
              <a:t>mysql</a:t>
            </a:r>
            <a:r>
              <a:rPr lang="en-US" dirty="0">
                <a:solidFill>
                  <a:schemeClr val="accent5">
                    <a:lumMod val="50000"/>
                  </a:schemeClr>
                </a:solidFill>
                <a:latin typeface="Courier New" panose="02070309020205020404" pitchFamily="49" charset="0"/>
                <a:cs typeface="Courier New" panose="02070309020205020404" pitchFamily="49" charset="0"/>
              </a:rPr>
              <a:t> &lt; SELECT name</a:t>
            </a:r>
          </a:p>
          <a:p>
            <a:pPr marL="457200" lvl="1" indent="0">
              <a:buFont typeface="Arial" panose="020B0604020202020204" pitchFamily="34" charset="0"/>
              <a:buNone/>
            </a:pPr>
            <a:r>
              <a:rPr lang="en-US" dirty="0">
                <a:solidFill>
                  <a:schemeClr val="accent5">
                    <a:lumMod val="50000"/>
                  </a:schemeClr>
                </a:solidFill>
                <a:latin typeface="Courier New" panose="02070309020205020404" pitchFamily="49" charset="0"/>
                <a:cs typeface="Courier New" panose="02070309020205020404" pitchFamily="49" charset="0"/>
              </a:rPr>
              <a:t>      -&gt; FROM corporation</a:t>
            </a:r>
          </a:p>
          <a:p>
            <a:pPr marL="457200" lvl="1" indent="0">
              <a:buFont typeface="Arial" panose="020B0604020202020204" pitchFamily="34" charset="0"/>
              <a:buNone/>
            </a:pPr>
            <a:r>
              <a:rPr lang="en-US" dirty="0">
                <a:solidFill>
                  <a:schemeClr val="accent5">
                    <a:lumMod val="50000"/>
                  </a:schemeClr>
                </a:solidFill>
                <a:latin typeface="Courier New" panose="02070309020205020404" pitchFamily="49" charset="0"/>
                <a:cs typeface="Courier New" panose="02070309020205020404" pitchFamily="49" charset="0"/>
              </a:rPr>
              <a:t>      -&gt; WHERE </a:t>
            </a:r>
            <a:r>
              <a:rPr lang="en-US" dirty="0" err="1">
                <a:solidFill>
                  <a:schemeClr val="accent5">
                    <a:lumMod val="50000"/>
                  </a:schemeClr>
                </a:solidFill>
                <a:latin typeface="Courier New" panose="02070309020205020404" pitchFamily="49" charset="0"/>
                <a:cs typeface="Courier New" panose="02070309020205020404" pitchFamily="49" charset="0"/>
              </a:rPr>
              <a:t>corp_id</a:t>
            </a:r>
            <a:r>
              <a:rPr lang="en-US" dirty="0">
                <a:solidFill>
                  <a:schemeClr val="accent5">
                    <a:lumMod val="50000"/>
                  </a:schemeClr>
                </a:solidFill>
                <a:latin typeface="Courier New" panose="02070309020205020404" pitchFamily="49" charset="0"/>
                <a:cs typeface="Courier New" panose="02070309020205020404" pitchFamily="49" charset="0"/>
              </a:rPr>
              <a:t> = 27;</a:t>
            </a:r>
          </a:p>
          <a:p>
            <a:pPr marL="0" indent="0">
              <a:buFont typeface="Arial" panose="020B0604020202020204" pitchFamily="34" charset="0"/>
              <a:buNone/>
            </a:pPr>
            <a:endParaRPr lang="en-US" sz="800" dirty="0">
              <a:solidFill>
                <a:schemeClr val="accent5">
                  <a:lumMod val="50000"/>
                </a:schemeClr>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2400" dirty="0">
                <a:solidFill>
                  <a:schemeClr val="accent5">
                    <a:lumMod val="50000"/>
                  </a:schemeClr>
                </a:solidFill>
                <a:cs typeface="Courier New" panose="02070309020205020404" pitchFamily="49" charset="0"/>
              </a:rPr>
              <a:t>This statement retrieves this data:</a:t>
            </a:r>
          </a:p>
          <a:p>
            <a:pPr marL="0" indent="0">
              <a:buFont typeface="Arial" panose="020B0604020202020204" pitchFamily="34" charset="0"/>
              <a:buNone/>
            </a:pPr>
            <a:endParaRPr lang="en-US" dirty="0">
              <a:solidFill>
                <a:schemeClr val="accent5">
                  <a:lumMod val="50000"/>
                </a:schemeClr>
              </a:solidFill>
              <a:cs typeface="Courier New" panose="02070309020205020404" pitchFamily="49" charset="0"/>
            </a:endParaRPr>
          </a:p>
        </p:txBody>
      </p:sp>
      <p:graphicFrame>
        <p:nvGraphicFramePr>
          <p:cNvPr id="4" name="Table 2">
            <a:extLst>
              <a:ext uri="{FF2B5EF4-FFF2-40B4-BE49-F238E27FC236}">
                <a16:creationId xmlns:a16="http://schemas.microsoft.com/office/drawing/2014/main" id="{CFDE0946-3B02-4C77-AD02-8B56071C43AB}"/>
              </a:ext>
            </a:extLst>
          </p:cNvPr>
          <p:cNvGraphicFramePr>
            <a:graphicFrameLocks noGrp="1"/>
          </p:cNvGraphicFramePr>
          <p:nvPr>
            <p:extLst>
              <p:ext uri="{D42A27DB-BD31-4B8C-83A1-F6EECF244321}">
                <p14:modId xmlns:p14="http://schemas.microsoft.com/office/powerpoint/2010/main" val="1502336574"/>
              </p:ext>
            </p:extLst>
          </p:nvPr>
        </p:nvGraphicFramePr>
        <p:xfrm>
          <a:off x="1282700" y="4898328"/>
          <a:ext cx="6248400" cy="741680"/>
        </p:xfrm>
        <a:graphic>
          <a:graphicData uri="http://schemas.openxmlformats.org/drawingml/2006/table">
            <a:tbl>
              <a:tblPr firstRow="1" bandRow="1">
                <a:tableStyleId>{F5AB1C69-6EDB-4FF4-983F-18BD219EF322}</a:tableStyleId>
              </a:tblPr>
              <a:tblGrid>
                <a:gridCol w="6248400">
                  <a:extLst>
                    <a:ext uri="{9D8B030D-6E8A-4147-A177-3AD203B41FA5}">
                      <a16:colId xmlns:a16="http://schemas.microsoft.com/office/drawing/2014/main" val="3665221972"/>
                    </a:ext>
                  </a:extLst>
                </a:gridCol>
              </a:tblGrid>
              <a:tr h="370840">
                <a:tc>
                  <a:txBody>
                    <a:bodyPr/>
                    <a:lstStyle/>
                    <a:p>
                      <a:r>
                        <a:rPr lang="en-US" dirty="0"/>
                        <a:t>name</a:t>
                      </a:r>
                    </a:p>
                  </a:txBody>
                  <a:tcPr/>
                </a:tc>
                <a:extLst>
                  <a:ext uri="{0D108BD9-81ED-4DB2-BD59-A6C34878D82A}">
                    <a16:rowId xmlns:a16="http://schemas.microsoft.com/office/drawing/2014/main" val="633279964"/>
                  </a:ext>
                </a:extLst>
              </a:tr>
              <a:tr h="370840">
                <a:tc>
                  <a:txBody>
                    <a:bodyPr/>
                    <a:lstStyle/>
                    <a:p>
                      <a:r>
                        <a:rPr lang="en-US" dirty="0"/>
                        <a:t>Acme Paper Corporation</a:t>
                      </a:r>
                    </a:p>
                  </a:txBody>
                  <a:tcPr/>
                </a:tc>
                <a:extLst>
                  <a:ext uri="{0D108BD9-81ED-4DB2-BD59-A6C34878D82A}">
                    <a16:rowId xmlns:a16="http://schemas.microsoft.com/office/drawing/2014/main" val="630151384"/>
                  </a:ext>
                </a:extLst>
              </a:tr>
            </a:tbl>
          </a:graphicData>
        </a:graphic>
      </p:graphicFrame>
      <p:sp>
        <p:nvSpPr>
          <p:cNvPr id="6" name="TextBox 5">
            <a:extLst>
              <a:ext uri="{FF2B5EF4-FFF2-40B4-BE49-F238E27FC236}">
                <a16:creationId xmlns:a16="http://schemas.microsoft.com/office/drawing/2014/main" id="{321E2252-867D-4B83-8869-FF98E7E0DA94}"/>
              </a:ext>
            </a:extLst>
          </p:cNvPr>
          <p:cNvSpPr txBox="1"/>
          <p:nvPr/>
        </p:nvSpPr>
        <p:spPr>
          <a:xfrm>
            <a:off x="12382500" y="6271129"/>
            <a:ext cx="2477589" cy="261610"/>
          </a:xfrm>
          <a:prstGeom prst="rect">
            <a:avLst/>
          </a:prstGeom>
          <a:noFill/>
        </p:spPr>
        <p:txBody>
          <a:bodyPr wrap="square" rtlCol="0">
            <a:spAutoFit/>
          </a:bodyPr>
          <a:lstStyle/>
          <a:p>
            <a:r>
              <a:rPr lang="en-US" sz="1100" dirty="0">
                <a:solidFill>
                  <a:schemeClr val="accent5">
                    <a:lumMod val="50000"/>
                  </a:schemeClr>
                </a:solidFill>
                <a:latin typeface="Verdana Pro"/>
              </a:rPr>
              <a:t>Learning SQL – page 9-12</a:t>
            </a:r>
          </a:p>
        </p:txBody>
      </p:sp>
      <p:sp>
        <p:nvSpPr>
          <p:cNvPr id="7" name="TextBox 6"/>
          <p:cNvSpPr txBox="1"/>
          <p:nvPr/>
        </p:nvSpPr>
        <p:spPr>
          <a:xfrm>
            <a:off x="2308833" y="6248046"/>
            <a:ext cx="8641134" cy="307777"/>
          </a:xfrm>
          <a:prstGeom prst="rect">
            <a:avLst/>
          </a:prstGeom>
          <a:noFill/>
        </p:spPr>
        <p:txBody>
          <a:bodyPr wrap="square" rtlCol="0">
            <a:spAutoFit/>
          </a:bodyPr>
          <a:lstStyle/>
          <a:p>
            <a:r>
              <a:rPr lang="en-US" sz="1400" dirty="0">
                <a:solidFill>
                  <a:schemeClr val="accent5">
                    <a:lumMod val="50000"/>
                  </a:schemeClr>
                </a:solidFill>
              </a:rPr>
              <a:t>Beaulieu, A. (2020). </a:t>
            </a:r>
            <a:r>
              <a:rPr lang="en-US" sz="1400" i="1" dirty="0">
                <a:solidFill>
                  <a:schemeClr val="accent5">
                    <a:lumMod val="50000"/>
                  </a:schemeClr>
                </a:solidFill>
              </a:rPr>
              <a:t>Learning SQL: Generate, manipulate, and retrieve data</a:t>
            </a:r>
            <a:r>
              <a:rPr lang="en-US" sz="1400" dirty="0">
                <a:solidFill>
                  <a:schemeClr val="accent5">
                    <a:lumMod val="50000"/>
                  </a:schemeClr>
                </a:solidFill>
              </a:rPr>
              <a:t> (3</a:t>
            </a:r>
            <a:r>
              <a:rPr lang="en-US" sz="1400" baseline="30000" dirty="0">
                <a:solidFill>
                  <a:schemeClr val="accent5">
                    <a:lumMod val="50000"/>
                  </a:schemeClr>
                </a:solidFill>
              </a:rPr>
              <a:t>rd</a:t>
            </a:r>
            <a:r>
              <a:rPr lang="en-US" sz="1400" dirty="0">
                <a:solidFill>
                  <a:schemeClr val="accent5">
                    <a:lumMod val="50000"/>
                  </a:schemeClr>
                </a:solidFill>
              </a:rPr>
              <a:t> ed.). O’Reilly Media, Inc.</a:t>
            </a:r>
          </a:p>
        </p:txBody>
      </p:sp>
    </p:spTree>
    <p:extLst>
      <p:ext uri="{BB962C8B-B14F-4D97-AF65-F5344CB8AC3E}">
        <p14:creationId xmlns:p14="http://schemas.microsoft.com/office/powerpoint/2010/main" val="3002583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D97538E726494A833B9D72E2D24378" ma:contentTypeVersion="11" ma:contentTypeDescription="Create a new document." ma:contentTypeScope="" ma:versionID="d36dc3d931dd4eb4a5a184b49671d577">
  <xsd:schema xmlns:xsd="http://www.w3.org/2001/XMLSchema" xmlns:xs="http://www.w3.org/2001/XMLSchema" xmlns:p="http://schemas.microsoft.com/office/2006/metadata/properties" xmlns:ns2="585cf7ef-03f3-45fc-afc7-b6aa291d6457" xmlns:ns3="b2e0dfcf-80fa-4b9d-a247-a9bf92876911" targetNamespace="http://schemas.microsoft.com/office/2006/metadata/properties" ma:root="true" ma:fieldsID="52dc6a7bc78ea7fee864627c1dd39e87" ns2:_="" ns3:_="">
    <xsd:import namespace="585cf7ef-03f3-45fc-afc7-b6aa291d6457"/>
    <xsd:import namespace="b2e0dfcf-80fa-4b9d-a247-a9bf92876911"/>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Comments" minOccurs="0"/>
                <xsd:element ref="ns3:MediaServiceOCR" minOccurs="0"/>
                <xsd:element ref="ns3:EverythinginComp11andmegans1_x002f_2"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5cf7ef-03f3-45fc-afc7-b6aa291d645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b2e0dfcf-80fa-4b9d-a247-a9bf92876911"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Comments" ma:index="16" nillable="true" ma:displayName="Comments" ma:internalName="Comments">
      <xsd:simpleType>
        <xsd:restriction base="dms:Text">
          <xsd:maxLength value="255"/>
        </xsd:restriction>
      </xsd:simpleType>
    </xsd:element>
    <xsd:element name="MediaServiceOCR" ma:index="17" nillable="true" ma:displayName="MediaServiceOCR" ma:internalName="MediaServiceOCR" ma:readOnly="true">
      <xsd:simpleType>
        <xsd:restriction base="dms:Note">
          <xsd:maxLength value="255"/>
        </xsd:restriction>
      </xsd:simpleType>
    </xsd:element>
    <xsd:element name="EverythinginComp11andmegans1_x002f_2" ma:index="18" nillable="true" ma:displayName="Everything in Comp11 and megans 1/2 " ma:description="Everything in Comp11" ma:format="Dropdown" ma:internalName="EverythinginComp11andmegans1_x002f_2">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EverythinginComp11andmegans1_x002f_2 xmlns="b2e0dfcf-80fa-4b9d-a247-a9bf92876911" xsi:nil="true"/>
    <SharedWithUsers xmlns="585cf7ef-03f3-45fc-afc7-b6aa291d6457">
      <UserInfo>
        <DisplayName>Richardson, Jilane</DisplayName>
        <AccountId>338</AccountId>
        <AccountType/>
      </UserInfo>
    </SharedWithUsers>
    <Comments xmlns="b2e0dfcf-80fa-4b9d-a247-a9bf92876911" xsi:nil="true"/>
  </documentManagement>
</p:properties>
</file>

<file path=customXml/itemProps1.xml><?xml version="1.0" encoding="utf-8"?>
<ds:datastoreItem xmlns:ds="http://schemas.openxmlformats.org/officeDocument/2006/customXml" ds:itemID="{26F27B77-9E0D-42EB-99F9-D030EE2D02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5cf7ef-03f3-45fc-afc7-b6aa291d6457"/>
    <ds:schemaRef ds:uri="b2e0dfcf-80fa-4b9d-a247-a9bf928769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7BE3A44-447B-4464-8325-7C7AFEDA17A2}">
  <ds:schemaRefs>
    <ds:schemaRef ds:uri="http://schemas.microsoft.com/sharepoint/v3/contenttype/forms"/>
  </ds:schemaRefs>
</ds:datastoreItem>
</file>

<file path=customXml/itemProps3.xml><?xml version="1.0" encoding="utf-8"?>
<ds:datastoreItem xmlns:ds="http://schemas.openxmlformats.org/officeDocument/2006/customXml" ds:itemID="{9882D657-1632-4F41-BBBA-DEB735B1CDE7}">
  <ds:schemaRefs>
    <ds:schemaRef ds:uri="http://purl.org/dc/elements/1.1/"/>
    <ds:schemaRef ds:uri="http://purl.org/dc/dcmitype/"/>
    <ds:schemaRef ds:uri="http://schemas.microsoft.com/office/2006/documentManagement/types"/>
    <ds:schemaRef ds:uri="http://schemas.microsoft.com/office/infopath/2007/PartnerControls"/>
    <ds:schemaRef ds:uri="b2e0dfcf-80fa-4b9d-a247-a9bf92876911"/>
    <ds:schemaRef ds:uri="http://purl.org/dc/terms/"/>
    <ds:schemaRef ds:uri="http://schemas.openxmlformats.org/package/2006/metadata/core-properties"/>
    <ds:schemaRef ds:uri="585cf7ef-03f3-45fc-afc7-b6aa291d6457"/>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361</TotalTime>
  <Words>3148</Words>
  <Application>Microsoft Office PowerPoint</Application>
  <PresentationFormat>Widescreen</PresentationFormat>
  <Paragraphs>285</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Calibri Light</vt:lpstr>
      <vt:lpstr>Courier New</vt:lpstr>
      <vt:lpstr>Lucida Grande</vt:lpstr>
      <vt:lpstr>Symbol</vt:lpstr>
      <vt:lpstr>Verdana Pro</vt:lpstr>
      <vt:lpstr>Office Theme</vt:lpstr>
      <vt:lpstr>Learning 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SQL</dc:title>
  <dc:creator>Skousen, Ivy</dc:creator>
  <cp:lastModifiedBy>Jilane Richardson</cp:lastModifiedBy>
  <cp:revision>12</cp:revision>
  <dcterms:created xsi:type="dcterms:W3CDTF">2020-11-10T15:54:41Z</dcterms:created>
  <dcterms:modified xsi:type="dcterms:W3CDTF">2020-11-19T02:49:44Z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0x010100A4D97538E726494A833B9D72E2D24378</vt:lpwstr>
  </property>
</Properties>
</file>