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9" r:id="rId3"/>
    <p:sldId id="425" r:id="rId4"/>
    <p:sldId id="444" r:id="rId5"/>
    <p:sldId id="457" r:id="rId6"/>
    <p:sldId id="44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EB"/>
    <a:srgbClr val="2D4B2B"/>
    <a:srgbClr val="3D643A"/>
    <a:srgbClr val="1D301C"/>
    <a:srgbClr val="F66A81"/>
    <a:srgbClr val="FBB3BF"/>
    <a:srgbClr val="F995A6"/>
    <a:srgbClr val="664E59"/>
    <a:srgbClr val="896977"/>
    <a:srgbClr val="554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73" d="100"/>
          <a:sy n="73" d="100"/>
        </p:scale>
        <p:origin x="78" y="10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774055" y="2367131"/>
            <a:ext cx="39796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</a:t>
            </a:r>
            <a:endParaRPr lang="en-US" altLang="ko-KR" sz="3500" spc="-15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5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프로그래밍</a:t>
            </a:r>
            <a:endParaRPr lang="en-US" altLang="ko-KR" sz="3500" spc="-15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30176" y="5691479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spc="-15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2019.10.30</a:t>
            </a:r>
            <a:endParaRPr lang="en-US" altLang="ko-KR" sz="1500" spc="-15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82362" y="3844974"/>
            <a:ext cx="1525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103</a:t>
            </a:r>
            <a:endParaRPr lang="en-US" altLang="ko-KR" sz="2000" b="1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11" y="0"/>
            <a:ext cx="2325189" cy="7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87371" y="538529"/>
            <a:ext cx="126305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spc="-150" smtClean="0">
                <a:solidFill>
                  <a:prstClr val="white"/>
                </a:solidFill>
                <a:latin typeface="+mj-ea"/>
                <a:ea typeface="+mj-ea"/>
              </a:rPr>
              <a:t>팀 구호</a:t>
            </a:r>
            <a:endParaRPr lang="en-US" altLang="ko-KR" sz="2300" spc="-150" dirty="0" smtClean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92642" y="4066468"/>
            <a:ext cx="45983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셋이서 하나의 프로젝트를 진행한다</a:t>
            </a:r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92426" y="3181400"/>
            <a:ext cx="2798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프로젝트</a:t>
            </a:r>
            <a:r>
              <a:rPr lang="en-US" altLang="ko-KR" sz="360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103</a:t>
            </a:r>
            <a:endParaRPr lang="en-US" altLang="ko-KR" sz="3600" dirty="0" smtClean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11" y="394719"/>
            <a:ext cx="2325189" cy="7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40744" y="317282"/>
            <a:ext cx="97047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spc="-150" dirty="0" smtClean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</a:rPr>
              <a:t>팀원</a:t>
            </a:r>
            <a:endParaRPr lang="en-US" altLang="ko-KR" sz="2300" spc="-150" dirty="0" smtClean="0">
              <a:solidFill>
                <a:srgbClr val="E7E6E6">
                  <a:lumMod val="25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51245" y="1906694"/>
            <a:ext cx="1780014" cy="179751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2180" y="2805450"/>
            <a:ext cx="1462963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2014758076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42791" y="2805450"/>
            <a:ext cx="134267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2014758075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9933" y="2805450"/>
            <a:ext cx="147787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2014858093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56781" y="2400924"/>
            <a:ext cx="1462963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윤승재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2647" y="2400924"/>
            <a:ext cx="1462963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이승찬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34837" y="2413836"/>
            <a:ext cx="1462963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이제영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176311" y="1880159"/>
            <a:ext cx="1780014" cy="179751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98255" y="1906694"/>
            <a:ext cx="1780014" cy="179751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78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87371" y="538529"/>
            <a:ext cx="126305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spc="-150" smtClean="0">
                <a:solidFill>
                  <a:prstClr val="white"/>
                </a:solidFill>
                <a:latin typeface="+mj-ea"/>
                <a:ea typeface="+mj-ea"/>
              </a:rPr>
              <a:t>팀 구호</a:t>
            </a:r>
            <a:endParaRPr lang="en-US" altLang="ko-KR" sz="2300" spc="-150" dirty="0" smtClean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2433" y="5226687"/>
            <a:ext cx="45983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Dead Line 12.11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3723" y="3455720"/>
            <a:ext cx="4415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기말에 모든걸 건다</a:t>
            </a:r>
            <a:endParaRPr lang="en-US" altLang="ko-KR" sz="3600" dirty="0" smtClean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11" y="394719"/>
            <a:ext cx="2325189" cy="7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87371" y="538529"/>
            <a:ext cx="122386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spc="-150" smtClean="0">
                <a:solidFill>
                  <a:prstClr val="white"/>
                </a:solidFill>
                <a:latin typeface="+mj-ea"/>
                <a:ea typeface="+mj-ea"/>
              </a:rPr>
              <a:t>팀 규칙</a:t>
            </a:r>
            <a:endParaRPr lang="en-US" altLang="ko-KR" sz="2300" spc="-150" dirty="0" smtClean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4240" y="1872884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지각은 하되 결석은 하지 말자</a:t>
            </a:r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86213" y="186753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56540" y="1868604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팀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모임은 게임프로그래밍 직후 </a:t>
            </a:r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시간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8513" y="186325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5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4240" y="319223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탈주 금지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6213" y="318688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5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56540" y="318795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잠수 금지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58513" y="318260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5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4240" y="450194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확실한 역할분담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86213" y="44965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05</a:t>
            </a:r>
            <a:endParaRPr lang="en-US" altLang="ko-KR" sz="15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6540" y="449766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자료 공유는</a:t>
            </a:r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</a:br>
            <a:r>
              <a:rPr lang="en-US" altLang="ko-KR" sz="1500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or Slack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58513" y="449231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5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11" y="394719"/>
            <a:ext cx="2325189" cy="7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774055" y="2367131"/>
            <a:ext cx="397965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spc="-150" dirty="0" smtClean="0"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</a:rPr>
              <a:t>감사합니다</a:t>
            </a:r>
            <a:endParaRPr lang="en-US" altLang="ko-KR" sz="3500" spc="-150" dirty="0" smtClean="0">
              <a:solidFill>
                <a:srgbClr val="E7E6E6">
                  <a:lumMod val="25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17335" y="5767581"/>
            <a:ext cx="3979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spc="-150" dirty="0" err="1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윤승재</a:t>
            </a:r>
            <a:r>
              <a:rPr lang="ko-KR" altLang="en-US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2014758076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 algn="r"/>
            <a:r>
              <a:rPr lang="ko-KR" altLang="en-US" sz="1500" spc="-150" dirty="0" err="1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이승찬</a:t>
            </a:r>
            <a:r>
              <a:rPr lang="ko-KR" altLang="en-US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2014758075</a:t>
            </a:r>
          </a:p>
          <a:p>
            <a:pPr algn="r"/>
            <a:r>
              <a:rPr lang="ko-KR" altLang="en-US" sz="1500" spc="-150" dirty="0" err="1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이제영</a:t>
            </a:r>
            <a:r>
              <a:rPr lang="ko-KR" altLang="en-US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2014858093</a:t>
            </a:r>
            <a:br>
              <a:rPr lang="en-US" altLang="ko-KR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</a:br>
            <a:r>
              <a:rPr lang="en-US" altLang="ko-KR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2019.10.30</a:t>
            </a:r>
            <a:r>
              <a:rPr lang="ko-KR" altLang="en-US" sz="1500" spc="-150" dirty="0" smtClean="0">
                <a:solidFill>
                  <a:srgbClr val="E7E6E6">
                    <a:lumMod val="50000"/>
                  </a:srgbClr>
                </a:solidFill>
                <a:latin typeface="+mj-ea"/>
                <a:ea typeface="+mj-ea"/>
              </a:rPr>
              <a:t> </a:t>
            </a:r>
            <a:endParaRPr lang="en-US" altLang="ko-KR" sz="1500" spc="-150" dirty="0" smtClean="0">
              <a:solidFill>
                <a:srgbClr val="E7E6E6">
                  <a:lumMod val="50000"/>
                </a:srgb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11" y="0"/>
            <a:ext cx="2325189" cy="7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64</Words>
  <Application>Microsoft Office PowerPoint</Application>
  <PresentationFormat>A4 용지(210x297mm)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user</cp:lastModifiedBy>
  <cp:revision>561</cp:revision>
  <dcterms:created xsi:type="dcterms:W3CDTF">2017-09-07T10:48:07Z</dcterms:created>
  <dcterms:modified xsi:type="dcterms:W3CDTF">2019-10-30T02:00:01Z</dcterms:modified>
</cp:coreProperties>
</file>