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EC3"/>
    <a:srgbClr val="2F63A2"/>
    <a:srgbClr val="FFCC00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17DEA-D184-4EDC-B987-30DC251ED345}" type="datetimeFigureOut">
              <a:rPr lang="de-AT" smtClean="0"/>
              <a:t>15.11.2016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16FC8-8197-4B6A-8BA3-83AE123ADE63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6FC8-8197-4B6A-8BA3-83AE123ADE63}" type="slidenum">
              <a:rPr lang="de-AT" smtClean="0"/>
              <a:t>11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87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32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965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4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3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25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40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43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30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816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92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22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755576" y="600000"/>
            <a:ext cx="8017729" cy="5349280"/>
            <a:chOff x="755576" y="600000"/>
            <a:chExt cx="8017729" cy="5349280"/>
          </a:xfrm>
        </p:grpSpPr>
        <p:sp>
          <p:nvSpPr>
            <p:cNvPr id="7" name="Rechteck 6"/>
            <p:cNvSpPr/>
            <p:nvPr/>
          </p:nvSpPr>
          <p:spPr>
            <a:xfrm>
              <a:off x="755576" y="600000"/>
              <a:ext cx="8017729" cy="53492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Stern mit 5 Zacken 4"/>
            <p:cNvSpPr/>
            <p:nvPr/>
          </p:nvSpPr>
          <p:spPr>
            <a:xfrm>
              <a:off x="3604182" y="14847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4470131" y="125662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ern mit 5 Zacken 8"/>
            <p:cNvSpPr/>
            <p:nvPr/>
          </p:nvSpPr>
          <p:spPr>
            <a:xfrm>
              <a:off x="5351936" y="148830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ern mit 5 Zacken 9"/>
            <p:cNvSpPr/>
            <p:nvPr/>
          </p:nvSpPr>
          <p:spPr>
            <a:xfrm>
              <a:off x="6001177" y="212697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6217003" y="300349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5994128" y="389058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ern mit 5 Zacken 12"/>
            <p:cNvSpPr/>
            <p:nvPr/>
          </p:nvSpPr>
          <p:spPr>
            <a:xfrm>
              <a:off x="5348409" y="45239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tern mit 5 Zacken 13"/>
            <p:cNvSpPr/>
            <p:nvPr/>
          </p:nvSpPr>
          <p:spPr>
            <a:xfrm>
              <a:off x="4481556" y="47579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3599463" y="45233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2957400" y="38772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tern mit 5 Zacken 16"/>
            <p:cNvSpPr/>
            <p:nvPr/>
          </p:nvSpPr>
          <p:spPr>
            <a:xfrm>
              <a:off x="2724990" y="30009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tern mit 5 Zacken 17"/>
            <p:cNvSpPr/>
            <p:nvPr/>
          </p:nvSpPr>
          <p:spPr>
            <a:xfrm>
              <a:off x="2957400" y="21284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425570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87824" y="2204864"/>
            <a:ext cx="2675137" cy="1057161"/>
            <a:chOff x="2987824" y="2204864"/>
            <a:chExt cx="2675137" cy="1057161"/>
          </a:xfrm>
        </p:grpSpPr>
        <p:sp>
          <p:nvSpPr>
            <p:cNvPr id="3" name="Pfeil nach links und rechts 2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1812" y="2208394"/>
            <a:ext cx="2818366" cy="1054949"/>
            <a:chOff x="697690" y="840243"/>
            <a:chExt cx="2818366" cy="1054949"/>
          </a:xfrm>
        </p:grpSpPr>
        <p:sp>
          <p:nvSpPr>
            <p:cNvPr id="6" name="Freihandform 5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Final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987824" y="3573016"/>
            <a:ext cx="2675137" cy="1057161"/>
            <a:chOff x="2987824" y="2204864"/>
            <a:chExt cx="2675137" cy="1057161"/>
          </a:xfrm>
        </p:grpSpPr>
        <p:sp>
          <p:nvSpPr>
            <p:cNvPr id="10" name="Pfeil nach links und rechts 9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711812" y="3576546"/>
            <a:ext cx="2818366" cy="1054949"/>
            <a:chOff x="697690" y="840243"/>
            <a:chExt cx="2818366" cy="1054949"/>
          </a:xfrm>
        </p:grpSpPr>
        <p:sp>
          <p:nvSpPr>
            <p:cNvPr id="13" name="Freihandform 12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87824" y="4869160"/>
            <a:ext cx="2675137" cy="1057161"/>
            <a:chOff x="2987824" y="2204864"/>
            <a:chExt cx="2675137" cy="1057161"/>
          </a:xfrm>
          <a:solidFill>
            <a:srgbClr val="889EC3"/>
          </a:solidFill>
          <a:effectLst/>
        </p:grpSpPr>
        <p:sp>
          <p:nvSpPr>
            <p:cNvPr id="16" name="Pfeil nach links und rechts 15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11812" y="4872690"/>
            <a:ext cx="2818366" cy="1054949"/>
            <a:chOff x="697690" y="840243"/>
            <a:chExt cx="2818366" cy="1054949"/>
          </a:xfrm>
          <a:effectLst/>
        </p:grpSpPr>
        <p:sp>
          <p:nvSpPr>
            <p:cNvPr id="19" name="Freihandform 18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olidFill>
              <a:srgbClr val="2F63A2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6660232" y="26369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3D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6660232" y="3861048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Flat, </a:t>
            </a:r>
            <a:r>
              <a:rPr lang="de-AT" dirty="0" err="1" smtClean="0"/>
              <a:t>shaded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6660232" y="5373216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feil nach links und rechts 2"/>
          <p:cNvSpPr/>
          <p:nvPr/>
        </p:nvSpPr>
        <p:spPr>
          <a:xfrm>
            <a:off x="2987824" y="2204864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4" name="Rechteck 3"/>
          <p:cNvSpPr/>
          <p:nvPr/>
        </p:nvSpPr>
        <p:spPr>
          <a:xfrm>
            <a:off x="3635896" y="2348210"/>
            <a:ext cx="1430200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711812" y="2208394"/>
            <a:ext cx="281836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86041" y="543482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7" name="Rechteck 6"/>
          <p:cNvSpPr/>
          <p:nvPr/>
        </p:nvSpPr>
        <p:spPr>
          <a:xfrm>
            <a:off x="1005887" y="2348209"/>
            <a:ext cx="1790875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Final </a:t>
            </a:r>
            <a:r>
              <a:rPr lang="de-AT" dirty="0" err="1" smtClean="0"/>
              <a:t>small</a:t>
            </a:r>
            <a:endParaRPr lang="de-AT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2987824" y="3573016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11" name="Rechteck 10"/>
          <p:cNvSpPr/>
          <p:nvPr/>
        </p:nvSpPr>
        <p:spPr>
          <a:xfrm>
            <a:off x="3635896" y="3716362"/>
            <a:ext cx="1430200" cy="8263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711812" y="3576546"/>
            <a:ext cx="281836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86041" y="543482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14" name="Rechteck 13"/>
          <p:cNvSpPr/>
          <p:nvPr/>
        </p:nvSpPr>
        <p:spPr>
          <a:xfrm>
            <a:off x="1005887" y="3716361"/>
            <a:ext cx="1790875" cy="8263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16" name="Pfeil nach links und rechts 15"/>
          <p:cNvSpPr/>
          <p:nvPr/>
        </p:nvSpPr>
        <p:spPr>
          <a:xfrm>
            <a:off x="2987824" y="4869160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889EC3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17" name="Rechteck 16"/>
          <p:cNvSpPr/>
          <p:nvPr/>
        </p:nvSpPr>
        <p:spPr>
          <a:xfrm>
            <a:off x="3635896" y="5012506"/>
            <a:ext cx="1430200" cy="826380"/>
          </a:xfrm>
          <a:prstGeom prst="rect">
            <a:avLst/>
          </a:prstGeom>
          <a:solidFill>
            <a:srgbClr val="889EC3"/>
          </a:solidFill>
          <a:ln>
            <a:noFill/>
          </a:ln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711812" y="4872690"/>
            <a:ext cx="281836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86041" y="543482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olidFill>
            <a:srgbClr val="2F63A2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20" name="Rechteck 19"/>
          <p:cNvSpPr/>
          <p:nvPr/>
        </p:nvSpPr>
        <p:spPr>
          <a:xfrm>
            <a:off x="1005887" y="5012505"/>
            <a:ext cx="1790875" cy="8263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60232" y="26369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3D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6660232" y="3861048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Flat, </a:t>
            </a:r>
            <a:r>
              <a:rPr lang="de-AT" dirty="0" err="1" smtClean="0"/>
              <a:t>shaded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6660232" y="5373216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482963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24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9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1535881"/>
            <a:ext cx="455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</a:t>
            </a:r>
          </a:p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138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49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2482950" y="1018982"/>
            <a:ext cx="14414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27446" y="2145006"/>
            <a:ext cx="18614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548461" y="3325586"/>
            <a:ext cx="1481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4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268114" y="877748"/>
            <a:ext cx="4549659" cy="1070055"/>
            <a:chOff x="2268114" y="877748"/>
            <a:chExt cx="4549659" cy="1070055"/>
          </a:xfrm>
        </p:grpSpPr>
        <p:sp>
          <p:nvSpPr>
            <p:cNvPr id="6" name="Freihandform 5"/>
            <p:cNvSpPr/>
            <p:nvPr/>
          </p:nvSpPr>
          <p:spPr>
            <a:xfrm>
              <a:off x="2268114" y="877748"/>
              <a:ext cx="2409549" cy="1070055"/>
            </a:xfrm>
            <a:custGeom>
              <a:avLst/>
              <a:gdLst>
                <a:gd name="connsiteX0" fmla="*/ 0 w 2409549"/>
                <a:gd name="connsiteY0" fmla="*/ 0 h 1070055"/>
                <a:gd name="connsiteX1" fmla="*/ 1874522 w 2409549"/>
                <a:gd name="connsiteY1" fmla="*/ 0 h 1070055"/>
                <a:gd name="connsiteX2" fmla="*/ 2409549 w 2409549"/>
                <a:gd name="connsiteY2" fmla="*/ 535028 h 1070055"/>
                <a:gd name="connsiteX3" fmla="*/ 1874522 w 2409549"/>
                <a:gd name="connsiteY3" fmla="*/ 1070055 h 1070055"/>
                <a:gd name="connsiteX4" fmla="*/ 0 w 2409549"/>
                <a:gd name="connsiteY4" fmla="*/ 1070055 h 1070055"/>
                <a:gd name="connsiteX5" fmla="*/ 0 w 2409549"/>
                <a:gd name="connsiteY5" fmla="*/ 0 h 107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9549" h="1070055">
                  <a:moveTo>
                    <a:pt x="0" y="0"/>
                  </a:moveTo>
                  <a:lnTo>
                    <a:pt x="1874522" y="0"/>
                  </a:lnTo>
                  <a:lnTo>
                    <a:pt x="2409549" y="535028"/>
                  </a:lnTo>
                  <a:lnTo>
                    <a:pt x="1874522" y="1070055"/>
                  </a:lnTo>
                  <a:lnTo>
                    <a:pt x="0" y="107005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142636" y="877748"/>
              <a:ext cx="2675137" cy="1070054"/>
            </a:xfrm>
            <a:custGeom>
              <a:avLst/>
              <a:gdLst>
                <a:gd name="connsiteX0" fmla="*/ 0 w 2675137"/>
                <a:gd name="connsiteY0" fmla="*/ 0 h 1070054"/>
                <a:gd name="connsiteX1" fmla="*/ 2140110 w 2675137"/>
                <a:gd name="connsiteY1" fmla="*/ 0 h 1070054"/>
                <a:gd name="connsiteX2" fmla="*/ 2675137 w 2675137"/>
                <a:gd name="connsiteY2" fmla="*/ 535027 h 1070054"/>
                <a:gd name="connsiteX3" fmla="*/ 2140110 w 2675137"/>
                <a:gd name="connsiteY3" fmla="*/ 1070054 h 1070054"/>
                <a:gd name="connsiteX4" fmla="*/ 0 w 2675137"/>
                <a:gd name="connsiteY4" fmla="*/ 1070054 h 1070054"/>
                <a:gd name="connsiteX5" fmla="*/ 535027 w 2675137"/>
                <a:gd name="connsiteY5" fmla="*/ 535027 h 1070054"/>
                <a:gd name="connsiteX6" fmla="*/ 0 w 2675137"/>
                <a:gd name="connsiteY6" fmla="*/ 0 h 107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137" h="1070054">
                  <a:moveTo>
                    <a:pt x="0" y="0"/>
                  </a:moveTo>
                  <a:lnTo>
                    <a:pt x="2140110" y="0"/>
                  </a:lnTo>
                  <a:lnTo>
                    <a:pt x="2675137" y="535027"/>
                  </a:lnTo>
                  <a:lnTo>
                    <a:pt x="2140110" y="1070054"/>
                  </a:lnTo>
                  <a:lnTo>
                    <a:pt x="0" y="1070054"/>
                  </a:lnTo>
                  <a:lnTo>
                    <a:pt x="535027" y="53502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142635" y="2204864"/>
            <a:ext cx="2675137" cy="1070054"/>
            <a:chOff x="1874892" y="617100"/>
            <a:chExt cx="2675137" cy="107005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Eingekerbter Richtungspfeil 26"/>
            <p:cNvSpPr/>
            <p:nvPr/>
          </p:nvSpPr>
          <p:spPr>
            <a:xfrm>
              <a:off x="1874892" y="617100"/>
              <a:ext cx="2675137" cy="1070054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ingekerbter Richtungspfeil 4"/>
            <p:cNvSpPr/>
            <p:nvPr/>
          </p:nvSpPr>
          <p:spPr>
            <a:xfrm>
              <a:off x="2409919" y="617100"/>
              <a:ext cx="1605083" cy="10700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9" name="Pfeil nach links und rechts 8"/>
          <p:cNvSpPr/>
          <p:nvPr/>
        </p:nvSpPr>
        <p:spPr>
          <a:xfrm>
            <a:off x="3779912" y="4653136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10" name="Freihandform 9"/>
          <p:cNvSpPr/>
          <p:nvPr/>
        </p:nvSpPr>
        <p:spPr>
          <a:xfrm>
            <a:off x="1835696" y="4652466"/>
            <a:ext cx="245832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24560" y="540969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cxnSp>
        <p:nvCxnSpPr>
          <p:cNvPr id="11" name="Gerade Verbindung 10"/>
          <p:cNvCxnSpPr/>
          <p:nvPr/>
        </p:nvCxnSpPr>
        <p:spPr>
          <a:xfrm>
            <a:off x="1475656" y="5733256"/>
            <a:ext cx="4680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763688" y="4653136"/>
            <a:ext cx="4680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294646" y="4353929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79912" y="4365104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835696" y="4365104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4139952" y="692696"/>
            <a:ext cx="2675137" cy="1070054"/>
            <a:chOff x="4142636" y="887612"/>
            <a:chExt cx="2675137" cy="1070054"/>
          </a:xfrm>
        </p:grpSpPr>
        <p:sp>
          <p:nvSpPr>
            <p:cNvPr id="31" name="Pfeil nach links und rechts 30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4" name="Eingekerbter Richtungspfeil 4"/>
            <p:cNvSpPr/>
            <p:nvPr/>
          </p:nvSpPr>
          <p:spPr>
            <a:xfrm>
              <a:off x="4646693" y="887612"/>
              <a:ext cx="1650226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730403" y="682831"/>
            <a:ext cx="2409549" cy="1070055"/>
          </a:xfrm>
          <a:custGeom>
            <a:avLst/>
            <a:gdLst>
              <a:gd name="connsiteX0" fmla="*/ 0 w 2409549"/>
              <a:gd name="connsiteY0" fmla="*/ 0 h 1070055"/>
              <a:gd name="connsiteX1" fmla="*/ 1874522 w 2409549"/>
              <a:gd name="connsiteY1" fmla="*/ 0 h 1070055"/>
              <a:gd name="connsiteX2" fmla="*/ 2409549 w 2409549"/>
              <a:gd name="connsiteY2" fmla="*/ 535028 h 1070055"/>
              <a:gd name="connsiteX3" fmla="*/ 1874522 w 2409549"/>
              <a:gd name="connsiteY3" fmla="*/ 1070055 h 1070055"/>
              <a:gd name="connsiteX4" fmla="*/ 0 w 2409549"/>
              <a:gd name="connsiteY4" fmla="*/ 1070055 h 1070055"/>
              <a:gd name="connsiteX5" fmla="*/ 0 w 2409549"/>
              <a:gd name="connsiteY5" fmla="*/ 0 h 10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549" h="1070055">
                <a:moveTo>
                  <a:pt x="0" y="0"/>
                </a:moveTo>
                <a:lnTo>
                  <a:pt x="1874522" y="0"/>
                </a:lnTo>
                <a:lnTo>
                  <a:pt x="2409549" y="535028"/>
                </a:lnTo>
                <a:lnTo>
                  <a:pt x="1874522" y="1070055"/>
                </a:lnTo>
                <a:lnTo>
                  <a:pt x="0" y="107005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139951" y="1916832"/>
            <a:ext cx="2675137" cy="1070054"/>
            <a:chOff x="4142636" y="887612"/>
            <a:chExt cx="2675137" cy="1070054"/>
          </a:xfrm>
        </p:grpSpPr>
        <p:sp>
          <p:nvSpPr>
            <p:cNvPr id="14" name="Pfeil nach links und rechts 13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5" name="Eingekerbter Richtungspfeil 4"/>
            <p:cNvSpPr/>
            <p:nvPr/>
          </p:nvSpPr>
          <p:spPr>
            <a:xfrm>
              <a:off x="4646693" y="887612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1728875" y="1919861"/>
            <a:ext cx="2409549" cy="106702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/>
          </a:p>
        </p:txBody>
      </p:sp>
      <p:sp>
        <p:nvSpPr>
          <p:cNvPr id="18" name="Eingekerbter Richtungspfeil 4"/>
          <p:cNvSpPr/>
          <p:nvPr/>
        </p:nvSpPr>
        <p:spPr>
          <a:xfrm>
            <a:off x="1728875" y="1919861"/>
            <a:ext cx="2411077" cy="107005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2027" tIns="141351" rIns="70676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4139952" y="3212976"/>
            <a:ext cx="2675137" cy="1070054"/>
            <a:chOff x="4137254" y="3652061"/>
            <a:chExt cx="2675137" cy="1070054"/>
          </a:xfrm>
        </p:grpSpPr>
        <p:sp>
          <p:nvSpPr>
            <p:cNvPr id="23" name="Pfeil nach links und rechts 22"/>
            <p:cNvSpPr/>
            <p:nvPr/>
          </p:nvSpPr>
          <p:spPr>
            <a:xfrm>
              <a:off x="4137254" y="3655090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24" name="Eingekerbter Richtungspfeil 4"/>
            <p:cNvSpPr/>
            <p:nvPr/>
          </p:nvSpPr>
          <p:spPr>
            <a:xfrm>
              <a:off x="4641311" y="3652061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463285" y="3219423"/>
            <a:ext cx="2675137" cy="1089767"/>
            <a:chOff x="1463287" y="4355457"/>
            <a:chExt cx="2675137" cy="1089767"/>
          </a:xfrm>
        </p:grpSpPr>
        <p:sp>
          <p:nvSpPr>
            <p:cNvPr id="32" name="Pfeil nach links und rechts 31"/>
            <p:cNvSpPr/>
            <p:nvPr/>
          </p:nvSpPr>
          <p:spPr>
            <a:xfrm>
              <a:off x="1463287" y="4355457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0" name="Eingekerbter Richtungspfeil 4"/>
            <p:cNvSpPr/>
            <p:nvPr/>
          </p:nvSpPr>
          <p:spPr>
            <a:xfrm>
              <a:off x="1595316" y="4375170"/>
              <a:ext cx="2411077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</p:grpSp>
      <p:sp>
        <p:nvSpPr>
          <p:cNvPr id="33" name="Pfeil nach links und rechts 32"/>
          <p:cNvSpPr/>
          <p:nvPr/>
        </p:nvSpPr>
        <p:spPr>
          <a:xfrm>
            <a:off x="3913087" y="4581798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36" name="Freihandform 35"/>
          <p:cNvSpPr/>
          <p:nvPr/>
        </p:nvSpPr>
        <p:spPr>
          <a:xfrm>
            <a:off x="1608831" y="4581128"/>
            <a:ext cx="281836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86041" y="543482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38" name="Rechteck 37"/>
          <p:cNvSpPr/>
          <p:nvPr/>
        </p:nvSpPr>
        <p:spPr>
          <a:xfrm>
            <a:off x="4561159" y="4725144"/>
            <a:ext cx="1430200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824855" y="4725144"/>
            <a:ext cx="1975221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 nach links und rechts 32"/>
          <p:cNvSpPr/>
          <p:nvPr/>
        </p:nvSpPr>
        <p:spPr>
          <a:xfrm>
            <a:off x="2987824" y="836712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36" name="Freihandform 35"/>
          <p:cNvSpPr/>
          <p:nvPr/>
        </p:nvSpPr>
        <p:spPr>
          <a:xfrm rot="10800000">
            <a:off x="5133942" y="840242"/>
            <a:ext cx="936104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882354 w 2458326"/>
              <a:gd name="connsiteY3" fmla="*/ 54263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077058 w 2458326"/>
              <a:gd name="connsiteY3" fmla="*/ 54263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077058" y="542637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38" name="Rechteck 37"/>
          <p:cNvSpPr/>
          <p:nvPr/>
        </p:nvSpPr>
        <p:spPr>
          <a:xfrm>
            <a:off x="3635896" y="980058"/>
            <a:ext cx="1430200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11812" y="840242"/>
            <a:ext cx="2818366" cy="1054949"/>
            <a:chOff x="697690" y="840243"/>
            <a:chExt cx="2818366" cy="1054949"/>
          </a:xfrm>
        </p:grpSpPr>
        <p:sp>
          <p:nvSpPr>
            <p:cNvPr id="21" name="Freihandform 20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987824" y="2204864"/>
            <a:ext cx="2675137" cy="1057161"/>
            <a:chOff x="2987824" y="2204864"/>
            <a:chExt cx="2675137" cy="1057161"/>
          </a:xfrm>
        </p:grpSpPr>
        <p:sp>
          <p:nvSpPr>
            <p:cNvPr id="25" name="Pfeil nach links und rechts 24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11812" y="2208394"/>
            <a:ext cx="2818366" cy="1054949"/>
            <a:chOff x="697690" y="840243"/>
            <a:chExt cx="2818366" cy="1054949"/>
          </a:xfrm>
        </p:grpSpPr>
        <p:sp>
          <p:nvSpPr>
            <p:cNvPr id="28" name="Freihandform 27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3131840" y="4293096"/>
            <a:ext cx="2675137" cy="1057161"/>
            <a:chOff x="3059832" y="3861048"/>
            <a:chExt cx="2675137" cy="1057161"/>
          </a:xfrm>
        </p:grpSpPr>
        <p:sp>
          <p:nvSpPr>
            <p:cNvPr id="35" name="Pfeil nach links und rechts 34"/>
            <p:cNvSpPr/>
            <p:nvPr/>
          </p:nvSpPr>
          <p:spPr>
            <a:xfrm>
              <a:off x="3059832" y="3861048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707904" y="4004394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Pfeil nach links und rechts 38"/>
          <p:cNvSpPr/>
          <p:nvPr/>
        </p:nvSpPr>
        <p:spPr>
          <a:xfrm>
            <a:off x="975494" y="3760155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44" name="Rechteck 43"/>
          <p:cNvSpPr/>
          <p:nvPr/>
        </p:nvSpPr>
        <p:spPr>
          <a:xfrm>
            <a:off x="1331640" y="3861048"/>
            <a:ext cx="1975221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45" name="Pfeil nach links und rechts 44"/>
          <p:cNvSpPr/>
          <p:nvPr/>
        </p:nvSpPr>
        <p:spPr>
          <a:xfrm>
            <a:off x="973609" y="4838139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46" name="Pfeil nach links und rechts 45"/>
          <p:cNvSpPr/>
          <p:nvPr/>
        </p:nvSpPr>
        <p:spPr>
          <a:xfrm>
            <a:off x="3140327" y="5353112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</p:spTree>
    <p:extLst>
      <p:ext uri="{BB962C8B-B14F-4D97-AF65-F5344CB8AC3E}">
        <p14:creationId xmlns:p14="http://schemas.microsoft.com/office/powerpoint/2010/main" xmlns="" val="368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45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Final</vt:lpstr>
      <vt:lpstr>Final small</vt:lpstr>
    </vt:vector>
  </TitlesOfParts>
  <Company>BRZ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Helger</dc:creator>
  <cp:lastModifiedBy>Philip Helger</cp:lastModifiedBy>
  <cp:revision>25</cp:revision>
  <dcterms:created xsi:type="dcterms:W3CDTF">2016-11-14T16:30:32Z</dcterms:created>
  <dcterms:modified xsi:type="dcterms:W3CDTF">2016-11-15T09:24:23Z</dcterms:modified>
</cp:coreProperties>
</file>