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E6B2B98-0511-45AE-86FF-5D0B3CAAC90C}" type="datetimeFigureOut">
              <a:rPr lang="en-US" smtClean="0"/>
              <a:pPr/>
              <a:t>3/6/2024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0FEB18E-7356-4748-AC46-035AC99A79F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6B2B98-0511-45AE-86FF-5D0B3CAAC90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EB18E-7356-4748-AC46-035AC99A79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6B2B98-0511-45AE-86FF-5D0B3CAAC90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EB18E-7356-4748-AC46-035AC99A79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E6B2B98-0511-45AE-86FF-5D0B3CAAC90C}" type="datetimeFigureOut">
              <a:rPr lang="en-US" smtClean="0"/>
              <a:pPr/>
              <a:t>3/6/2024</a:t>
            </a:fld>
            <a:endParaRPr lang="en-US"/>
          </a:p>
        </p:txBody>
      </p:sp>
      <p:sp>
        <p:nvSpPr>
          <p:cNvPr id="9" name="Slide Number Placeholder 8"/>
          <p:cNvSpPr>
            <a:spLocks noGrp="1"/>
          </p:cNvSpPr>
          <p:nvPr>
            <p:ph type="sldNum" sz="quarter" idx="15"/>
          </p:nvPr>
        </p:nvSpPr>
        <p:spPr/>
        <p:txBody>
          <a:bodyPr rtlCol="0"/>
          <a:lstStyle/>
          <a:p>
            <a:fld id="{80FEB18E-7356-4748-AC46-035AC99A79F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E6B2B98-0511-45AE-86FF-5D0B3CAAC90C}" type="datetimeFigureOut">
              <a:rPr lang="en-US" smtClean="0"/>
              <a:pPr/>
              <a:t>3/6/2024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0FEB18E-7356-4748-AC46-035AC99A79F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6B2B98-0511-45AE-86FF-5D0B3CAAC90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EB18E-7356-4748-AC46-035AC99A79F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E6B2B98-0511-45AE-86FF-5D0B3CAAC90C}"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EB18E-7356-4748-AC46-035AC99A79F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E6B2B98-0511-45AE-86FF-5D0B3CAAC90C}" type="datetimeFigureOut">
              <a:rPr lang="en-US" smtClean="0"/>
              <a:pPr/>
              <a:t>3/6/2024</a:t>
            </a:fld>
            <a:endParaRPr lang="en-US"/>
          </a:p>
        </p:txBody>
      </p:sp>
      <p:sp>
        <p:nvSpPr>
          <p:cNvPr id="7" name="Slide Number Placeholder 6"/>
          <p:cNvSpPr>
            <a:spLocks noGrp="1"/>
          </p:cNvSpPr>
          <p:nvPr>
            <p:ph type="sldNum" sz="quarter" idx="11"/>
          </p:nvPr>
        </p:nvSpPr>
        <p:spPr/>
        <p:txBody>
          <a:bodyPr rtlCol="0"/>
          <a:lstStyle/>
          <a:p>
            <a:fld id="{80FEB18E-7356-4748-AC46-035AC99A79F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B2B98-0511-45AE-86FF-5D0B3CAAC90C}"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EB18E-7356-4748-AC46-035AC99A79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6B2B98-0511-45AE-86FF-5D0B3CAAC90C}" type="datetimeFigureOut">
              <a:rPr lang="en-US" smtClean="0"/>
              <a:pPr/>
              <a:t>3/6/2024</a:t>
            </a:fld>
            <a:endParaRPr lang="en-US"/>
          </a:p>
        </p:txBody>
      </p:sp>
      <p:sp>
        <p:nvSpPr>
          <p:cNvPr id="22" name="Slide Number Placeholder 21"/>
          <p:cNvSpPr>
            <a:spLocks noGrp="1"/>
          </p:cNvSpPr>
          <p:nvPr>
            <p:ph type="sldNum" sz="quarter" idx="15"/>
          </p:nvPr>
        </p:nvSpPr>
        <p:spPr/>
        <p:txBody>
          <a:bodyPr rtlCol="0"/>
          <a:lstStyle/>
          <a:p>
            <a:fld id="{80FEB18E-7356-4748-AC46-035AC99A79F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E6B2B98-0511-45AE-86FF-5D0B3CAAC90C}" type="datetimeFigureOut">
              <a:rPr lang="en-US" smtClean="0"/>
              <a:pPr/>
              <a:t>3/6/2024</a:t>
            </a:fld>
            <a:endParaRPr lang="en-US"/>
          </a:p>
        </p:txBody>
      </p:sp>
      <p:sp>
        <p:nvSpPr>
          <p:cNvPr id="18" name="Slide Number Placeholder 17"/>
          <p:cNvSpPr>
            <a:spLocks noGrp="1"/>
          </p:cNvSpPr>
          <p:nvPr>
            <p:ph type="sldNum" sz="quarter" idx="11"/>
          </p:nvPr>
        </p:nvSpPr>
        <p:spPr/>
        <p:txBody>
          <a:bodyPr rtlCol="0"/>
          <a:lstStyle/>
          <a:p>
            <a:fld id="{80FEB18E-7356-4748-AC46-035AC99A79F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E6B2B98-0511-45AE-86FF-5D0B3CAAC90C}" type="datetimeFigureOut">
              <a:rPr lang="en-US" smtClean="0"/>
              <a:pPr/>
              <a:t>3/6/2024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0FEB18E-7356-4748-AC46-035AC99A79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Sri </a:t>
            </a:r>
            <a:r>
              <a:rPr lang="en-US" dirty="0" err="1" smtClean="0"/>
              <a:t>sankanrs</a:t>
            </a:r>
            <a:r>
              <a:rPr lang="en-US" dirty="0" smtClean="0"/>
              <a:t> degree college </a:t>
            </a:r>
            <a:r>
              <a:rPr lang="en-US" dirty="0" err="1" smtClean="0"/>
              <a:t>kurnool</a:t>
            </a:r>
            <a:endParaRPr lang="en-US" dirty="0"/>
          </a:p>
        </p:txBody>
      </p:sp>
      <p:sp>
        <p:nvSpPr>
          <p:cNvPr id="3" name="Subtitle 2"/>
          <p:cNvSpPr>
            <a:spLocks noGrp="1"/>
          </p:cNvSpPr>
          <p:nvPr>
            <p:ph type="subTitle" idx="1"/>
          </p:nvPr>
        </p:nvSpPr>
        <p:spPr/>
        <p:txBody>
          <a:bodyPr>
            <a:normAutofit/>
          </a:bodyPr>
          <a:lstStyle/>
          <a:p>
            <a:r>
              <a:rPr lang="en-US" b="1" dirty="0" smtClean="0"/>
              <a:t>R </a:t>
            </a:r>
            <a:r>
              <a:rPr lang="en-US" b="1" dirty="0" err="1" smtClean="0"/>
              <a:t>somanath</a:t>
            </a:r>
            <a:r>
              <a:rPr lang="en-US" b="1" dirty="0" smtClean="0"/>
              <a:t> </a:t>
            </a:r>
          </a:p>
          <a:p>
            <a:r>
              <a:rPr lang="en-US" b="1" dirty="0" smtClean="0"/>
              <a:t>Long term </a:t>
            </a:r>
            <a:r>
              <a:rPr lang="en-US" b="1" dirty="0" err="1" smtClean="0"/>
              <a:t>intership</a:t>
            </a:r>
            <a:endParaRPr lang="en-US" b="1" dirty="0" smtClean="0"/>
          </a:p>
          <a:p>
            <a:r>
              <a:rPr lang="en-US" b="1" dirty="0" smtClean="0"/>
              <a:t>Foot printing and </a:t>
            </a:r>
            <a:r>
              <a:rPr lang="en-US" b="1" dirty="0" err="1" smtClean="0"/>
              <a:t>reconnassiance</a:t>
            </a:r>
            <a:endParaRPr lang="en-US"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rPr>
              <a:t>Foot printing and key points</a:t>
            </a:r>
            <a:endParaRPr lang="en-US" dirty="0">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ndParaRPr>
          </a:p>
        </p:txBody>
      </p:sp>
      <p:sp>
        <p:nvSpPr>
          <p:cNvPr id="3" name="Content Placeholder 2"/>
          <p:cNvSpPr>
            <a:spLocks noGrp="1"/>
          </p:cNvSpPr>
          <p:nvPr>
            <p:ph sz="quarter" idx="1"/>
          </p:nvPr>
        </p:nvSpPr>
        <p:spPr/>
        <p:txBody>
          <a:bodyPr>
            <a:normAutofit fontScale="25000" lnSpcReduction="20000"/>
          </a:bodyPr>
          <a:lstStyle/>
          <a:p>
            <a:r>
              <a:rPr lang="en-US" sz="5500" dirty="0" err="1"/>
              <a:t>Footprinting</a:t>
            </a:r>
            <a:r>
              <a:rPr lang="en-US" sz="5500" dirty="0"/>
              <a:t> in the context of </a:t>
            </a:r>
            <a:r>
              <a:rPr lang="en-US" sz="5500" dirty="0" err="1"/>
              <a:t>cybersecurity</a:t>
            </a:r>
            <a:r>
              <a:rPr lang="en-US" sz="5500" dirty="0"/>
              <a:t> refers to the process of gathering information about a target system or network to identify potential vulnerabilities and assess the security posture. Here are the key points:</a:t>
            </a:r>
          </a:p>
          <a:p>
            <a:r>
              <a:rPr lang="en-US" sz="4900" b="1" dirty="0"/>
              <a:t>Passive </a:t>
            </a:r>
            <a:r>
              <a:rPr lang="en-US" sz="4900" b="1" dirty="0" err="1"/>
              <a:t>Footprinting</a:t>
            </a:r>
            <a:r>
              <a:rPr lang="en-US" sz="4900" dirty="0"/>
              <a:t>: Involves collecting information without directly interacting with the target system or network. This could include gathering data from public sources such as social media, company websites, search engines, and public databases.</a:t>
            </a:r>
          </a:p>
          <a:p>
            <a:r>
              <a:rPr lang="en-US" sz="4900" b="1" dirty="0"/>
              <a:t>Active </a:t>
            </a:r>
            <a:r>
              <a:rPr lang="en-US" sz="4900" b="1" dirty="0" err="1"/>
              <a:t>Footprinting</a:t>
            </a:r>
            <a:r>
              <a:rPr lang="en-US" sz="4900" dirty="0"/>
              <a:t>: Involves directly interacting with the target system or network to gather information. This could include techniques such as port scanning, network mapping, and reconnaissance to identify active hosts, services, and potential vulnerabilities.</a:t>
            </a:r>
          </a:p>
          <a:p>
            <a:r>
              <a:rPr lang="en-US" sz="4900" b="1" dirty="0"/>
              <a:t>Open Source Intelligence (OSINT)</a:t>
            </a:r>
            <a:r>
              <a:rPr lang="en-US" sz="4900" dirty="0"/>
              <a:t>: Utilizing publicly available information to gather intelligence about the target. This includes information from websites, social media, online forums, job postings, press releases, and other public sources.</a:t>
            </a:r>
          </a:p>
          <a:p>
            <a:r>
              <a:rPr lang="en-US" sz="4900" b="1" dirty="0"/>
              <a:t>Tools and Techniques</a:t>
            </a:r>
            <a:r>
              <a:rPr lang="en-US" sz="4900" dirty="0"/>
              <a:t>: Various tools and techniques are used in </a:t>
            </a:r>
            <a:r>
              <a:rPr lang="en-US" sz="4900" dirty="0" err="1"/>
              <a:t>footprinting</a:t>
            </a:r>
            <a:r>
              <a:rPr lang="en-US" sz="4900" dirty="0"/>
              <a:t>, such as WHOIS lookup, DNS interrogation, network scanning tools like </a:t>
            </a:r>
            <a:r>
              <a:rPr lang="en-US" sz="4900" dirty="0" err="1"/>
              <a:t>Nmap</a:t>
            </a:r>
            <a:r>
              <a:rPr lang="en-US" sz="4900" dirty="0"/>
              <a:t>, web scraping tools, social engineering, and dumpster diving (physically going through trash for sensitive information).</a:t>
            </a:r>
          </a:p>
          <a:p>
            <a:r>
              <a:rPr lang="en-US" sz="4900" b="1" dirty="0"/>
              <a:t>Enumeration</a:t>
            </a:r>
            <a:r>
              <a:rPr lang="en-US" sz="4900" dirty="0"/>
              <a:t>: Involves extracting additional information about the target network, such as user accounts, shares, services, and system configurations. Enumeration is typically performed after initial information gathering and can involve techniques like querying DNS records, SNMP enumeration, and querying network services.</a:t>
            </a:r>
          </a:p>
          <a:p>
            <a:r>
              <a:rPr lang="en-US" sz="4900" b="1" dirty="0"/>
              <a:t>Ethical Considerations</a:t>
            </a:r>
            <a:r>
              <a:rPr lang="en-US" sz="4900" dirty="0"/>
              <a:t>: </a:t>
            </a:r>
            <a:r>
              <a:rPr lang="en-US" sz="4900" dirty="0" err="1"/>
              <a:t>Footprinting</a:t>
            </a:r>
            <a:r>
              <a:rPr lang="en-US" sz="4900" dirty="0"/>
              <a:t> should be conducted ethically and legally, adhering to all relevant laws and regulations. Unauthorized access to systems or networks is illegal and unethical.</a:t>
            </a:r>
          </a:p>
          <a:p>
            <a:r>
              <a:rPr lang="en-US" sz="4900" b="1" dirty="0"/>
              <a:t>Risk Assessment</a:t>
            </a:r>
            <a:r>
              <a:rPr lang="en-US" sz="4900" dirty="0"/>
              <a:t>: The information gathered during </a:t>
            </a:r>
            <a:r>
              <a:rPr lang="en-US" sz="4900" dirty="0" err="1"/>
              <a:t>footprinting</a:t>
            </a:r>
            <a:r>
              <a:rPr lang="en-US" sz="4900" dirty="0"/>
              <a:t> is used to assess the security posture of the target system or network. This includes identifying potential vulnerabilities, entry points, and areas of weakness that could be exploited by attackers.</a:t>
            </a:r>
          </a:p>
          <a:p>
            <a:r>
              <a:rPr lang="en-US" sz="4900" b="1" dirty="0" err="1"/>
              <a:t>Footprinting</a:t>
            </a:r>
            <a:r>
              <a:rPr lang="en-US" sz="4900" b="1" dirty="0"/>
              <a:t> as a Phase in Penetration Testing</a:t>
            </a:r>
            <a:r>
              <a:rPr lang="en-US" sz="4900" dirty="0"/>
              <a:t>: </a:t>
            </a:r>
            <a:r>
              <a:rPr lang="en-US" sz="4900" dirty="0" err="1"/>
              <a:t>Footprinting</a:t>
            </a:r>
            <a:r>
              <a:rPr lang="en-US" sz="4900" dirty="0"/>
              <a:t> is often the initial phase in a penetration testing or ethical hacking engagement. It provides the foundation for subsequent phases such as scanning, exploitation, and post-exploitation.</a:t>
            </a:r>
          </a:p>
          <a:p>
            <a:r>
              <a:rPr lang="en-US" sz="4900" dirty="0"/>
              <a:t>By understanding the key points of </a:t>
            </a:r>
            <a:r>
              <a:rPr lang="en-US" sz="4900" dirty="0" err="1"/>
              <a:t>footprinting</a:t>
            </a:r>
            <a:r>
              <a:rPr lang="en-US" sz="4900" dirty="0"/>
              <a:t>, organizations can better protect their systems and networks by identifying and addressing potential security risks before they can be exploited by malicious actors.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Reconnassiance</a:t>
            </a:r>
            <a:r>
              <a:rPr lang="en-US" dirty="0" smtClean="0"/>
              <a:t> and key points</a:t>
            </a:r>
            <a:endParaRPr lang="en-US" dirty="0"/>
          </a:p>
        </p:txBody>
      </p:sp>
      <p:sp>
        <p:nvSpPr>
          <p:cNvPr id="3" name="Content Placeholder 2"/>
          <p:cNvSpPr>
            <a:spLocks noGrp="1"/>
          </p:cNvSpPr>
          <p:nvPr>
            <p:ph sz="quarter" idx="1"/>
          </p:nvPr>
        </p:nvSpPr>
        <p:spPr>
          <a:xfrm>
            <a:off x="395536" y="1412776"/>
            <a:ext cx="8568952" cy="5184576"/>
          </a:xfrm>
        </p:spPr>
        <p:txBody>
          <a:bodyPr>
            <a:normAutofit fontScale="25000" lnSpcReduction="20000"/>
          </a:bodyPr>
          <a:lstStyle/>
          <a:p>
            <a:r>
              <a:rPr lang="en-US" sz="7200" dirty="0"/>
              <a:t>Reconnaissance, often referred to as recon, is the initial phase of the hacking process where information is gathered about a target system or network. Here are the key points:</a:t>
            </a:r>
          </a:p>
          <a:p>
            <a:r>
              <a:rPr lang="en-US" sz="6400" b="1" dirty="0"/>
              <a:t>Purpose</a:t>
            </a:r>
            <a:r>
              <a:rPr lang="en-US" sz="6400" dirty="0"/>
              <a:t>: The primary goal of reconnaissance is to gather as much information as possible about the target to understand its structure, potential vulnerabilities, and the best approach for an attack</a:t>
            </a:r>
            <a:r>
              <a:rPr lang="en-US" sz="6400" dirty="0" smtClean="0"/>
              <a:t>.</a:t>
            </a:r>
          </a:p>
          <a:p>
            <a:r>
              <a:rPr lang="en-US" sz="6400" b="1" dirty="0" smtClean="0"/>
              <a:t>Passive </a:t>
            </a:r>
            <a:r>
              <a:rPr lang="en-US" sz="6400" b="1" dirty="0"/>
              <a:t>Reconnaissance</a:t>
            </a:r>
            <a:r>
              <a:rPr lang="en-US" sz="6400" dirty="0"/>
              <a:t>: Involves collecting information without directly interacting with the target system or network. This includes gathering data from public sources like social media, company websites, search engines, and public </a:t>
            </a:r>
            <a:r>
              <a:rPr lang="en-US" sz="6400" dirty="0" smtClean="0"/>
              <a:t>databases.</a:t>
            </a:r>
          </a:p>
          <a:p>
            <a:r>
              <a:rPr lang="en-US" sz="6400" b="1" dirty="0" smtClean="0"/>
              <a:t>Active </a:t>
            </a:r>
            <a:r>
              <a:rPr lang="en-US" sz="6400" b="1" dirty="0"/>
              <a:t>Reconnaissance</a:t>
            </a:r>
            <a:r>
              <a:rPr lang="en-US" sz="6400" dirty="0"/>
              <a:t>: Involves directly interacting with the target system or network to gather information. This could include techniques such as port scanning, network mapping, and reconnaissance to identify active hosts, services, and potential vulnerabilities.</a:t>
            </a:r>
          </a:p>
          <a:p>
            <a:r>
              <a:rPr lang="en-US" sz="6400" b="1" dirty="0"/>
              <a:t>Open Source Intelligence (OSINT)</a:t>
            </a:r>
            <a:r>
              <a:rPr lang="en-US" sz="6400" dirty="0"/>
              <a:t>: A significant part of reconnaissance involves utilizing publicly available information to gather intelligence about the target. This includes information from websites, social media, online forums, job postings, press releases, and other public sources.</a:t>
            </a:r>
          </a:p>
          <a:p>
            <a:r>
              <a:rPr lang="en-US" sz="6400" b="1" dirty="0"/>
              <a:t>Tools and Techniques</a:t>
            </a:r>
            <a:r>
              <a:rPr lang="en-US" sz="6400" dirty="0"/>
              <a:t>: Various tools and techniques are used in reconnaissance, such as WHOIS lookup, DNS interrogation, network scanning tools like </a:t>
            </a:r>
            <a:r>
              <a:rPr lang="en-US" sz="6400" dirty="0" err="1"/>
              <a:t>Nmap</a:t>
            </a:r>
            <a:r>
              <a:rPr lang="en-US" sz="6400" dirty="0"/>
              <a:t>, web scraping tools, social engineering, and dumpster diving (physically going through trash for sensitive information).</a:t>
            </a:r>
          </a:p>
          <a:p>
            <a:r>
              <a:rPr lang="en-US" sz="6400" b="1" dirty="0"/>
              <a:t>Information Gathering</a:t>
            </a:r>
            <a:r>
              <a:rPr lang="en-US" sz="6400" dirty="0"/>
              <a:t>: Reconnaissance involves gathering information about the target's infrastructure, including IP addresses, domain names, network topology, email addresses, employee names and roles, software versions, and potential entry points.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Domain name “</a:t>
            </a:r>
            <a:r>
              <a:rPr lang="en-US" dirty="0" err="1" smtClean="0"/>
              <a:t>Testphp</a:t>
            </a:r>
            <a:r>
              <a:rPr lang="en-US" dirty="0" smtClean="0"/>
              <a:t>” look up service</a:t>
            </a:r>
            <a:endParaRPr lang="en-US" dirty="0"/>
          </a:p>
        </p:txBody>
      </p:sp>
      <p:pic>
        <p:nvPicPr>
          <p:cNvPr id="4" name="Content Placeholder 3" descr="dns lookup.png"/>
          <p:cNvPicPr>
            <a:picLocks noGrp="1" noChangeAspect="1"/>
          </p:cNvPicPr>
          <p:nvPr>
            <p:ph sz="quarter" idx="1"/>
          </p:nvPr>
        </p:nvPicPr>
        <p:blipFill>
          <a:blip r:embed="rId2" cstate="print"/>
          <a:stretch>
            <a:fillRect/>
          </a:stretch>
        </p:blipFill>
        <p:spPr>
          <a:xfrm>
            <a:off x="457200" y="2383098"/>
            <a:ext cx="7467600" cy="330782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Domain </a:t>
            </a:r>
            <a:r>
              <a:rPr lang="en-US" dirty="0" err="1" smtClean="0"/>
              <a:t>spcefied</a:t>
            </a:r>
            <a:r>
              <a:rPr lang="en-US" dirty="0" smtClean="0"/>
              <a:t> web site particular service</a:t>
            </a:r>
            <a:endParaRPr lang="en-US" dirty="0"/>
          </a:p>
        </p:txBody>
      </p:sp>
      <p:pic>
        <p:nvPicPr>
          <p:cNvPr id="4" name="Content Placeholder 3" descr="lookup2.PNG"/>
          <p:cNvPicPr>
            <a:picLocks noGrp="1" noChangeAspect="1"/>
          </p:cNvPicPr>
          <p:nvPr>
            <p:ph sz="quarter" idx="1"/>
          </p:nvPr>
        </p:nvPicPr>
        <p:blipFill>
          <a:blip r:embed="rId2" cstate="print"/>
          <a:stretch>
            <a:fillRect/>
          </a:stretch>
        </p:blipFill>
        <p:spPr>
          <a:xfrm>
            <a:off x="395536" y="1484784"/>
            <a:ext cx="8229600" cy="4248472"/>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Shodan</a:t>
            </a:r>
            <a:r>
              <a:rPr lang="en-US" dirty="0" smtClean="0"/>
              <a:t> </a:t>
            </a:r>
            <a:r>
              <a:rPr lang="en-US" dirty="0" err="1" smtClean="0"/>
              <a:t>dns</a:t>
            </a:r>
            <a:r>
              <a:rPr lang="en-US" dirty="0" smtClean="0"/>
              <a:t> we can use web site </a:t>
            </a:r>
            <a:endParaRPr lang="en-US" dirty="0"/>
          </a:p>
        </p:txBody>
      </p:sp>
      <p:pic>
        <p:nvPicPr>
          <p:cNvPr id="4" name="Content Placeholder 3" descr="Capture.PNG"/>
          <p:cNvPicPr>
            <a:picLocks noGrp="1" noChangeAspect="1"/>
          </p:cNvPicPr>
          <p:nvPr>
            <p:ph sz="quarter" idx="1"/>
          </p:nvPr>
        </p:nvPicPr>
        <p:blipFill>
          <a:blip r:embed="rId2" cstate="print"/>
          <a:stretch>
            <a:fillRect/>
          </a:stretch>
        </p:blipFill>
        <p:spPr>
          <a:xfrm>
            <a:off x="457200" y="2224758"/>
            <a:ext cx="7467600" cy="362450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003232" cy="936104"/>
          </a:xfrm>
        </p:spPr>
        <p:txBody>
          <a:bodyPr>
            <a:normAutofit/>
          </a:bodyPr>
          <a:lstStyle/>
          <a:p>
            <a:r>
              <a:rPr lang="en-US" dirty="0" err="1" smtClean="0"/>
              <a:t>Ibm</a:t>
            </a:r>
            <a:r>
              <a:rPr lang="en-US" dirty="0" smtClean="0"/>
              <a:t> and web site with </a:t>
            </a:r>
            <a:r>
              <a:rPr lang="en-US" dirty="0" err="1" smtClean="0"/>
              <a:t>ip</a:t>
            </a:r>
            <a:r>
              <a:rPr lang="en-US" dirty="0" smtClean="0"/>
              <a:t> address</a:t>
            </a:r>
            <a:endParaRPr lang="en-US" dirty="0"/>
          </a:p>
        </p:txBody>
      </p:sp>
      <p:pic>
        <p:nvPicPr>
          <p:cNvPr id="6" name="Content Placeholder 5" descr="shaoidan.png"/>
          <p:cNvPicPr>
            <a:picLocks noGrp="1" noChangeAspect="1"/>
          </p:cNvPicPr>
          <p:nvPr>
            <p:ph sz="quarter" idx="1"/>
          </p:nvPr>
        </p:nvPicPr>
        <p:blipFill>
          <a:blip r:embed="rId2" cstate="print"/>
          <a:stretch>
            <a:fillRect/>
          </a:stretch>
        </p:blipFill>
        <p:spPr>
          <a:xfrm>
            <a:off x="395536" y="1124744"/>
            <a:ext cx="7992888" cy="557246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124</TotalTime>
  <Words>719</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Oriel</vt:lpstr>
      <vt:lpstr>Sri sankanrs degree college kurnool</vt:lpstr>
      <vt:lpstr>Foot printing and key points</vt:lpstr>
      <vt:lpstr>Reconnassiance and key points</vt:lpstr>
      <vt:lpstr>Domain name “Testphp” look up service</vt:lpstr>
      <vt:lpstr>Domain spcefied web site particular service</vt:lpstr>
      <vt:lpstr>Shodan dns we can use web site </vt:lpstr>
      <vt:lpstr>Ibm and web site with ip address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 printing and reconnassiance</dc:title>
  <dc:creator>windows</dc:creator>
  <cp:lastModifiedBy>windows</cp:lastModifiedBy>
  <cp:revision>13</cp:revision>
  <dcterms:created xsi:type="dcterms:W3CDTF">2024-02-25T05:28:53Z</dcterms:created>
  <dcterms:modified xsi:type="dcterms:W3CDTF">2024-03-06T12:17:21Z</dcterms:modified>
</cp:coreProperties>
</file>