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71507" autoAdjust="0"/>
  </p:normalViewPr>
  <p:slideViewPr>
    <p:cSldViewPr>
      <p:cViewPr varScale="1">
        <p:scale>
          <a:sx n="86" d="100"/>
          <a:sy n="86" d="100"/>
        </p:scale>
        <p:origin x="-233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2" d="100"/>
          <a:sy n="92" d="100"/>
        </p:scale>
        <p:origin x="-373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6A9C50-0024-4341-B64B-4ABF810AE1E5}" type="datetimeFigureOut">
              <a:rPr lang="en-US" smtClean="0"/>
              <a:pPr/>
              <a:t>3/6/2024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4C0B97-CBD5-44A9-9073-8E0F12BD2E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4C0B97-CBD5-44A9-9073-8E0F12BD2E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B58EF98-FF9F-4BFD-A341-AE31C3B36634}" type="datetimeFigureOut">
              <a:rPr lang="en-US" smtClean="0"/>
              <a:pPr/>
              <a:t>3/6/2024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9DFE332-20CD-46D6-B39B-56B3FF021C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58EF98-FF9F-4BFD-A341-AE31C3B36634}" type="datetimeFigureOut">
              <a:rPr lang="en-US" smtClean="0"/>
              <a:pPr/>
              <a:t>3/6/2024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DFE332-20CD-46D6-B39B-56B3FF021C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58EF98-FF9F-4BFD-A341-AE31C3B36634}" type="datetimeFigureOut">
              <a:rPr lang="en-US" smtClean="0"/>
              <a:pPr/>
              <a:t>3/6/2024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DFE332-20CD-46D6-B39B-56B3FF021C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58EF98-FF9F-4BFD-A341-AE31C3B36634}" type="datetimeFigureOut">
              <a:rPr lang="en-US" smtClean="0"/>
              <a:pPr/>
              <a:t>3/6/2024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DFE332-20CD-46D6-B39B-56B3FF021C3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B58EF98-FF9F-4BFD-A341-AE31C3B36634}" type="datetimeFigureOut">
              <a:rPr lang="en-US" smtClean="0"/>
              <a:pPr/>
              <a:t>3/6/2024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DFE332-20CD-46D6-B39B-56B3FF021C3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B58EF98-FF9F-4BFD-A341-AE31C3B36634}" type="datetimeFigureOut">
              <a:rPr lang="en-US" smtClean="0"/>
              <a:pPr/>
              <a:t>3/6/2024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DFE332-20CD-46D6-B39B-56B3FF021C3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B58EF98-FF9F-4BFD-A341-AE31C3B36634}" type="datetimeFigureOut">
              <a:rPr lang="en-US" smtClean="0"/>
              <a:pPr/>
              <a:t>3/6/2024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9DFE332-20CD-46D6-B39B-56B3FF021C3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B58EF98-FF9F-4BFD-A341-AE31C3B36634}" type="datetimeFigureOut">
              <a:rPr lang="en-US" smtClean="0"/>
              <a:pPr/>
              <a:t>3/6/2024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9DFE332-20CD-46D6-B39B-56B3FF021C3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B58EF98-FF9F-4BFD-A341-AE31C3B36634}" type="datetimeFigureOut">
              <a:rPr lang="en-US" smtClean="0"/>
              <a:pPr/>
              <a:t>3/6/2024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9DFE332-20CD-46D6-B39B-56B3FF021C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B58EF98-FF9F-4BFD-A341-AE31C3B36634}" type="datetimeFigureOut">
              <a:rPr lang="en-US" smtClean="0"/>
              <a:pPr/>
              <a:t>3/6/2024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DFE332-20CD-46D6-B39B-56B3FF021C3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B58EF98-FF9F-4BFD-A341-AE31C3B36634}" type="datetimeFigureOut">
              <a:rPr lang="en-US" smtClean="0"/>
              <a:pPr/>
              <a:t>3/6/2024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9DFE332-20CD-46D6-B39B-56B3FF021C3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B58EF98-FF9F-4BFD-A341-AE31C3B36634}" type="datetimeFigureOut">
              <a:rPr lang="en-US" smtClean="0"/>
              <a:pPr/>
              <a:t>3/6/2024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9DFE332-20CD-46D6-B39B-56B3FF021C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5656" y="2276872"/>
            <a:ext cx="5472608" cy="936104"/>
          </a:xfrm>
        </p:spPr>
        <p:txBody>
          <a:bodyPr/>
          <a:lstStyle/>
          <a:p>
            <a:r>
              <a:rPr lang="en-US" dirty="0"/>
              <a:t>	</a:t>
            </a:r>
            <a:r>
              <a:rPr lang="en-US" dirty="0" smtClean="0"/>
              <a:t>SQL MAPPING </a:t>
            </a:r>
            <a:endParaRPr lang="en-US" dirty="0"/>
          </a:p>
        </p:txBody>
      </p:sp>
      <p:sp>
        <p:nvSpPr>
          <p:cNvPr id="3" name="Subtitle 2"/>
          <p:cNvSpPr>
            <a:spLocks noGrp="1"/>
          </p:cNvSpPr>
          <p:nvPr>
            <p:ph type="subTitle" idx="1"/>
          </p:nvPr>
        </p:nvSpPr>
        <p:spPr>
          <a:xfrm>
            <a:off x="1403648" y="3356992"/>
            <a:ext cx="6400800" cy="766936"/>
          </a:xfrm>
        </p:spPr>
        <p:txBody>
          <a:bodyPr/>
          <a:lstStyle/>
          <a:p>
            <a:r>
              <a:rPr lang="en-US" b="1" i="1" dirty="0" smtClean="0">
                <a:solidFill>
                  <a:schemeClr val="tx1"/>
                </a:solidFill>
                <a:latin typeface="+mj-lt"/>
              </a:rPr>
              <a:t>INJECTION</a:t>
            </a: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Purpose and Usage of </a:t>
            </a:r>
            <a:r>
              <a:rPr lang="en-US" dirty="0" err="1" smtClean="0"/>
              <a:t>SQLMap</a:t>
            </a:r>
            <a:r>
              <a:rPr lang="en-US" dirty="0" smtClean="0"/>
              <a:t>:</a:t>
            </a:r>
            <a:endParaRPr lang="en-US" dirty="0"/>
          </a:p>
        </p:txBody>
      </p:sp>
      <p:sp>
        <p:nvSpPr>
          <p:cNvPr id="4" name="Rectangle 3"/>
          <p:cNvSpPr/>
          <p:nvPr/>
        </p:nvSpPr>
        <p:spPr>
          <a:xfrm>
            <a:off x="611560" y="2420888"/>
            <a:ext cx="7920880" cy="2308324"/>
          </a:xfrm>
          <a:prstGeom prst="rect">
            <a:avLst/>
          </a:prstGeom>
        </p:spPr>
        <p:txBody>
          <a:bodyPr wrap="square">
            <a:spAutoFit/>
          </a:bodyPr>
          <a:lstStyle/>
          <a:p>
            <a:r>
              <a:rPr lang="en-US" b="1" dirty="0" smtClean="0"/>
              <a:t>Detect SQL Injection Vulnerabilities</a:t>
            </a:r>
            <a:r>
              <a:rPr lang="en-US" dirty="0" smtClean="0"/>
              <a:t>:</a:t>
            </a:r>
          </a:p>
          <a:p>
            <a:r>
              <a:rPr lang="en-US" dirty="0" smtClean="0"/>
              <a:t> </a:t>
            </a:r>
            <a:r>
              <a:rPr lang="en-US" dirty="0" err="1" smtClean="0"/>
              <a:t>SQLMap</a:t>
            </a:r>
            <a:r>
              <a:rPr lang="en-US" dirty="0" smtClean="0"/>
              <a:t> is primarily used to identify SQL injection vulnerabilities in web applications.</a:t>
            </a:r>
          </a:p>
          <a:p>
            <a:r>
              <a:rPr lang="en-US" dirty="0" smtClean="0"/>
              <a:t> These vulnerabilities occur when user input is not properly sanitized, allowing attackers to execute arbitrary SQL commands.</a:t>
            </a:r>
          </a:p>
          <a:p>
            <a:r>
              <a:rPr lang="en-US" b="1" dirty="0" smtClean="0"/>
              <a:t>Exploit Vulnerabilities</a:t>
            </a:r>
            <a:r>
              <a:rPr lang="en-US" dirty="0" smtClean="0"/>
              <a:t>: Once a vulnerability is detected, </a:t>
            </a:r>
            <a:r>
              <a:rPr lang="en-US" dirty="0" err="1" smtClean="0"/>
              <a:t>SQLMap</a:t>
            </a:r>
            <a:r>
              <a:rPr lang="en-US" dirty="0" smtClean="0"/>
              <a:t> can exploit it to retrieve sensitive data from the database, escalate privileges, or even execute commands on the underlying system.</a:t>
            </a:r>
            <a:endParaRPr lang="en-US"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b="1" dirty="0" smtClean="0"/>
              <a:t>Educational Tool</a:t>
            </a:r>
            <a:r>
              <a:rPr lang="en-US" dirty="0" smtClean="0"/>
              <a:t>: DVWA is designed to provide a hands-on learning experience for individuals interested in web application security. It allows users to practice and improve their skills in identifying, exploiting, and mitigating common web application vulnerabilities.</a:t>
            </a:r>
          </a:p>
          <a:p>
            <a:r>
              <a:rPr lang="en-US" b="1" dirty="0" smtClean="0"/>
              <a:t>Vulnerabilities</a:t>
            </a:r>
            <a:r>
              <a:rPr lang="en-US" dirty="0" smtClean="0"/>
              <a:t>: DVWA contains a variety of security vulnerabilities intentionally built into the application. These vulnerabilities include but are not limited to:</a:t>
            </a:r>
          </a:p>
          <a:p>
            <a:pPr lvl="1"/>
            <a:r>
              <a:rPr lang="en-US" dirty="0" smtClean="0"/>
              <a:t>SQL injection</a:t>
            </a:r>
          </a:p>
          <a:p>
            <a:pPr lvl="1"/>
            <a:r>
              <a:rPr lang="en-US" dirty="0" smtClean="0"/>
              <a:t>Cross-Site Scripting (XSS)</a:t>
            </a:r>
          </a:p>
          <a:p>
            <a:pPr lvl="1"/>
            <a:r>
              <a:rPr lang="en-US" dirty="0" smtClean="0"/>
              <a:t>Command Injection</a:t>
            </a:r>
          </a:p>
          <a:p>
            <a:pPr lvl="1"/>
            <a:r>
              <a:rPr lang="en-US" dirty="0" smtClean="0"/>
              <a:t>File Inclusion</a:t>
            </a:r>
          </a:p>
          <a:p>
            <a:pPr lvl="1"/>
            <a:r>
              <a:rPr lang="en-US" dirty="0" smtClean="0"/>
              <a:t>Brute Force Attacks</a:t>
            </a:r>
          </a:p>
          <a:p>
            <a:pPr lvl="1"/>
            <a:r>
              <a:rPr lang="en-US" dirty="0" smtClean="0"/>
              <a:t>File Upload Vulnerabilities</a:t>
            </a:r>
          </a:p>
          <a:p>
            <a:r>
              <a:rPr lang="en-US" b="1" dirty="0" smtClean="0"/>
              <a:t>Security Levels</a:t>
            </a:r>
            <a:r>
              <a:rPr lang="en-US" dirty="0" smtClean="0"/>
              <a:t>: DVWA offers different security levels ranging from low to high. Each security level increases the complexity of the vulnerabilities, making it progressively more challenging for users to exploit them. This allows users to start with basic vulnerabilities and gradually advance to more advanced techniques as they gain experience and confidence.</a:t>
            </a:r>
          </a:p>
          <a:p>
            <a:r>
              <a:rPr lang="en-US" b="1" dirty="0" smtClean="0"/>
              <a:t>Practice Environment</a:t>
            </a:r>
            <a:r>
              <a:rPr lang="en-US" dirty="0" smtClean="0"/>
              <a:t>: DVWA provides a safe and controlled environment for users to practice their skills without the risk of causing harm to real-world systems. Users can exploit </a:t>
            </a:r>
            <a:endParaRPr lang="en-US" dirty="0"/>
          </a:p>
        </p:txBody>
      </p:sp>
      <p:sp>
        <p:nvSpPr>
          <p:cNvPr id="2" name="Title 1"/>
          <p:cNvSpPr>
            <a:spLocks noGrp="1"/>
          </p:cNvSpPr>
          <p:nvPr>
            <p:ph type="title"/>
          </p:nvPr>
        </p:nvSpPr>
        <p:spPr>
          <a:xfrm>
            <a:off x="457200" y="260648"/>
            <a:ext cx="8363272" cy="720080"/>
          </a:xfrm>
        </p:spPr>
        <p:txBody>
          <a:bodyPr>
            <a:normAutofit fontScale="90000"/>
          </a:bodyPr>
          <a:lstStyle/>
          <a:p>
            <a:r>
              <a:rPr lang="en-US" b="0" dirty="0" smtClean="0"/>
              <a:t>Damn Vulnerable Web Application. I</a:t>
            </a:r>
            <a:endParaRPr lang="en-US" dirty="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_qxqy8CJAEc_QDA2vnJflSw.png"/>
          <p:cNvPicPr>
            <a:picLocks noGrp="1" noChangeAspect="1"/>
          </p:cNvPicPr>
          <p:nvPr>
            <p:ph idx="1"/>
          </p:nvPr>
        </p:nvPicPr>
        <p:blipFill>
          <a:blip r:embed="rId2" cstate="print"/>
          <a:stretch>
            <a:fillRect/>
          </a:stretch>
        </p:blipFill>
        <p:spPr>
          <a:xfrm>
            <a:off x="555139" y="1481138"/>
            <a:ext cx="8033722" cy="4525962"/>
          </a:xfrm>
        </p:spPr>
      </p:pic>
      <p:sp>
        <p:nvSpPr>
          <p:cNvPr id="3" name="Title 2"/>
          <p:cNvSpPr>
            <a:spLocks noGrp="1"/>
          </p:cNvSpPr>
          <p:nvPr>
            <p:ph type="title"/>
          </p:nvPr>
        </p:nvSpPr>
        <p:spPr/>
        <p:txBody>
          <a:bodyPr/>
          <a:lstStyle/>
          <a:p>
            <a:r>
              <a:rPr lang="en-US" dirty="0" smtClean="0"/>
              <a:t>VULNERABLE SQL INJECTION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cstate="print"/>
          <a:stretch>
            <a:fillRect/>
          </a:stretch>
        </p:blipFill>
        <p:spPr>
          <a:xfrm>
            <a:off x="467544" y="1340768"/>
            <a:ext cx="6300192" cy="4754861"/>
          </a:xfrm>
        </p:spPr>
      </p:pic>
      <p:sp>
        <p:nvSpPr>
          <p:cNvPr id="3" name="Title 2"/>
          <p:cNvSpPr>
            <a:spLocks noGrp="1"/>
          </p:cNvSpPr>
          <p:nvPr>
            <p:ph type="title"/>
          </p:nvPr>
        </p:nvSpPr>
        <p:spPr/>
        <p:txBody>
          <a:bodyPr/>
          <a:lstStyle/>
          <a:p>
            <a:r>
              <a:rPr lang="en-US" dirty="0" smtClean="0"/>
              <a:t>SQL MAPING AND INJECTION</a:t>
            </a:r>
            <a:endParaRPr lang="en-US" dirty="0"/>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2.PNG"/>
          <p:cNvPicPr>
            <a:picLocks noGrp="1" noChangeAspect="1"/>
          </p:cNvPicPr>
          <p:nvPr>
            <p:ph idx="1"/>
          </p:nvPr>
        </p:nvPicPr>
        <p:blipFill>
          <a:blip r:embed="rId2" cstate="print"/>
          <a:stretch>
            <a:fillRect/>
          </a:stretch>
        </p:blipFill>
        <p:spPr>
          <a:xfrm>
            <a:off x="899592" y="1340768"/>
            <a:ext cx="6912768" cy="5251626"/>
          </a:xfrm>
        </p:spPr>
      </p:pic>
      <p:sp>
        <p:nvSpPr>
          <p:cNvPr id="3" name="Title 2"/>
          <p:cNvSpPr>
            <a:spLocks noGrp="1"/>
          </p:cNvSpPr>
          <p:nvPr>
            <p:ph type="title"/>
          </p:nvPr>
        </p:nvSpPr>
        <p:spPr/>
        <p:txBody>
          <a:bodyPr/>
          <a:lstStyle/>
          <a:p>
            <a:r>
              <a:rPr lang="en-US" dirty="0" smtClean="0"/>
              <a:t>INSTALLING PROCESS</a:t>
            </a:r>
            <a:endParaRPr lang="en-US" dirty="0"/>
          </a:p>
        </p:txBody>
      </p:sp>
    </p:spTree>
  </p:cSld>
  <p:clrMapOvr>
    <a:masterClrMapping/>
  </p:clrMapOvr>
  <p:transition>
    <p:pull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1104</TotalTime>
  <Words>263</Words>
  <Application>Microsoft Office PowerPoint</Application>
  <PresentationFormat>On-screen Show (4:3)</PresentationFormat>
  <Paragraphs>23</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Concourse</vt:lpstr>
      <vt:lpstr> SQL MAPPING </vt:lpstr>
      <vt:lpstr>Purpose and Usage of SQLMap:</vt:lpstr>
      <vt:lpstr>Damn Vulnerable Web Application. I</vt:lpstr>
      <vt:lpstr>VULNERABLE SQL INJECTION</vt:lpstr>
      <vt:lpstr>SQL MAPING AND INJECTION</vt:lpstr>
      <vt:lpstr>INSTALLING PROCESS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MAPPING</dc:title>
  <dc:creator>windows</dc:creator>
  <cp:lastModifiedBy>windows</cp:lastModifiedBy>
  <cp:revision>11</cp:revision>
  <dcterms:created xsi:type="dcterms:W3CDTF">2024-02-23T15:38:33Z</dcterms:created>
  <dcterms:modified xsi:type="dcterms:W3CDTF">2024-03-06T12:19:55Z</dcterms:modified>
</cp:coreProperties>
</file>